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#1 Problems Identified</a:t>
            </a:r>
          </a:p>
        </p:txBody>
      </p:sp>
      <p:sp>
        <p:nvSpPr>
          <p:cNvPr id="139" name="TextBox 2"/>
          <p:cNvSpPr txBox="1"/>
          <p:nvPr/>
        </p:nvSpPr>
        <p:spPr>
          <a:xfrm>
            <a:off x="960118" y="1532582"/>
            <a:ext cx="8457125" cy="3993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Storage: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Clean shelves displaced 2 folding tables and took up 25 sq ft of retail customer space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Customers would grab orders without going through attendant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1 order was stolen off the shelf!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COGs storage wasn’t organized (paper, tape, bags)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Retail turns going down as WDF increases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WDF was up 10%…&amp; retail income went down by 4%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Machine usage competition between WDF orders and retail customers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#1 left me with 4 options:</a:t>
            </a:r>
          </a:p>
        </p:txBody>
      </p:sp>
      <p:sp>
        <p:nvSpPr>
          <p:cNvPr id="144" name="TextBox 2"/>
          <p:cNvSpPr txBox="1"/>
          <p:nvPr/>
        </p:nvSpPr>
        <p:spPr>
          <a:xfrm>
            <a:off x="960118" y="1532583"/>
            <a:ext cx="9010971" cy="2215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 could…</a:t>
            </a:r>
          </a:p>
          <a:p>
            <a:pPr marL="828842" lvl="1" indent="-320842">
              <a:buSzPct val="100000"/>
              <a:buAutoNum type="arabicPeriod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Lower volume of WDF orders</a:t>
            </a:r>
          </a:p>
          <a:p>
            <a:pPr marL="828842" lvl="1" indent="-320842">
              <a:buSzPct val="100000"/>
              <a:buAutoNum type="arabicPeriod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Close store to Retail customers</a:t>
            </a:r>
          </a:p>
          <a:p>
            <a:pPr marL="828842" lvl="1" indent="-320842">
              <a:buSzPct val="100000"/>
              <a:buAutoNum type="arabicPeriod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Set up a night shift for laundry production</a:t>
            </a:r>
          </a:p>
          <a:p>
            <a:pPr marL="828842" lvl="1" indent="-320842">
              <a:buSzPct val="100000"/>
              <a:buAutoNum type="arabicPeriod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Design WDF procedures that allow </a:t>
            </a:r>
            <a:r>
              <a:rPr b="1"/>
              <a:t>WDF turns</a:t>
            </a:r>
            <a:r>
              <a:t> and </a:t>
            </a:r>
            <a:r>
              <a:rPr b="1"/>
              <a:t>Retail turns</a:t>
            </a:r>
            <a:r>
              <a:t> to scale at the same time.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#2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#2: Increase WDF &amp; Retail</a:t>
            </a:r>
          </a:p>
        </p:txBody>
      </p:sp>
      <p:sp>
        <p:nvSpPr>
          <p:cNvPr id="153" name="TextBox 2"/>
          <p:cNvSpPr txBox="1"/>
          <p:nvPr/>
        </p:nvSpPr>
        <p:spPr>
          <a:xfrm>
            <a:off x="960118" y="1532583"/>
            <a:ext cx="9034716" cy="2926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chemeClr val="accent5">
                    <a:satOff val="-3547"/>
                    <a:lumOff val="-10352"/>
                  </a:schemeClr>
                </a:solidFill>
              </a:rPr>
              <a:t>Setup</a:t>
            </a:r>
            <a:r>
              <a:t>: set up WDF rules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chemeClr val="accent6"/>
                </a:solidFill>
              </a:rPr>
              <a:t>Health/data</a:t>
            </a:r>
            <a:r>
              <a:t>: figure out what I need to measure and where to get data from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chemeClr val="accent2"/>
                </a:solidFill>
              </a:rPr>
              <a:t>Monitor KPI’s</a:t>
            </a:r>
            <a:r>
              <a:t>: use data to make decisions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chemeClr val="accent1">
                    <a:lumOff val="10098"/>
                  </a:schemeClr>
                </a:solidFill>
              </a:rPr>
              <a:t>Resources</a:t>
            </a:r>
            <a:r>
              <a:rPr b="1"/>
              <a:t>:</a:t>
            </a:r>
            <a:r>
              <a:t> I need to train my team for consistent production. Managers need measurable metrics for performance reviews. Improve communication efficiency between; attendants, clients, owner.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Time to put on your watches!</a:t>
            </a:r>
          </a:p>
        </p:txBody>
      </p:sp>
      <p:sp>
        <p:nvSpPr>
          <p:cNvPr id="158" name="TextBox 2"/>
          <p:cNvSpPr txBox="1"/>
          <p:nvPr/>
        </p:nvSpPr>
        <p:spPr>
          <a:xfrm>
            <a:off x="960118" y="1532583"/>
            <a:ext cx="7680961" cy="1503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 b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Settings</a:t>
            </a:r>
          </a:p>
          <a:p>
            <a:pPr marL="240631" indent="-240631">
              <a:buSzPct val="100000"/>
              <a:buChar char="•"/>
              <a:defRPr sz="2400" b="1">
                <a:solidFill>
                  <a:schemeClr val="accent6">
                    <a:satOff val="-3457"/>
                    <a:lumOff val="13039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Health</a:t>
            </a:r>
          </a:p>
          <a:p>
            <a:pPr marL="240631" indent="-240631">
              <a:buSzPct val="100000"/>
              <a:buChar char="•"/>
              <a:defRPr sz="24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KPI’s</a:t>
            </a:r>
          </a:p>
          <a:p>
            <a:pPr marL="240631" indent="-240631">
              <a:buSzPct val="100000"/>
              <a:buChar char="•"/>
              <a:defRPr sz="2400" b="1">
                <a:solidFill>
                  <a:schemeClr val="accent1">
                    <a:lumOff val="10098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Resources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Settings:</a:t>
            </a:r>
          </a:p>
        </p:txBody>
      </p:sp>
      <p:sp>
        <p:nvSpPr>
          <p:cNvPr id="163" name="TextBox 2"/>
          <p:cNvSpPr txBox="1"/>
          <p:nvPr/>
        </p:nvSpPr>
        <p:spPr>
          <a:xfrm>
            <a:off x="960118" y="1532583"/>
            <a:ext cx="9083024" cy="3993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Machine Usage: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Identify busiest/slowest days of the week for retail turns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Identify slowest times of every day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Attendant Training: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Designate washers/dryers/folding for WDF orders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Designate production days/times for WDF orders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Train attendants to produce the same way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Storage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Storage labeled, secured, separate dirty &amp; clean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Set order turnaround time</a:t>
            </a:r>
          </a:p>
          <a:p>
            <a:pPr marL="1002631" lvl="2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*Reducing turnaround time reduces storage requirements!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Settings:</a:t>
            </a:r>
          </a:p>
        </p:txBody>
      </p:sp>
      <p:sp>
        <p:nvSpPr>
          <p:cNvPr id="168" name="TextBox 2"/>
          <p:cNvSpPr txBox="1"/>
          <p:nvPr/>
        </p:nvSpPr>
        <p:spPr>
          <a:xfrm>
            <a:off x="960118" y="1532583"/>
            <a:ext cx="9083024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Scan the blue smart watch for a step by step guide!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Health:</a:t>
            </a:r>
          </a:p>
        </p:txBody>
      </p:sp>
      <p:sp>
        <p:nvSpPr>
          <p:cNvPr id="173" name="TextBox 2"/>
          <p:cNvSpPr txBox="1"/>
          <p:nvPr/>
        </p:nvSpPr>
        <p:spPr>
          <a:xfrm>
            <a:off x="960118" y="1532582"/>
            <a:ext cx="8906210" cy="2926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Data to collect: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Turns (washer starts): Retail &amp; WDF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Labor: hours of attendants, drivers, cleaning shifts</a:t>
            </a:r>
          </a:p>
          <a:p>
            <a:pPr marL="1002631" lvl="2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1/2 WDF, 1/4 janitorial, 1/4 customer service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Orders: weight, start time, completion time, items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Machines: track attendant usage &amp; retail usage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WDF: revenue, tax, tips, COGs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Utilities: water, sewer, gas, phone, electricity, internet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Health:</a:t>
            </a:r>
          </a:p>
        </p:txBody>
      </p:sp>
      <p:sp>
        <p:nvSpPr>
          <p:cNvPr id="178" name="TextBox 2"/>
          <p:cNvSpPr txBox="1"/>
          <p:nvPr/>
        </p:nvSpPr>
        <p:spPr>
          <a:xfrm>
            <a:off x="960118" y="1532582"/>
            <a:ext cx="890621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Scan the green watch for a detailed list of data to record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KPI’s</a:t>
            </a:r>
          </a:p>
        </p:txBody>
      </p:sp>
      <p:sp>
        <p:nvSpPr>
          <p:cNvPr id="183" name="TextBox 2"/>
          <p:cNvSpPr txBox="1"/>
          <p:nvPr/>
        </p:nvSpPr>
        <p:spPr>
          <a:xfrm>
            <a:off x="960118" y="1532583"/>
            <a:ext cx="7680961" cy="328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Labor hours per order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Labor cost per order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Orders completed per day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Order weight average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Order completion time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Utility cost per turn (WDF &amp; retail turns!)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Retail turns per machine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WDF turns per machine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Profit margin per WDF order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TextBox 5"/>
          <p:cNvSpPr txBox="1"/>
          <p:nvPr/>
        </p:nvSpPr>
        <p:spPr>
          <a:xfrm>
            <a:off x="2750282" y="2379779"/>
            <a:ext cx="6335119" cy="1102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72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WDF vs Retail </a:t>
            </a:r>
          </a:p>
        </p:txBody>
      </p:sp>
      <p:sp>
        <p:nvSpPr>
          <p:cNvPr id="99" name="TextBox 6"/>
          <p:cNvSpPr txBox="1"/>
          <p:nvPr/>
        </p:nvSpPr>
        <p:spPr>
          <a:xfrm>
            <a:off x="2750282" y="3292928"/>
            <a:ext cx="6335119" cy="892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How to set up your laundry for both WDF &amp; Retail customers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KPI’s</a:t>
            </a:r>
          </a:p>
        </p:txBody>
      </p:sp>
      <p:sp>
        <p:nvSpPr>
          <p:cNvPr id="188" name="TextBox 2"/>
          <p:cNvSpPr txBox="1"/>
          <p:nvPr/>
        </p:nvSpPr>
        <p:spPr>
          <a:xfrm>
            <a:off x="1363014" y="1532583"/>
            <a:ext cx="8498045" cy="4704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Use the KPI’s to monitor your settings/health and ensure: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WDF &amp; retail turns are not affecting each other. If retail machine #3 turns are down, check to see if attendants are using #3.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Efficient machine utilization: is the team putting 20lb WDF orders into at 45lb machine?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WDF lbs per hour lets you know employee efficiency</a:t>
            </a:r>
          </a:p>
          <a:p>
            <a:pPr marL="1002631" lvl="2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Performance tool for managers that is measurable!</a:t>
            </a:r>
          </a:p>
          <a:p>
            <a:pPr marL="1002631" lvl="2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Set attainable goals for team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Order completion time frame lets you set accurate turn-a-round times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Shelf time of a completed order. Call customer to have them pick up ASAP!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KPI’s</a:t>
            </a:r>
          </a:p>
        </p:txBody>
      </p:sp>
      <p:sp>
        <p:nvSpPr>
          <p:cNvPr id="193" name="TextBox 2"/>
          <p:cNvSpPr txBox="1"/>
          <p:nvPr/>
        </p:nvSpPr>
        <p:spPr>
          <a:xfrm>
            <a:off x="960118" y="1532583"/>
            <a:ext cx="8458670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Scan the orange watch for a detailed list of KPI’s to monitor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accent1">
                    <a:lumOff val="10098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Resources:</a:t>
            </a:r>
          </a:p>
        </p:txBody>
      </p:sp>
      <p:sp>
        <p:nvSpPr>
          <p:cNvPr id="198" name="TextBox 2"/>
          <p:cNvSpPr txBox="1"/>
          <p:nvPr/>
        </p:nvSpPr>
        <p:spPr>
          <a:xfrm>
            <a:off x="960118" y="1532583"/>
            <a:ext cx="7680961" cy="328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Don’t reinvent the washing machine!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Use each other as a resource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Fill out the form and receive: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KPI master spreadsheet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Signage for machines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Recommendation for shelves/bins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Customer service form templates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Introduction to an online attendant training program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Communication tags for washers/dryers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accent1">
                    <a:lumOff val="10098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Resources:</a:t>
            </a:r>
          </a:p>
        </p:txBody>
      </p:sp>
      <p:sp>
        <p:nvSpPr>
          <p:cNvPr id="203" name="TextBox 2"/>
          <p:cNvSpPr txBox="1"/>
          <p:nvPr/>
        </p:nvSpPr>
        <p:spPr>
          <a:xfrm>
            <a:off x="960118" y="1532583"/>
            <a:ext cx="7680961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Scan the teal watch for access to FREE resources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#2 Procedural Review:</a:t>
            </a:r>
          </a:p>
        </p:txBody>
      </p:sp>
      <p:sp>
        <p:nvSpPr>
          <p:cNvPr id="208" name="TextBox 2"/>
          <p:cNvSpPr txBox="1"/>
          <p:nvPr/>
        </p:nvSpPr>
        <p:spPr>
          <a:xfrm>
            <a:off x="960118" y="1532583"/>
            <a:ext cx="7680961" cy="2570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chemeClr val="accent5"/>
                </a:solidFill>
              </a:rPr>
              <a:t>Settings:</a:t>
            </a:r>
            <a:r>
              <a:t> WDF rules have been set up and implemented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chemeClr val="accent6">
                    <a:satOff val="-3457"/>
                    <a:lumOff val="13039"/>
                  </a:schemeClr>
                </a:solidFill>
              </a:rPr>
              <a:t>Health:</a:t>
            </a:r>
            <a:r>
              <a:t> data collection routine set up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chemeClr val="accent2"/>
                </a:solidFill>
              </a:rPr>
              <a:t>KPI’s:</a:t>
            </a:r>
            <a:r>
              <a:t> use the data to see how our settings are working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chemeClr val="accent1">
                    <a:lumOff val="10098"/>
                  </a:schemeClr>
                </a:solidFill>
              </a:rPr>
              <a:t>Resources:</a:t>
            </a:r>
            <a:r>
              <a:t> training recommendations, industry friends, FREE signage!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Picture 1" descr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TextBox 5"/>
          <p:cNvSpPr txBox="1"/>
          <p:nvPr/>
        </p:nvSpPr>
        <p:spPr>
          <a:xfrm>
            <a:off x="474025" y="416682"/>
            <a:ext cx="6039537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#2 Results</a:t>
            </a:r>
          </a:p>
        </p:txBody>
      </p:sp>
      <p:sp>
        <p:nvSpPr>
          <p:cNvPr id="212" name="Content Placeholder 3"/>
          <p:cNvSpPr txBox="1"/>
          <p:nvPr/>
        </p:nvSpPr>
        <p:spPr>
          <a:xfrm>
            <a:off x="992029" y="1372635"/>
            <a:ext cx="5104697" cy="425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WDF &amp; PUD (’22-’23)</a:t>
            </a:r>
          </a:p>
          <a:p>
            <a:pPr marL="621631" lvl="1" indent="-240631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orders up +17.92%</a:t>
            </a:r>
          </a:p>
          <a:p>
            <a:pPr marL="621631" lvl="1" indent="-240631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lbs per day +25.09%</a:t>
            </a:r>
          </a:p>
          <a:p>
            <a:pPr marL="621631" lvl="1" indent="-240631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lbs per order +6.08%</a:t>
            </a:r>
          </a:p>
          <a:p>
            <a:pPr marL="621631" lvl="1" indent="-240631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labor hours per order -14.35%</a:t>
            </a:r>
          </a:p>
          <a:p>
            <a:pPr marL="621631" lvl="1" indent="-240631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order average 16.86lbs</a:t>
            </a:r>
          </a:p>
        </p:txBody>
      </p:sp>
      <p:sp>
        <p:nvSpPr>
          <p:cNvPr id="213" name="Content Placeholder 3"/>
          <p:cNvSpPr txBox="1"/>
          <p:nvPr/>
        </p:nvSpPr>
        <p:spPr>
          <a:xfrm>
            <a:off x="5956458" y="1337601"/>
            <a:ext cx="4153573" cy="3543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Retail self-service (’22-’23)</a:t>
            </a:r>
          </a:p>
          <a:p>
            <a:pPr marL="240631" indent="-240631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machine income up 14.95%</a:t>
            </a:r>
          </a:p>
        </p:txBody>
      </p:sp>
      <p:pic>
        <p:nvPicPr>
          <p:cNvPr id="21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Other Considerations:</a:t>
            </a:r>
          </a:p>
        </p:txBody>
      </p:sp>
      <p:sp>
        <p:nvSpPr>
          <p:cNvPr id="219" name="TextBox 2"/>
          <p:cNvSpPr txBox="1"/>
          <p:nvPr/>
        </p:nvSpPr>
        <p:spPr>
          <a:xfrm>
            <a:off x="960118" y="1532583"/>
            <a:ext cx="8920511" cy="3637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Production Buffers: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Re-washes (train to wash in 1)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Store disruptions (washer flood, security)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Production deals (winter storms, illness, covid, ghosted)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Damages (YOU are responsible for customer clothes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Defined plans for attendants: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What does attendant do if production is behind schedule? What are they to focus on?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What if one attendant hand picks “easy orders” over baby laundry orders?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#3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#3 Store Design:</a:t>
            </a:r>
          </a:p>
        </p:txBody>
      </p:sp>
      <p:sp>
        <p:nvSpPr>
          <p:cNvPr id="228" name="TextBox 2"/>
          <p:cNvSpPr txBox="1"/>
          <p:nvPr/>
        </p:nvSpPr>
        <p:spPr>
          <a:xfrm>
            <a:off x="960118" y="1532583"/>
            <a:ext cx="8549844" cy="2926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After have success from round 2 I started planning round 3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Store Design: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Designated storage rooms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Back of house processing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Laundry lockers for customer pickup/drop off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Increase retail space (machines, folding tables, lockers, seating, open areas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November 2023 design upgrade completed!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2" y="-25401"/>
            <a:ext cx="12192002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23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#3 Store Design:</a:t>
            </a:r>
          </a:p>
        </p:txBody>
      </p:sp>
      <p:pic>
        <p:nvPicPr>
          <p:cNvPr id="233" name="lTgkfmNYZwQfqTchS0MsI3tdFygPgGF7dz1dh8-4JuF0-zjQ7gwWodGZNiZhtp3GD0VYF-iNhdlVpgzlV09SaQrVrVIu0YZU4RKDMuW5JTQ2D3BxVs6UBV5GcOO3sMQcyvTcHjS8vIzhFlFT9RwVWw1aOQ=s2048.png" descr="lTgkfmNYZwQfqTchS0MsI3tdFygPgGF7dz1dh8-4JuF0-zjQ7gwWodGZNiZhtp3GD0VYF-iNhdlVpgzlV09SaQrVrVIu0YZU4RKDMuW5JTQ2D3BxVs6UBV5GcOO3sMQcyvTcHjS8vIzhFlFT9RwVWw1aOQ=s2048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627" y="1996342"/>
            <a:ext cx="11198577" cy="4463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Introduction</a:t>
            </a:r>
          </a:p>
        </p:txBody>
      </p:sp>
      <p:sp>
        <p:nvSpPr>
          <p:cNvPr id="104" name="TextBox 2"/>
          <p:cNvSpPr txBox="1"/>
          <p:nvPr/>
        </p:nvSpPr>
        <p:spPr>
          <a:xfrm>
            <a:off x="960118" y="1532583"/>
            <a:ext cx="8848595" cy="2570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Travis Unema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Brio Laundry (Bellingham WA)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County population 230,000 people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4,500 sq ft store with 95 machines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Open 7 days a week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Fully attended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Services offered: WDF, PUD, self service, dry cleaning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Time to share!</a:t>
            </a:r>
          </a:p>
        </p:txBody>
      </p:sp>
      <p:sp>
        <p:nvSpPr>
          <p:cNvPr id="238" name="TextBox 2"/>
          <p:cNvSpPr txBox="1"/>
          <p:nvPr/>
        </p:nvSpPr>
        <p:spPr>
          <a:xfrm>
            <a:off x="960118" y="1532583"/>
            <a:ext cx="9105263" cy="1859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Collaboration is our best strength! 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Collect all 4 QR codes by finding someone with a different smart watch! Keep the conversation going! 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Piece together the nuggets of info you learned today and splice them into your own version that fits your store!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Instructions</a:t>
            </a:r>
          </a:p>
        </p:txBody>
      </p:sp>
      <p:sp>
        <p:nvSpPr>
          <p:cNvPr id="109" name="TextBox 2"/>
          <p:cNvSpPr txBox="1"/>
          <p:nvPr/>
        </p:nvSpPr>
        <p:spPr>
          <a:xfrm>
            <a:off x="960118" y="1532583"/>
            <a:ext cx="8848595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1 smart watch per person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Please wait to scan QR codes until prompted!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12699"/>
            <a:ext cx="12192002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Goals for today</a:t>
            </a:r>
          </a:p>
        </p:txBody>
      </p:sp>
      <p:sp>
        <p:nvSpPr>
          <p:cNvPr id="114" name="TextBox 2"/>
          <p:cNvSpPr txBox="1"/>
          <p:nvPr/>
        </p:nvSpPr>
        <p:spPr>
          <a:xfrm>
            <a:off x="960118" y="1532583"/>
            <a:ext cx="9117580" cy="1859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Learn how to set up WDF in a retail store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Learn what data to collect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Identify the Key Performance Indicators (KPI) to monitor</a:t>
            </a:r>
          </a:p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Identify helpful steps to scale WDF around self-service retail customers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CJsV8zjFRVHKDf-wR71rrmhLGojVraBBByytxOTwHR8W5tTol3W1r8hv1thqFTsYBLIQvN-Dh8G2e5ueZJqhaX6ixVrhVbe5bF8xNZ09lme-B3NdESpjaFcBJP3DO9qnSKUHTgqv1Jph0uGvkM0sKtdQKw=s2048.png" descr="CJsV8zjFRVHKDf-wR71rrmhLGojVraBBByytxOTwHR8W5tTol3W1r8hv1thqFTsYBLIQvN-Dh8G2e5ueZJqhaX6ixVrhVbe5bF8xNZ09lme-B3NdESpjaFcBJP3DO9qnSKUHTgqv1Jph0uGvkM0sKtdQKw=s2048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1649" y="1176853"/>
            <a:ext cx="7993696" cy="4504294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1"/>
          <p:cNvSpPr txBox="1">
            <a:spLocks noGrp="1"/>
          </p:cNvSpPr>
          <p:nvPr>
            <p:ph type="title"/>
          </p:nvPr>
        </p:nvSpPr>
        <p:spPr>
          <a:xfrm>
            <a:off x="838200" y="84849"/>
            <a:ext cx="10515600" cy="1325564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Starting Layout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#1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Round #1 Goal: Increase WDF</a:t>
            </a:r>
          </a:p>
        </p:txBody>
      </p:sp>
      <p:sp>
        <p:nvSpPr>
          <p:cNvPr id="128" name="TextBox 2"/>
          <p:cNvSpPr txBox="1"/>
          <p:nvPr/>
        </p:nvSpPr>
        <p:spPr>
          <a:xfrm>
            <a:off x="960118" y="1532583"/>
            <a:ext cx="7680961" cy="2570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What I added to increase WDF: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Dirty &amp; clean storage bins/shelves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Shelf/bin labeling system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Covered &amp; locked shelves for security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Advertised for WDF/PUD (radio, social media, word of mouth, packaging advertising, email campaigns)</a:t>
            </a:r>
          </a:p>
          <a:p>
            <a:pPr marL="621631" lvl="1" indent="-240631">
              <a:buSzPct val="1000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Attendants on shift launder the WDF orders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2"/>
            <a:ext cx="12192002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406" y="204749"/>
            <a:ext cx="1799327" cy="16579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OZ3EpaYQdTlmkBKpki1554K_hUQUQvn_rJEIc64V5KavFOmrnbJ5_Wx852GuQq8EoMa1DH6djKjWkecg8i8-3IPkZBnN4v3VrYgFKwQoYFp9ttl_n6B2vr1Lr8gYEW6kAFEpu1dHHun6NtSi1sAAqzi2kg=s2048.png" descr="OZ3EpaYQdTlmkBKpki1554K_hUQUQvn_rJEIc64V5KavFOmrnbJ5_Wx852GuQq8EoMa1DH6djKjWkecg8i8-3IPkZBnN4v3VrYgFKwQoYFp9ttl_n6B2vr1Lr8gYEW6kAFEpu1dHHun6NtSi1sAAqzi2kg=s2048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1649" y="1176853"/>
            <a:ext cx="7993696" cy="4504294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Title 1"/>
          <p:cNvSpPr txBox="1">
            <a:spLocks noGrp="1"/>
          </p:cNvSpPr>
          <p:nvPr>
            <p:ph type="title"/>
          </p:nvPr>
        </p:nvSpPr>
        <p:spPr>
          <a:xfrm>
            <a:off x="838200" y="84849"/>
            <a:ext cx="10515600" cy="1325564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Starting Layout</a:t>
            </a:r>
          </a:p>
        </p:txBody>
      </p:sp>
      <p:sp>
        <p:nvSpPr>
          <p:cNvPr id="134" name="Clean orders: shelves…"/>
          <p:cNvSpPr txBox="1"/>
          <p:nvPr/>
        </p:nvSpPr>
        <p:spPr>
          <a:xfrm>
            <a:off x="1305019" y="4666855"/>
            <a:ext cx="3541934" cy="1780541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chemeClr val="accent2"/>
                </a:solidFill>
              </a:defRPr>
            </a:pPr>
            <a:r>
              <a:t>Clean orders: shelves</a:t>
            </a:r>
          </a:p>
          <a:p>
            <a:pPr lvl="1">
              <a:defRPr>
                <a:solidFill>
                  <a:schemeClr val="accent2"/>
                </a:solidFill>
              </a:defRPr>
            </a:pPr>
            <a:r>
              <a:t>Holds 45lbs a shelf</a:t>
            </a:r>
          </a:p>
          <a:p>
            <a:pPr lvl="1">
              <a:defRPr>
                <a:solidFill>
                  <a:schemeClr val="accent2"/>
                </a:solidFill>
              </a:defRPr>
            </a:pPr>
            <a:r>
              <a:t>540 lbs clean capacity</a:t>
            </a:r>
          </a:p>
          <a:p>
            <a:pPr>
              <a:defRPr>
                <a:solidFill>
                  <a:schemeClr val="accent2"/>
                </a:solidFill>
              </a:defRPr>
            </a:pPr>
            <a:r>
              <a:t>Dirty orders: 3 collapsible rolling bins</a:t>
            </a:r>
          </a:p>
          <a:p>
            <a:pPr lvl="1">
              <a:defRPr>
                <a:solidFill>
                  <a:schemeClr val="accent2"/>
                </a:solidFill>
              </a:defRPr>
            </a:pPr>
            <a:r>
              <a:t>3’x2’ bins = 150lbs ea</a:t>
            </a:r>
          </a:p>
          <a:p>
            <a:pPr lvl="1">
              <a:defRPr>
                <a:solidFill>
                  <a:schemeClr val="accent2"/>
                </a:solidFill>
              </a:defRPr>
            </a:pPr>
            <a:r>
              <a:t>450lbs dirty capacity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865C6E2F1B447A6A03B85FC6A38EF" ma:contentTypeVersion="18" ma:contentTypeDescription="Create a new document." ma:contentTypeScope="" ma:versionID="1a63437945acc79527a0bf3ed65284a1">
  <xsd:schema xmlns:xsd="http://www.w3.org/2001/XMLSchema" xmlns:xs="http://www.w3.org/2001/XMLSchema" xmlns:p="http://schemas.microsoft.com/office/2006/metadata/properties" xmlns:ns2="14df6996-4479-4229-b953-049873cfda9c" xmlns:ns3="3800dd02-d118-4fa1-812f-77e9b1041eb5" targetNamespace="http://schemas.microsoft.com/office/2006/metadata/properties" ma:root="true" ma:fieldsID="7e848857645c36ca46f2bbe4d94fb09e" ns2:_="" ns3:_="">
    <xsd:import namespace="14df6996-4479-4229-b953-049873cfda9c"/>
    <xsd:import namespace="3800dd02-d118-4fa1-812f-77e9b1041e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f6996-4479-4229-b953-049873cfda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ce4f92-7d08-45e1-ae96-c849373d49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00dd02-d118-4fa1-812f-77e9b1041eb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670ec9-88dc-4d2c-8b13-ed8bbf2305bd}" ma:internalName="TaxCatchAll" ma:showField="CatchAllData" ma:web="3800dd02-d118-4fa1-812f-77e9b1041e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800dd02-d118-4fa1-812f-77e9b1041eb5" xsi:nil="true"/>
    <lcf76f155ced4ddcb4097134ff3c332f xmlns="14df6996-4479-4229-b953-049873cfda9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C0105E-300F-4AEE-A2D2-120A06CCB6FB}"/>
</file>

<file path=customXml/itemProps2.xml><?xml version="1.0" encoding="utf-8"?>
<ds:datastoreItem xmlns:ds="http://schemas.openxmlformats.org/officeDocument/2006/customXml" ds:itemID="{16AF2DD7-FC9B-4161-B7A7-2EA20B8BF2D7}"/>
</file>

<file path=customXml/itemProps3.xml><?xml version="1.0" encoding="utf-8"?>
<ds:datastoreItem xmlns:ds="http://schemas.openxmlformats.org/officeDocument/2006/customXml" ds:itemID="{547DE604-6007-451D-989D-8B261834F8D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1092</Words>
  <Application>Microsoft Office PowerPoint</Application>
  <PresentationFormat>Widescreen</PresentationFormat>
  <Paragraphs>155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Introduction</vt:lpstr>
      <vt:lpstr>Instructions</vt:lpstr>
      <vt:lpstr>Goals for today</vt:lpstr>
      <vt:lpstr>Starting Layout</vt:lpstr>
      <vt:lpstr>Round #1</vt:lpstr>
      <vt:lpstr>Round #1 Goal: Increase WDF</vt:lpstr>
      <vt:lpstr>Starting Layout</vt:lpstr>
      <vt:lpstr>Round #1 Problems Identified</vt:lpstr>
      <vt:lpstr>Round #1 left me with 4 options:</vt:lpstr>
      <vt:lpstr>Round #2</vt:lpstr>
      <vt:lpstr>Round #2: Increase WDF &amp; Retail</vt:lpstr>
      <vt:lpstr>Time to put on your watches!</vt:lpstr>
      <vt:lpstr>Settings:</vt:lpstr>
      <vt:lpstr>Settings:</vt:lpstr>
      <vt:lpstr>Health:</vt:lpstr>
      <vt:lpstr>Health:</vt:lpstr>
      <vt:lpstr>KPI’s</vt:lpstr>
      <vt:lpstr>KPI’s</vt:lpstr>
      <vt:lpstr>KPI’s</vt:lpstr>
      <vt:lpstr>Resources:</vt:lpstr>
      <vt:lpstr>Resources:</vt:lpstr>
      <vt:lpstr>Round #2 Procedural Review:</vt:lpstr>
      <vt:lpstr>PowerPoint Presentation</vt:lpstr>
      <vt:lpstr>Other Considerations:</vt:lpstr>
      <vt:lpstr>Round #3</vt:lpstr>
      <vt:lpstr>Round #3 Store Design:</vt:lpstr>
      <vt:lpstr>Round #3 Store Design:</vt:lpstr>
      <vt:lpstr>Time to share!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</dc:creator>
  <cp:lastModifiedBy>Danielle Bauer</cp:lastModifiedBy>
  <cp:revision>1</cp:revision>
  <dcterms:modified xsi:type="dcterms:W3CDTF">2024-05-13T18:47:33Z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0x0101002BD865C6E2F1B447A6A03B85FC6A38EF</vt:lpwstr>
  </property>
</Properties>
</file>