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2" r:id="rId5"/>
    <p:sldId id="280" r:id="rId6"/>
    <p:sldId id="286" r:id="rId7"/>
    <p:sldId id="290" r:id="rId8"/>
    <p:sldId id="296" r:id="rId9"/>
    <p:sldId id="295" r:id="rId10"/>
    <p:sldId id="294" r:id="rId11"/>
    <p:sldId id="297" r:id="rId12"/>
    <p:sldId id="28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2"/>
    <a:srgbClr val="0073CE"/>
    <a:srgbClr val="2A70B9"/>
    <a:srgbClr val="2D70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303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3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BA7E-1B03-4555-9A0A-D2DA1868795C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B986-BA58-4EB8-86E7-94B4ADB8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98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BA7E-1B03-4555-9A0A-D2DA1868795C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B986-BA58-4EB8-86E7-94B4ADB8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114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BA7E-1B03-4555-9A0A-D2DA1868795C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B986-BA58-4EB8-86E7-94B4ADB8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86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BA7E-1B03-4555-9A0A-D2DA1868795C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B986-BA58-4EB8-86E7-94B4ADB8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08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BA7E-1B03-4555-9A0A-D2DA1868795C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B986-BA58-4EB8-86E7-94B4ADB8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607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BA7E-1B03-4555-9A0A-D2DA1868795C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B986-BA58-4EB8-86E7-94B4ADB8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61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BA7E-1B03-4555-9A0A-D2DA1868795C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B986-BA58-4EB8-86E7-94B4ADB8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60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BA7E-1B03-4555-9A0A-D2DA1868795C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B986-BA58-4EB8-86E7-94B4ADB8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150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BA7E-1B03-4555-9A0A-D2DA1868795C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B986-BA58-4EB8-86E7-94B4ADB8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312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BA7E-1B03-4555-9A0A-D2DA1868795C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B986-BA58-4EB8-86E7-94B4ADB8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858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BA7E-1B03-4555-9A0A-D2DA1868795C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B986-BA58-4EB8-86E7-94B4ADB8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251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8BA7E-1B03-4555-9A0A-D2DA1868795C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6B986-BA58-4EB8-86E7-94B4ADB8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49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A7751B0-ED42-EFAC-75BC-0D9DE3A301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437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DE603638-0D71-1088-2A4B-FD82DEEF81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  <p:pic>
        <p:nvPicPr>
          <p:cNvPr id="8" name="Picture 7" descr="A logo for a laundry service&#10;&#10;Description automatically generated">
            <a:extLst>
              <a:ext uri="{FF2B5EF4-FFF2-40B4-BE49-F238E27FC236}">
                <a16:creationId xmlns:a16="http://schemas.microsoft.com/office/drawing/2014/main" id="{00E536D3-0B69-42CA-32B0-CE4962B38B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406" y="204749"/>
            <a:ext cx="1799326" cy="165797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FFB78DB-A5AF-75AD-E010-26ED2958F7A2}"/>
              </a:ext>
            </a:extLst>
          </p:cNvPr>
          <p:cNvSpPr txBox="1"/>
          <p:nvPr/>
        </p:nvSpPr>
        <p:spPr>
          <a:xfrm>
            <a:off x="2704563" y="2423411"/>
            <a:ext cx="642655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US" sz="6000" b="1" dirty="0">
              <a:solidFill>
                <a:srgbClr val="007DC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CD8939-35FB-AFD9-209B-62D87CE08576}"/>
              </a:ext>
            </a:extLst>
          </p:cNvPr>
          <p:cNvSpPr txBox="1"/>
          <p:nvPr/>
        </p:nvSpPr>
        <p:spPr>
          <a:xfrm>
            <a:off x="2635797" y="1033738"/>
            <a:ext cx="6426558" cy="470898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60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Taking the Mystery Out of Customer Service</a:t>
            </a:r>
          </a:p>
          <a:p>
            <a:pPr algn="ctr"/>
            <a:endParaRPr lang="en-US" sz="6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60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Mark Csordos</a:t>
            </a:r>
          </a:p>
        </p:txBody>
      </p:sp>
    </p:spTree>
    <p:extLst>
      <p:ext uri="{BB962C8B-B14F-4D97-AF65-F5344CB8AC3E}">
        <p14:creationId xmlns:p14="http://schemas.microsoft.com/office/powerpoint/2010/main" val="2245979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2FD7E8E0-590F-29C2-FE09-3A90407277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1" cy="6858001"/>
          </a:xfrm>
          <a:prstGeom prst="rect">
            <a:avLst/>
          </a:prstGeom>
        </p:spPr>
      </p:pic>
      <p:pic>
        <p:nvPicPr>
          <p:cNvPr id="6" name="Picture 5" descr="A logo for a laundry service&#10;&#10;Description automatically generated">
            <a:extLst>
              <a:ext uri="{FF2B5EF4-FFF2-40B4-BE49-F238E27FC236}">
                <a16:creationId xmlns:a16="http://schemas.microsoft.com/office/drawing/2014/main" id="{88E023E5-0152-0D40-921F-7EDAA570B5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406" y="204749"/>
            <a:ext cx="1799326" cy="165797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21AF3D2-FE38-3408-E18A-A203282C9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63579" cy="1657978"/>
          </a:xfrm>
        </p:spPr>
        <p:txBody>
          <a:bodyPr>
            <a:normAutofit fontScale="90000"/>
          </a:bodyPr>
          <a:lstStyle/>
          <a:p>
            <a:br>
              <a:rPr lang="en-US" sz="4000" b="1" dirty="0">
                <a:solidFill>
                  <a:srgbClr val="007DC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b="1" dirty="0">
                <a:solidFill>
                  <a:srgbClr val="007DC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b="1" dirty="0">
                <a:solidFill>
                  <a:srgbClr val="007DC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rgbClr val="007D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do you think your service is good?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1964C3-7F71-69AE-CC6E-162CCBD0EBAE}"/>
              </a:ext>
            </a:extLst>
          </p:cNvPr>
          <p:cNvSpPr txBox="1"/>
          <p:nvPr/>
        </p:nvSpPr>
        <p:spPr>
          <a:xfrm>
            <a:off x="1290221" y="2023103"/>
            <a:ext cx="970997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Poor service is other businesses’ problems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/>
              <a:t>  New customer blindness for laundromats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/>
              <a:t>  Some examples of poor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481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2FD7E8E0-590F-29C2-FE09-3A90407277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1" cy="6858001"/>
          </a:xfrm>
          <a:prstGeom prst="rect">
            <a:avLst/>
          </a:prstGeom>
        </p:spPr>
      </p:pic>
      <p:pic>
        <p:nvPicPr>
          <p:cNvPr id="6" name="Picture 5" descr="A logo for a laundry service&#10;&#10;Description automatically generated">
            <a:extLst>
              <a:ext uri="{FF2B5EF4-FFF2-40B4-BE49-F238E27FC236}">
                <a16:creationId xmlns:a16="http://schemas.microsoft.com/office/drawing/2014/main" id="{88E023E5-0152-0D40-921F-7EDAA570B5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406" y="204749"/>
            <a:ext cx="1799326" cy="165797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21AF3D2-FE38-3408-E18A-A203282C9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7D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Reasons That Service Can Be Lacking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DD49AB-3015-5265-5053-8F1DED6E01D4}"/>
              </a:ext>
            </a:extLst>
          </p:cNvPr>
          <p:cNvSpPr txBox="1"/>
          <p:nvPr/>
        </p:nvSpPr>
        <p:spPr>
          <a:xfrm>
            <a:off x="2209799" y="1753829"/>
            <a:ext cx="777240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Poor hiring &amp; lack of firing</a:t>
            </a:r>
          </a:p>
          <a:p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Inadequate training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Inflexible policies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Poor communication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Lip service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286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2FD7E8E0-590F-29C2-FE09-3A90407277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268" y="204749"/>
            <a:ext cx="12192001" cy="6858001"/>
          </a:xfrm>
          <a:prstGeom prst="rect">
            <a:avLst/>
          </a:prstGeom>
        </p:spPr>
      </p:pic>
      <p:pic>
        <p:nvPicPr>
          <p:cNvPr id="6" name="Picture 5" descr="A logo for a laundry service&#10;&#10;Description automatically generated">
            <a:extLst>
              <a:ext uri="{FF2B5EF4-FFF2-40B4-BE49-F238E27FC236}">
                <a16:creationId xmlns:a16="http://schemas.microsoft.com/office/drawing/2014/main" id="{88E023E5-0152-0D40-921F-7EDAA570B5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406" y="204749"/>
            <a:ext cx="1799326" cy="165797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21AF3D2-FE38-3408-E18A-A203282C9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0011" y="370956"/>
            <a:ext cx="8166463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7D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Silent but Deadly Customers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DD49AB-3015-5265-5053-8F1DED6E01D4}"/>
              </a:ext>
            </a:extLst>
          </p:cNvPr>
          <p:cNvSpPr txBox="1"/>
          <p:nvPr/>
        </p:nvSpPr>
        <p:spPr>
          <a:xfrm>
            <a:off x="1623905" y="1593397"/>
            <a:ext cx="846112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“There is only one boss. The customer. And he can fire everybody in the company from the chairman on down, simply by spending his money somewhere else.” </a:t>
            </a: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-- Sam Walton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Don’t assume your service is good because no one complains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Customers don’t complain because they think </a:t>
            </a:r>
            <a:b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no one cares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How you can mystery shop yourselves</a:t>
            </a:r>
            <a:b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565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2FD7E8E0-590F-29C2-FE09-3A90407277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5" y="329383"/>
            <a:ext cx="12192001" cy="6858001"/>
          </a:xfrm>
          <a:prstGeom prst="rect">
            <a:avLst/>
          </a:prstGeom>
        </p:spPr>
      </p:pic>
      <p:pic>
        <p:nvPicPr>
          <p:cNvPr id="6" name="Picture 5" descr="A logo for a laundry service&#10;&#10;Description automatically generated">
            <a:extLst>
              <a:ext uri="{FF2B5EF4-FFF2-40B4-BE49-F238E27FC236}">
                <a16:creationId xmlns:a16="http://schemas.microsoft.com/office/drawing/2014/main" id="{88E023E5-0152-0D40-921F-7EDAA570B5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406" y="204749"/>
            <a:ext cx="1799326" cy="165797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21AF3D2-FE38-3408-E18A-A203282C9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883" y="684721"/>
            <a:ext cx="9781523" cy="14976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solidFill>
                  <a:srgbClr val="007D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Complaints Can Be Good </a:t>
            </a:r>
            <a:br>
              <a:rPr lang="en-US" sz="4000" b="1" dirty="0">
                <a:solidFill>
                  <a:srgbClr val="007DC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rgbClr val="007D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How to Turn Them into </a:t>
            </a:r>
            <a:br>
              <a:rPr lang="en-US" sz="4000" b="1" dirty="0">
                <a:solidFill>
                  <a:srgbClr val="007DC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rgbClr val="007D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Winning Situations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DD49AB-3015-5265-5053-8F1DED6E01D4}"/>
              </a:ext>
            </a:extLst>
          </p:cNvPr>
          <p:cNvSpPr txBox="1"/>
          <p:nvPr/>
        </p:nvSpPr>
        <p:spPr>
          <a:xfrm>
            <a:off x="1439091" y="2704684"/>
            <a:ext cx="94271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If they’re complaining, they are still engaging with you</a:t>
            </a:r>
            <a:b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They could be pointing out something that others don’t like, but don’t tell you </a:t>
            </a:r>
          </a:p>
        </p:txBody>
      </p:sp>
    </p:spTree>
    <p:extLst>
      <p:ext uri="{BB962C8B-B14F-4D97-AF65-F5344CB8AC3E}">
        <p14:creationId xmlns:p14="http://schemas.microsoft.com/office/powerpoint/2010/main" val="1477811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2FD7E8E0-590F-29C2-FE09-3A90407277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1" cy="6858001"/>
          </a:xfrm>
          <a:prstGeom prst="rect">
            <a:avLst/>
          </a:prstGeom>
        </p:spPr>
      </p:pic>
      <p:pic>
        <p:nvPicPr>
          <p:cNvPr id="6" name="Picture 5" descr="A logo for a laundry service&#10;&#10;Description automatically generated">
            <a:extLst>
              <a:ext uri="{FF2B5EF4-FFF2-40B4-BE49-F238E27FC236}">
                <a16:creationId xmlns:a16="http://schemas.microsoft.com/office/drawing/2014/main" id="{88E023E5-0152-0D40-921F-7EDAA570B5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406" y="204749"/>
            <a:ext cx="1799326" cy="165797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21AF3D2-FE38-3408-E18A-A203282C9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374" y="711354"/>
            <a:ext cx="8785194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solidFill>
                  <a:srgbClr val="007D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 Your Employees &amp; Customers to </a:t>
            </a:r>
            <a:br>
              <a:rPr lang="en-US" sz="4000" b="1" dirty="0">
                <a:solidFill>
                  <a:srgbClr val="007DC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rgbClr val="007D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Prevent Most Problems </a:t>
            </a:r>
            <a:br>
              <a:rPr lang="en-US" sz="4000" b="1" dirty="0">
                <a:solidFill>
                  <a:srgbClr val="007DC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i="1" dirty="0">
                <a:solidFill>
                  <a:srgbClr val="007D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en-US" sz="4000" b="1" dirty="0">
                <a:solidFill>
                  <a:srgbClr val="007D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They Happen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DD49AB-3015-5265-5053-8F1DED6E01D4}"/>
              </a:ext>
            </a:extLst>
          </p:cNvPr>
          <p:cNvSpPr txBox="1"/>
          <p:nvPr/>
        </p:nvSpPr>
        <p:spPr>
          <a:xfrm>
            <a:off x="1383771" y="3008238"/>
            <a:ext cx="777240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Train your employees and customers how to do laundry</a:t>
            </a:r>
            <a:b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Have signs to show them the way</a:t>
            </a:r>
          </a:p>
        </p:txBody>
      </p:sp>
    </p:spTree>
    <p:extLst>
      <p:ext uri="{BB962C8B-B14F-4D97-AF65-F5344CB8AC3E}">
        <p14:creationId xmlns:p14="http://schemas.microsoft.com/office/powerpoint/2010/main" val="2107996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2FD7E8E0-590F-29C2-FE09-3A90407277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  <p:pic>
        <p:nvPicPr>
          <p:cNvPr id="6" name="Picture 5" descr="A logo for a laundry service&#10;&#10;Description automatically generated">
            <a:extLst>
              <a:ext uri="{FF2B5EF4-FFF2-40B4-BE49-F238E27FC236}">
                <a16:creationId xmlns:a16="http://schemas.microsoft.com/office/drawing/2014/main" id="{88E023E5-0152-0D40-921F-7EDAA570B5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406" y="204749"/>
            <a:ext cx="1799326" cy="165797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21AF3D2-FE38-3408-E18A-A203282C9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7D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KPIs That Matter to Your Employees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DD49AB-3015-5265-5053-8F1DED6E01D4}"/>
              </a:ext>
            </a:extLst>
          </p:cNvPr>
          <p:cNvSpPr txBox="1"/>
          <p:nvPr/>
        </p:nvSpPr>
        <p:spPr>
          <a:xfrm>
            <a:off x="3415938" y="1690688"/>
            <a:ext cx="492687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Keep People Informed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Keep People Involved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Keep People Interested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Keep People Inspired</a:t>
            </a:r>
          </a:p>
        </p:txBody>
      </p:sp>
    </p:spTree>
    <p:extLst>
      <p:ext uri="{BB962C8B-B14F-4D97-AF65-F5344CB8AC3E}">
        <p14:creationId xmlns:p14="http://schemas.microsoft.com/office/powerpoint/2010/main" val="2060240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77B1391-A899-0E70-8327-22DE3C6B85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542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800dd02-d118-4fa1-812f-77e9b1041eb5" xsi:nil="true"/>
    <lcf76f155ced4ddcb4097134ff3c332f xmlns="14df6996-4479-4229-b953-049873cfda9c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D865C6E2F1B447A6A03B85FC6A38EF" ma:contentTypeVersion="18" ma:contentTypeDescription="Create a new document." ma:contentTypeScope="" ma:versionID="1a63437945acc79527a0bf3ed65284a1">
  <xsd:schema xmlns:xsd="http://www.w3.org/2001/XMLSchema" xmlns:xs="http://www.w3.org/2001/XMLSchema" xmlns:p="http://schemas.microsoft.com/office/2006/metadata/properties" xmlns:ns2="14df6996-4479-4229-b953-049873cfda9c" xmlns:ns3="3800dd02-d118-4fa1-812f-77e9b1041eb5" targetNamespace="http://schemas.microsoft.com/office/2006/metadata/properties" ma:root="true" ma:fieldsID="7e848857645c36ca46f2bbe4d94fb09e" ns2:_="" ns3:_="">
    <xsd:import namespace="14df6996-4479-4229-b953-049873cfda9c"/>
    <xsd:import namespace="3800dd02-d118-4fa1-812f-77e9b1041e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df6996-4479-4229-b953-049873cfda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8ce4f92-7d08-45e1-ae96-c849373d495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00dd02-d118-4fa1-812f-77e9b1041eb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0670ec9-88dc-4d2c-8b13-ed8bbf2305bd}" ma:internalName="TaxCatchAll" ma:showField="CatchAllData" ma:web="3800dd02-d118-4fa1-812f-77e9b1041e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29C55D-7504-4932-885C-D3799D4720BD}">
  <ds:schemaRefs>
    <ds:schemaRef ds:uri="http://schemas.microsoft.com/office/2006/metadata/properties"/>
    <ds:schemaRef ds:uri="http://schemas.microsoft.com/office/infopath/2007/PartnerControls"/>
    <ds:schemaRef ds:uri="3800dd02-d118-4fa1-812f-77e9b1041eb5"/>
    <ds:schemaRef ds:uri="14df6996-4479-4229-b953-049873cfda9c"/>
  </ds:schemaRefs>
</ds:datastoreItem>
</file>

<file path=customXml/itemProps2.xml><?xml version="1.0" encoding="utf-8"?>
<ds:datastoreItem xmlns:ds="http://schemas.openxmlformats.org/officeDocument/2006/customXml" ds:itemID="{0BA8F05E-43E6-48F8-838D-1E1814D3FA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df6996-4479-4229-b953-049873cfda9c"/>
    <ds:schemaRef ds:uri="3800dd02-d118-4fa1-812f-77e9b1041e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AC77161-A7EB-4E30-A823-3D78FBB9571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218</Words>
  <Application>Microsoft Office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   Why do you think your service is good?</vt:lpstr>
      <vt:lpstr>Reasons That Service Can Be Lacking</vt:lpstr>
      <vt:lpstr>The Silent but Deadly Customers</vt:lpstr>
      <vt:lpstr>Why Complaints Can Be Good  &amp; How to Turn Them into  Winning Situations</vt:lpstr>
      <vt:lpstr>Train Your Employees &amp; Customers to  Prevent Most Problems  Before They Happen</vt:lpstr>
      <vt:lpstr>KPIs That Matter to Your Employees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Tayyaba</dc:creator>
  <cp:lastModifiedBy>Danielle Bauer</cp:lastModifiedBy>
  <cp:revision>37</cp:revision>
  <dcterms:created xsi:type="dcterms:W3CDTF">2023-09-15T12:29:43Z</dcterms:created>
  <dcterms:modified xsi:type="dcterms:W3CDTF">2024-05-06T14:29:04Z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0x0101002BD865C6E2F1B447A6A03B85FC6A38EF</vt:lpwstr>
  </property>
  <property fmtid="{D5CDD505-2E9C-101B-9397-08002B2CF9AE}" pid="3" name="MediaServiceImageTags">
    <vt:lpwstr/>
  </property>
</Properties>
</file>