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g0uQQIj6uthZTWbmWMyidIT/FXt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5" Type="http://schemas.openxmlformats.org/officeDocument/2006/relationships/notesMaster" Target="notesMasters/notesMaster1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8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2" name="Google Shape;3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3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1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1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1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7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8283" y="-285622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" descr="A white background with black and white clouds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95310" y="104932"/>
            <a:ext cx="12277382" cy="6937216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2" descr="A logo for a laundry service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04209" y="492576"/>
            <a:ext cx="1799326" cy="1657978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2"/>
          <p:cNvSpPr txBox="1"/>
          <p:nvPr/>
        </p:nvSpPr>
        <p:spPr>
          <a:xfrm>
            <a:off x="1269622" y="2458984"/>
            <a:ext cx="8668500" cy="15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>
                <a:solidFill>
                  <a:srgbClr val="222222"/>
                </a:solidFill>
                <a:highlight>
                  <a:srgbClr val="FFFFFF"/>
                </a:highlight>
              </a:rPr>
              <a:t>Laundromat Operations 101</a:t>
            </a:r>
            <a:r>
              <a:rPr lang="en-US" sz="4400" b="0" i="0" u="none" strike="noStrike" cap="none" dirty="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endParaRPr sz="4400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i="0" u="none" strike="noStrike" cap="none" dirty="0">
                <a:solidFill>
                  <a:srgbClr val="007DC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</p:txBody>
      </p:sp>
      <p:sp>
        <p:nvSpPr>
          <p:cNvPr id="92" name="Google Shape;92;p2"/>
          <p:cNvSpPr txBox="1"/>
          <p:nvPr/>
        </p:nvSpPr>
        <p:spPr>
          <a:xfrm>
            <a:off x="2904140" y="3865716"/>
            <a:ext cx="7033982" cy="2677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457200" marR="0" lvl="0" indent="-40640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800"/>
              <a:buChar char="•"/>
            </a:pPr>
            <a:r>
              <a:rPr lang="en-US" sz="2800" dirty="0">
                <a:solidFill>
                  <a:srgbClr val="222222"/>
                </a:solidFill>
                <a:highlight>
                  <a:srgbClr val="FFFFFF"/>
                </a:highlight>
              </a:rPr>
              <a:t>Creating a System </a:t>
            </a:r>
            <a:endParaRPr sz="2800" b="0" i="0" u="none" strike="noStrike" cap="none" dirty="0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800"/>
              <a:buChar char="•"/>
            </a:pPr>
            <a:r>
              <a:rPr lang="en-US" sz="2800" dirty="0">
                <a:solidFill>
                  <a:srgbClr val="222222"/>
                </a:solidFill>
                <a:highlight>
                  <a:schemeClr val="lt1"/>
                </a:highlight>
              </a:rPr>
              <a:t>Equipment Repair &amp; Maintenance</a:t>
            </a:r>
            <a:endParaRPr sz="2800" dirty="0">
              <a:solidFill>
                <a:srgbClr val="222222"/>
              </a:solidFill>
              <a:highlight>
                <a:schemeClr val="lt1"/>
              </a:highlight>
            </a:endParaRPr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800"/>
              <a:buChar char="•"/>
            </a:pPr>
            <a:r>
              <a:rPr lang="en-US" sz="2800" dirty="0">
                <a:solidFill>
                  <a:srgbClr val="222222"/>
                </a:solidFill>
                <a:highlight>
                  <a:schemeClr val="lt1"/>
                </a:highlight>
              </a:rPr>
              <a:t>Cleaning and Janitorial Duties</a:t>
            </a:r>
            <a:endParaRPr sz="2800" dirty="0">
              <a:solidFill>
                <a:srgbClr val="222222"/>
              </a:solidFill>
              <a:highlight>
                <a:schemeClr val="lt1"/>
              </a:highlight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Employee Hiring, Firing &amp; Training </a:t>
            </a:r>
            <a:endParaRPr sz="2800" b="0" i="0" u="none" strike="noStrike" cap="none" dirty="0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800"/>
              <a:buChar char="•"/>
            </a:pPr>
            <a:r>
              <a:rPr lang="en-US" sz="2800" dirty="0">
                <a:solidFill>
                  <a:srgbClr val="222222"/>
                </a:solidFill>
                <a:highlight>
                  <a:schemeClr val="lt1"/>
                </a:highlight>
              </a:rPr>
              <a:t>Money Collection</a:t>
            </a:r>
            <a:endParaRPr sz="2800" dirty="0">
              <a:solidFill>
                <a:srgbClr val="222222"/>
              </a:solidFill>
              <a:highlight>
                <a:schemeClr val="lt1"/>
              </a:highlight>
            </a:endParaRPr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800"/>
              <a:buChar char="•"/>
            </a:pPr>
            <a:r>
              <a:rPr lang="en-US" sz="2800" dirty="0">
                <a:solidFill>
                  <a:srgbClr val="222222"/>
                </a:solidFill>
                <a:highlight>
                  <a:schemeClr val="lt1"/>
                </a:highlight>
              </a:rPr>
              <a:t>Basic Marketing Strategy 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D865C6E2F1B447A6A03B85FC6A38EF" ma:contentTypeVersion="18" ma:contentTypeDescription="Create a new document." ma:contentTypeScope="" ma:versionID="1a63437945acc79527a0bf3ed65284a1">
  <xsd:schema xmlns:xsd="http://www.w3.org/2001/XMLSchema" xmlns:xs="http://www.w3.org/2001/XMLSchema" xmlns:p="http://schemas.microsoft.com/office/2006/metadata/properties" xmlns:ns2="14df6996-4479-4229-b953-049873cfda9c" xmlns:ns3="3800dd02-d118-4fa1-812f-77e9b1041eb5" targetNamespace="http://schemas.microsoft.com/office/2006/metadata/properties" ma:root="true" ma:fieldsID="7e848857645c36ca46f2bbe4d94fb09e" ns2:_="" ns3:_="">
    <xsd:import namespace="14df6996-4479-4229-b953-049873cfda9c"/>
    <xsd:import namespace="3800dd02-d118-4fa1-812f-77e9b1041eb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df6996-4479-4229-b953-049873cfda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8ce4f92-7d08-45e1-ae96-c849373d495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00dd02-d118-4fa1-812f-77e9b1041eb5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0670ec9-88dc-4d2c-8b13-ed8bbf2305bd}" ma:internalName="TaxCatchAll" ma:showField="CatchAllData" ma:web="3800dd02-d118-4fa1-812f-77e9b1041e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800dd02-d118-4fa1-812f-77e9b1041eb5" xsi:nil="true"/>
    <lcf76f155ced4ddcb4097134ff3c332f xmlns="14df6996-4479-4229-b953-049873cfda9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38FE12F-E26C-483F-9AD5-661BCCAB8CAC}"/>
</file>

<file path=customXml/itemProps2.xml><?xml version="1.0" encoding="utf-8"?>
<ds:datastoreItem xmlns:ds="http://schemas.openxmlformats.org/officeDocument/2006/customXml" ds:itemID="{E14B5C4D-F958-4871-8356-454F661A8E06}"/>
</file>

<file path=customXml/itemProps3.xml><?xml version="1.0" encoding="utf-8"?>
<ds:datastoreItem xmlns:ds="http://schemas.openxmlformats.org/officeDocument/2006/customXml" ds:itemID="{79B4E7A3-2276-4660-9038-78D4E7C93BC1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Widescreen</PresentationFormat>
  <Paragraphs>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Tayyaba</dc:creator>
  <cp:lastModifiedBy>Danielle Bauer</cp:lastModifiedBy>
  <cp:revision>1</cp:revision>
  <dcterms:created xsi:type="dcterms:W3CDTF">2023-09-15T12:29:43Z</dcterms:created>
  <dcterms:modified xsi:type="dcterms:W3CDTF">2024-05-22T11:12:00Z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0x0101002BD865C6E2F1B447A6A03B85FC6A38EF</vt:lpwstr>
  </property>
</Properties>
</file>