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  <p:sldId id="280" r:id="rId6"/>
    <p:sldId id="286" r:id="rId7"/>
    <p:sldId id="287" r:id="rId8"/>
    <p:sldId id="281" r:id="rId9"/>
    <p:sldId id="289" r:id="rId10"/>
    <p:sldId id="293" r:id="rId11"/>
    <p:sldId id="290" r:id="rId12"/>
    <p:sldId id="291" r:id="rId13"/>
    <p:sldId id="294" r:id="rId14"/>
    <p:sldId id="295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186"/>
    <a:srgbClr val="007DC2"/>
    <a:srgbClr val="0073CE"/>
    <a:srgbClr val="2A70B9"/>
    <a:srgbClr val="2D7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7219C0-2D07-4B25-8E2B-72E10319B84A}" v="19" dt="2024-05-15T13:45:28.125"/>
    <p1510:client id="{E1B5CCE6-B8B7-4889-A79C-02B5A962ED3C}" v="571" dt="2024-05-15T15:55:03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0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1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0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5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1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8BA7E-1B03-4555-9A0A-D2DA1868795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B986-BA58-4EB8-86E7-94B4ADB8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7751B0-ED42-EFAC-75BC-0D9DE3A30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3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">
            <a:extLst>
              <a:ext uri="{FF2B5EF4-FFF2-40B4-BE49-F238E27FC236}">
                <a16:creationId xmlns:a16="http://schemas.microsoft.com/office/drawing/2014/main" id="{C8A7E044-70A5-D9DF-EEC9-EE28A8212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5B6D-AA9D-C6D8-BB05-60D717B3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439" y="2458618"/>
            <a:ext cx="9469120" cy="1940762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Vision without execution is a daydream.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Execution without vision is a nightmare.</a:t>
            </a:r>
            <a:endParaRPr lang="en-US" sz="40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chemeClr val="accent6">
                  <a:lumMod val="75000"/>
                </a:schemeClr>
              </a:solidFill>
              <a:latin typeface="Aptos" panose="020B0004020202020204" pitchFamily="34" charset="0"/>
            </a:endParaRPr>
          </a:p>
        </p:txBody>
      </p:sp>
      <p:pic>
        <p:nvPicPr>
          <p:cNvPr id="5" name="Picture 4" descr="A logo for a laundry service&#10;&#10;Description automatically generated">
            <a:extLst>
              <a:ext uri="{FF2B5EF4-FFF2-40B4-BE49-F238E27FC236}">
                <a16:creationId xmlns:a16="http://schemas.microsoft.com/office/drawing/2014/main" id="{81838AE2-6721-0BAE-1AFD-7A441EF2DF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5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">
            <a:extLst>
              <a:ext uri="{FF2B5EF4-FFF2-40B4-BE49-F238E27FC236}">
                <a16:creationId xmlns:a16="http://schemas.microsoft.com/office/drawing/2014/main" id="{C8A7E044-70A5-D9DF-EEC9-EE28A8212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5B6D-AA9D-C6D8-BB05-60D717B3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439" y="2458618"/>
            <a:ext cx="9469120" cy="1940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400" b="1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</a:rPr>
              <a:t>Q&amp;A</a:t>
            </a:r>
          </a:p>
        </p:txBody>
      </p:sp>
      <p:pic>
        <p:nvPicPr>
          <p:cNvPr id="5" name="Picture 4" descr="A logo for a laundry service&#10;&#10;Description automatically generated">
            <a:extLst>
              <a:ext uri="{FF2B5EF4-FFF2-40B4-BE49-F238E27FC236}">
                <a16:creationId xmlns:a16="http://schemas.microsoft.com/office/drawing/2014/main" id="{81838AE2-6721-0BAE-1AFD-7A441EF2DF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8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7B1391-A899-0E70-8327-22DE3C6B8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4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E603638-0D71-1088-2A4B-FD82DEEF8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8" name="Picture 7" descr="A logo for a laundry service&#10;&#10;Description automatically generated">
            <a:extLst>
              <a:ext uri="{FF2B5EF4-FFF2-40B4-BE49-F238E27FC236}">
                <a16:creationId xmlns:a16="http://schemas.microsoft.com/office/drawing/2014/main" id="{00E536D3-0B69-42CA-32B0-CE4962B38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FC67C2-95DD-6284-16EA-A1ED6E1B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98" y="1743636"/>
            <a:ext cx="9393556" cy="216122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Keys to Buying an Existing Laundromat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896E9-04C4-432E-E15A-45BA43517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7410" y="4375196"/>
            <a:ext cx="9393556" cy="1500187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Taylor and Lee Williford</a:t>
            </a:r>
          </a:p>
        </p:txBody>
      </p:sp>
    </p:spTree>
    <p:extLst>
      <p:ext uri="{BB962C8B-B14F-4D97-AF65-F5344CB8AC3E}">
        <p14:creationId xmlns:p14="http://schemas.microsoft.com/office/powerpoint/2010/main" val="224597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FD7E8E0-590F-29C2-FE09-3A9040727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6" name="Picture 5" descr="A logo for a laundry service&#10;&#10;Description automatically generated">
            <a:extLst>
              <a:ext uri="{FF2B5EF4-FFF2-40B4-BE49-F238E27FC236}">
                <a16:creationId xmlns:a16="http://schemas.microsoft.com/office/drawing/2014/main" id="{88E023E5-0152-0D40-921F-7EDAA570B5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F96F62D-37C2-3D74-DE64-A71C1B071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440" y="1041316"/>
            <a:ext cx="8082018" cy="4351338"/>
          </a:xfrm>
        </p:spPr>
        <p:txBody>
          <a:bodyPr>
            <a:noAutofit/>
          </a:bodyPr>
          <a:lstStyle/>
          <a:p>
            <a:r>
              <a:rPr lang="en-US" sz="4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here to learn how to acquire your </a:t>
            </a:r>
            <a:r>
              <a:rPr lang="en-US" sz="4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n-US" sz="4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location?</a:t>
            </a:r>
          </a:p>
          <a:p>
            <a:endParaRPr lang="en-US" sz="4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here to learn how to acquire your </a:t>
            </a:r>
            <a:r>
              <a:rPr lang="en-US" sz="46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n-US" sz="4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location?</a:t>
            </a:r>
          </a:p>
        </p:txBody>
      </p:sp>
    </p:spTree>
    <p:extLst>
      <p:ext uri="{BB962C8B-B14F-4D97-AF65-F5344CB8AC3E}">
        <p14:creationId xmlns:p14="http://schemas.microsoft.com/office/powerpoint/2010/main" val="13924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0839190D-FA82-CA69-7561-AA1258037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1"/>
          </a:xfrm>
          <a:prstGeom prst="rect">
            <a:avLst/>
          </a:prstGeom>
        </p:spPr>
      </p:pic>
      <p:pic>
        <p:nvPicPr>
          <p:cNvPr id="2" name="Picture 1" descr="A logo for a laundry service&#10;&#10;Description automatically generated">
            <a:extLst>
              <a:ext uri="{FF2B5EF4-FFF2-40B4-BE49-F238E27FC236}">
                <a16:creationId xmlns:a16="http://schemas.microsoft.com/office/drawing/2014/main" id="{1FA950E6-94E3-DA80-B437-AFF628DB12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F5F04-20F7-0F3C-AB41-CAB25F690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69" y="1547971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i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some reasons to build a new laundromat from scratch rather than buying an existing location?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34352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22E9472-6113-D5C8-7187-1672E2C9F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CBC29D-6092-0BFB-DA10-4C675521C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4640"/>
            <a:ext cx="5293360" cy="51612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i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I want a successful location with a higher asking price that will require less additional capital and effort to generate an immediate desired return on my investment?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0969ED-ADB7-22C5-4F2E-4E84E91C1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3520" y="2202773"/>
            <a:ext cx="4805680" cy="38322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I want a location with a lower asking price that has potential and will require additional capital and effort to generate the desired return on my investment? 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logo for a laundry service&#10;&#10;Description automatically generated">
            <a:extLst>
              <a:ext uri="{FF2B5EF4-FFF2-40B4-BE49-F238E27FC236}">
                <a16:creationId xmlns:a16="http://schemas.microsoft.com/office/drawing/2014/main" id="{CA99C5E0-B41D-C0CD-6FD8-2019122C55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4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FD9C0387-846B-ED52-54BF-AC6E04735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3" name="Picture 2" descr="A logo for a laundry service&#10;&#10;Description automatically generated">
            <a:extLst>
              <a:ext uri="{FF2B5EF4-FFF2-40B4-BE49-F238E27FC236}">
                <a16:creationId xmlns:a16="http://schemas.microsoft.com/office/drawing/2014/main" id="{E8407984-8573-90C4-6AA4-2A63FC3962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053B835-3BC1-52F9-EA02-2C1173A9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58362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Buying an existing laundromat can have several advantages over building one from scratch.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2E459A-834D-35D1-DBD6-7FEC033D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2440" y="2492803"/>
            <a:ext cx="6720840" cy="3428327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Eliminate a competitor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Existing customer base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 revenues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en-US" sz="2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tilities are in place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US" sz="2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achines are onsite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US" sz="2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ess expensive per square foot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quicker route to profitability</a:t>
            </a:r>
          </a:p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13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FD9C0387-846B-ED52-54BF-AC6E04735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pic>
        <p:nvPicPr>
          <p:cNvPr id="3" name="Picture 2" descr="A logo for a laundry service&#10;&#10;Description automatically generated">
            <a:extLst>
              <a:ext uri="{FF2B5EF4-FFF2-40B4-BE49-F238E27FC236}">
                <a16:creationId xmlns:a16="http://schemas.microsoft.com/office/drawing/2014/main" id="{E8407984-8573-90C4-6AA4-2A63FC3962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053B835-3BC1-52F9-EA02-2C1173A9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490" y="113620"/>
            <a:ext cx="6602730" cy="27175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 more about the </a:t>
            </a:r>
            <a:b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of Laundromats, Scan this QR Code</a:t>
            </a:r>
          </a:p>
        </p:txBody>
      </p:sp>
      <p:pic>
        <p:nvPicPr>
          <p:cNvPr id="9" name="Content Placeholder 8" descr="A qr code with black squares&#10;&#10;Description automatically generated">
            <a:extLst>
              <a:ext uri="{FF2B5EF4-FFF2-40B4-BE49-F238E27FC236}">
                <a16:creationId xmlns:a16="http://schemas.microsoft.com/office/drawing/2014/main" id="{7656AD78-95F2-7BAE-3F4C-963E79A48F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95392"/>
            <a:ext cx="4457859" cy="4457859"/>
          </a:xfrm>
        </p:spPr>
      </p:pic>
    </p:spTree>
    <p:extLst>
      <p:ext uri="{BB962C8B-B14F-4D97-AF65-F5344CB8AC3E}">
        <p14:creationId xmlns:p14="http://schemas.microsoft.com/office/powerpoint/2010/main" val="215769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">
            <a:extLst>
              <a:ext uri="{FF2B5EF4-FFF2-40B4-BE49-F238E27FC236}">
                <a16:creationId xmlns:a16="http://schemas.microsoft.com/office/drawing/2014/main" id="{C8A7E044-70A5-D9DF-EEC9-EE28A8212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FEE3AB-A94F-C4F1-EFDD-46E5926CC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757035"/>
            <a:ext cx="8702040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Things to look for when purchasing an existing laundromat: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5B6D-AA9D-C6D8-BB05-60D717B3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4180" y="2082598"/>
            <a:ext cx="7965440" cy="4453930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Location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Demographics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Condition of Equipment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Infrastructure</a:t>
            </a:r>
            <a:r>
              <a:rPr lang="en-US" sz="3200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Utilities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Existing Lease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Established Customer Base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 Business Model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Potentially Immediate Net Profit </a:t>
            </a:r>
            <a:endParaRPr lang="en-US" sz="32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accent6">
                  <a:lumMod val="75000"/>
                </a:schemeClr>
              </a:solidFill>
              <a:latin typeface="Aptos" panose="020B0004020202020204" pitchFamily="34" charset="0"/>
            </a:endParaRPr>
          </a:p>
        </p:txBody>
      </p:sp>
      <p:pic>
        <p:nvPicPr>
          <p:cNvPr id="5" name="Picture 4" descr="A logo for a laundry service&#10;&#10;Description automatically generated">
            <a:extLst>
              <a:ext uri="{FF2B5EF4-FFF2-40B4-BE49-F238E27FC236}">
                <a16:creationId xmlns:a16="http://schemas.microsoft.com/office/drawing/2014/main" id="{81838AE2-6721-0BAE-1AFD-7A441EF2DF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1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and white clouds">
            <a:extLst>
              <a:ext uri="{FF2B5EF4-FFF2-40B4-BE49-F238E27FC236}">
                <a16:creationId xmlns:a16="http://schemas.microsoft.com/office/drawing/2014/main" id="{C8A7E044-70A5-D9DF-EEC9-EE28A8212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FEE3AB-A94F-C4F1-EFDD-46E5926C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Fatal Flaws to Avoid </a:t>
            </a:r>
            <a:r>
              <a:rPr lang="en-US" sz="4000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☠️</a:t>
            </a:r>
            <a:endParaRPr lang="en-US" sz="4000" b="1" dirty="0">
              <a:solidFill>
                <a:srgbClr val="007D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5B6D-AA9D-C6D8-BB05-60D717B3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467" y="1470025"/>
            <a:ext cx="11186533" cy="4229735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lethal Lease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Paying too much for the purchase and then over-equipping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Treating the Seller as an enemy rather than a Friend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Surrendering authority to and retaining toxic team members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Sharing the address of the location with your distributor prior to having a signed contract with the Seller 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en-US" b="1" i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Not Share the Address</a:t>
            </a: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Underestimating the importance of the Due Diligence or Examination Period only to find major issues after purchase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i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logo for a laundry service&#10;&#10;Description automatically generated">
            <a:extLst>
              <a:ext uri="{FF2B5EF4-FFF2-40B4-BE49-F238E27FC236}">
                <a16:creationId xmlns:a16="http://schemas.microsoft.com/office/drawing/2014/main" id="{A3BC22E4-DA92-AB7E-024C-931017BDFE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406" y="204749"/>
            <a:ext cx="1799326" cy="165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47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865C6E2F1B447A6A03B85FC6A38EF" ma:contentTypeVersion="18" ma:contentTypeDescription="Create a new document." ma:contentTypeScope="" ma:versionID="1a63437945acc79527a0bf3ed65284a1">
  <xsd:schema xmlns:xsd="http://www.w3.org/2001/XMLSchema" xmlns:xs="http://www.w3.org/2001/XMLSchema" xmlns:p="http://schemas.microsoft.com/office/2006/metadata/properties" xmlns:ns2="14df6996-4479-4229-b953-049873cfda9c" xmlns:ns3="3800dd02-d118-4fa1-812f-77e9b1041eb5" targetNamespace="http://schemas.microsoft.com/office/2006/metadata/properties" ma:root="true" ma:fieldsID="7e848857645c36ca46f2bbe4d94fb09e" ns2:_="" ns3:_="">
    <xsd:import namespace="14df6996-4479-4229-b953-049873cfda9c"/>
    <xsd:import namespace="3800dd02-d118-4fa1-812f-77e9b1041e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f6996-4479-4229-b953-049873cfd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ce4f92-7d08-45e1-ae96-c849373d49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0dd02-d118-4fa1-812f-77e9b1041e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670ec9-88dc-4d2c-8b13-ed8bbf2305bd}" ma:internalName="TaxCatchAll" ma:showField="CatchAllData" ma:web="3800dd02-d118-4fa1-812f-77e9b1041e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00dd02-d118-4fa1-812f-77e9b1041eb5" xsi:nil="true"/>
    <lcf76f155ced4ddcb4097134ff3c332f xmlns="14df6996-4479-4229-b953-049873cfda9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A8F05E-43E6-48F8-838D-1E1814D3F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f6996-4479-4229-b953-049873cfda9c"/>
    <ds:schemaRef ds:uri="3800dd02-d118-4fa1-812f-77e9b1041e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29C55D-7504-4932-885C-D3799D4720BD}">
  <ds:schemaRefs>
    <ds:schemaRef ds:uri="http://schemas.microsoft.com/office/2006/metadata/properties"/>
    <ds:schemaRef ds:uri="http://schemas.microsoft.com/office/infopath/2007/PartnerControls"/>
    <ds:schemaRef ds:uri="3800dd02-d118-4fa1-812f-77e9b1041eb5"/>
    <ds:schemaRef ds:uri="14df6996-4479-4229-b953-049873cfda9c"/>
  </ds:schemaRefs>
</ds:datastoreItem>
</file>

<file path=customXml/itemProps3.xml><?xml version="1.0" encoding="utf-8"?>
<ds:datastoreItem xmlns:ds="http://schemas.openxmlformats.org/officeDocument/2006/customXml" ds:itemID="{AAC77161-A7EB-4E30-A823-3D78FBB95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289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Symbol</vt:lpstr>
      <vt:lpstr>Office Theme</vt:lpstr>
      <vt:lpstr>PowerPoint Presentation</vt:lpstr>
      <vt:lpstr>The Keys to Buying an Existing Laundromat</vt:lpstr>
      <vt:lpstr>PowerPoint Presentation</vt:lpstr>
      <vt:lpstr>PowerPoint Presentation</vt:lpstr>
      <vt:lpstr>PowerPoint Presentation</vt:lpstr>
      <vt:lpstr>Buying an existing laundromat can have several advantages over building one from scratch.</vt:lpstr>
      <vt:lpstr>To learn more about the  Valuation of Laundromats, Scan this QR Code</vt:lpstr>
      <vt:lpstr>Things to look for when purchasing an existing laundromat:</vt:lpstr>
      <vt:lpstr>Fatal Flaws to Avoid ☠️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Tayyaba</dc:creator>
  <cp:lastModifiedBy>Danielle Bauer</cp:lastModifiedBy>
  <cp:revision>27</cp:revision>
  <dcterms:created xsi:type="dcterms:W3CDTF">2023-09-15T12:29:43Z</dcterms:created>
  <dcterms:modified xsi:type="dcterms:W3CDTF">2024-05-15T17:46:01Z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0x0101002BD865C6E2F1B447A6A03B85FC6A38EF</vt:lpwstr>
  </property>
</Properties>
</file>