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fif" ContentType="image/jpeg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drawings/drawing2.xml" ContentType="application/vnd.openxmlformats-officedocument.drawingml.chartshapes+xml"/>
  <Override PartName="/ppt/drawings/drawing3.xml" ContentType="application/vnd.openxmlformats-officedocument.drawingml.chartshapes+xml"/>
  <Override PartName="/ppt/drawings/drawing1.xml" ContentType="application/vnd.openxmlformats-officedocument.drawingml.chartshapes+xml"/>
  <Override PartName="/ppt/slideMasters/slideMaster1.xml" ContentType="application/vnd.openxmlformats-officedocument.presentationml.slideMaster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notesSlides/notesSlide3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11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style14.xml" ContentType="application/vnd.ms-office.chartstyle+xml"/>
  <Override PartName="/ppt/charts/colors14.xml" ContentType="application/vnd.ms-office.chartcolorstyle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notesMasters/notesMaster1.xml" ContentType="application/vnd.openxmlformats-officedocument.presentationml.notesMaster+xml"/>
  <Override PartName="/ppt/charts/chart11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2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3.xml" ContentType="application/vnd.openxmlformats-officedocument.drawingml.chart+xml"/>
  <Override PartName="/ppt/charts/colors8.xml" ContentType="application/vnd.ms-office.chartcolorstyle+xml"/>
  <Override PartName="/ppt/charts/style12.xml" ContentType="application/vnd.ms-office.chartstyle+xml"/>
  <Override PartName="/ppt/charts/colors12.xml" ContentType="application/vnd.ms-office.chartcolorstyle+xml"/>
  <Override PartName="/ppt/theme/themeOverride1.xml" ContentType="application/vnd.openxmlformats-officedocument.themeOverride+xml"/>
  <Override PartName="/ppt/charts/chart14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charts/chart15.xml" ContentType="application/vnd.openxmlformats-officedocument.drawingml.chart+xml"/>
  <Override PartName="/ppt/theme/theme1.xml" ContentType="application/vnd.openxmlformats-officedocument.theme+xml"/>
  <Override PartName="/ppt/theme/theme2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1"/>
  </p:notesMasterIdLst>
  <p:sldIdLst>
    <p:sldId id="4558" r:id="rId2"/>
    <p:sldId id="4521" r:id="rId3"/>
    <p:sldId id="258" r:id="rId4"/>
    <p:sldId id="4059" r:id="rId5"/>
    <p:sldId id="4072" r:id="rId6"/>
    <p:sldId id="4547" r:id="rId7"/>
    <p:sldId id="4535" r:id="rId8"/>
    <p:sldId id="4536" r:id="rId9"/>
    <p:sldId id="4525" r:id="rId10"/>
    <p:sldId id="4559" r:id="rId11"/>
    <p:sldId id="4524" r:id="rId12"/>
    <p:sldId id="4522" r:id="rId13"/>
    <p:sldId id="4065" r:id="rId14"/>
    <p:sldId id="4090" r:id="rId15"/>
    <p:sldId id="259" r:id="rId16"/>
    <p:sldId id="4073" r:id="rId17"/>
    <p:sldId id="4101" r:id="rId18"/>
    <p:sldId id="260" r:id="rId19"/>
    <p:sldId id="4071" r:id="rId20"/>
    <p:sldId id="4557" r:id="rId21"/>
    <p:sldId id="4062" r:id="rId22"/>
    <p:sldId id="4061" r:id="rId23"/>
    <p:sldId id="4554" r:id="rId24"/>
    <p:sldId id="257" r:id="rId25"/>
    <p:sldId id="4086" r:id="rId26"/>
    <p:sldId id="4528" r:id="rId27"/>
    <p:sldId id="4036" r:id="rId28"/>
    <p:sldId id="4024" r:id="rId29"/>
    <p:sldId id="4055" r:id="rId30"/>
    <p:sldId id="4545" r:id="rId31"/>
    <p:sldId id="4543" r:id="rId32"/>
    <p:sldId id="4537" r:id="rId33"/>
    <p:sldId id="4538" r:id="rId34"/>
    <p:sldId id="4555" r:id="rId35"/>
    <p:sldId id="4539" r:id="rId36"/>
    <p:sldId id="4540" r:id="rId37"/>
    <p:sldId id="4544" r:id="rId38"/>
    <p:sldId id="4083" r:id="rId39"/>
    <p:sldId id="4523" r:id="rId40"/>
  </p:sldIdLst>
  <p:sldSz cx="18288000" cy="10287000"/>
  <p:notesSz cx="6858000" cy="9144000"/>
  <p:embeddedFontLst>
    <p:embeddedFont>
      <p:font typeface="Merriweather" panose="00000500000000000000" pitchFamily="2" charset="0"/>
      <p:regular r:id="rId42"/>
      <p:bold r:id="rId43"/>
      <p:italic r:id="rId44"/>
      <p:boldItalic r:id="rId45"/>
    </p:embeddedFont>
    <p:embeddedFont>
      <p:font typeface="Montserrat" panose="00000500000000000000" pitchFamily="2" charset="0"/>
      <p:regular r:id="rId46"/>
      <p:bold r:id="rId47"/>
      <p:italic r:id="rId48"/>
      <p:boldItalic r:id="rId49"/>
    </p:embeddedFont>
    <p:embeddedFont>
      <p:font typeface="Montserrat Bold" panose="00000800000000000000" charset="0"/>
      <p:regular r:id="rId50"/>
      <p:bold r:id="rId51"/>
    </p:embeddedFont>
    <p:embeddedFont>
      <p:font typeface="Montserrat Classic Bold" panose="020B0604020202020204" charset="0"/>
      <p:regular r:id="rId52"/>
    </p:embeddedFont>
    <p:embeddedFont>
      <p:font typeface="Montserrat Semi-Bold" panose="020B0604020202020204" charset="0"/>
      <p:regular r:id="rId53"/>
    </p:embeddedFont>
    <p:embeddedFont>
      <p:font typeface="Montserrat Semi-Bold Bold" panose="020B0604020202020204" charset="0"/>
      <p:regular r:id="rId54"/>
    </p:embeddedFont>
    <p:embeddedFont>
      <p:font typeface="Playfair Display" panose="00000500000000000000" pitchFamily="2" charset="0"/>
      <p:regular r:id="rId55"/>
      <p:bold r:id="rId56"/>
      <p:italic r:id="rId57"/>
      <p:boldItalic r:id="rId58"/>
    </p:embeddedFont>
    <p:embeddedFont>
      <p:font typeface="Raleway" pitchFamily="2" charset="0"/>
      <p:regular r:id="rId59"/>
      <p:bold r:id="rId60"/>
      <p:italic r:id="rId61"/>
      <p:boldItalic r:id="rId62"/>
    </p:embeddedFont>
    <p:embeddedFont>
      <p:font typeface="Raleway Black" pitchFamily="2" charset="0"/>
      <p:bold r:id="rId63"/>
      <p:boldItalic r:id="rId64"/>
    </p:embeddedFont>
    <p:embeddedFont>
      <p:font typeface="Raleway Light" pitchFamily="2" charset="0"/>
      <p:regular r:id="rId65"/>
      <p:italic r:id="rId6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C71"/>
    <a:srgbClr val="0C82F0"/>
    <a:srgbClr val="242831"/>
    <a:srgbClr val="BD4E4C"/>
    <a:srgbClr val="FFFFFF"/>
    <a:srgbClr val="59B760"/>
    <a:srgbClr val="4D71A1"/>
    <a:srgbClr val="EF6E24"/>
    <a:srgbClr val="08323F"/>
    <a:srgbClr val="122C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24E7A40-98A9-440F-929C-F9403D7A026B}" v="2" dt="2024-05-03T20:56:58.11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346" autoAdjust="0"/>
    <p:restoredTop sz="95226" autoAdjust="0"/>
  </p:normalViewPr>
  <p:slideViewPr>
    <p:cSldViewPr>
      <p:cViewPr varScale="1">
        <p:scale>
          <a:sx n="74" d="100"/>
          <a:sy n="74" d="100"/>
        </p:scale>
        <p:origin x="438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font" Target="fonts/font1.fntdata"/><Relationship Id="rId47" Type="http://schemas.openxmlformats.org/officeDocument/2006/relationships/font" Target="fonts/font6.fntdata"/><Relationship Id="rId63" Type="http://schemas.openxmlformats.org/officeDocument/2006/relationships/font" Target="fonts/font22.fntdata"/><Relationship Id="rId6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4.fntdata"/><Relationship Id="rId53" Type="http://schemas.openxmlformats.org/officeDocument/2006/relationships/font" Target="fonts/font12.fntdata"/><Relationship Id="rId58" Type="http://schemas.openxmlformats.org/officeDocument/2006/relationships/font" Target="fonts/font17.fntdata"/><Relationship Id="rId66" Type="http://schemas.openxmlformats.org/officeDocument/2006/relationships/font" Target="fonts/font25.fntdata"/><Relationship Id="rId5" Type="http://schemas.openxmlformats.org/officeDocument/2006/relationships/slide" Target="slides/slide4.xml"/><Relationship Id="rId61" Type="http://schemas.openxmlformats.org/officeDocument/2006/relationships/font" Target="fonts/font20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2.fntdata"/><Relationship Id="rId48" Type="http://schemas.openxmlformats.org/officeDocument/2006/relationships/font" Target="fonts/font7.fntdata"/><Relationship Id="rId56" Type="http://schemas.openxmlformats.org/officeDocument/2006/relationships/font" Target="fonts/font15.fntdata"/><Relationship Id="rId64" Type="http://schemas.openxmlformats.org/officeDocument/2006/relationships/font" Target="fonts/font23.fntdata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font" Target="fonts/font10.fntdata"/><Relationship Id="rId72" Type="http://schemas.openxmlformats.org/officeDocument/2006/relationships/customXml" Target="../customXml/item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5.fntdata"/><Relationship Id="rId59" Type="http://schemas.openxmlformats.org/officeDocument/2006/relationships/font" Target="fonts/font18.fntdata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Relationship Id="rId54" Type="http://schemas.openxmlformats.org/officeDocument/2006/relationships/font" Target="fonts/font13.fntdata"/><Relationship Id="rId62" Type="http://schemas.openxmlformats.org/officeDocument/2006/relationships/font" Target="fonts/font21.fntdata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8.fntdata"/><Relationship Id="rId57" Type="http://schemas.openxmlformats.org/officeDocument/2006/relationships/font" Target="fonts/font16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3.fntdata"/><Relationship Id="rId52" Type="http://schemas.openxmlformats.org/officeDocument/2006/relationships/font" Target="fonts/font11.fntdata"/><Relationship Id="rId60" Type="http://schemas.openxmlformats.org/officeDocument/2006/relationships/font" Target="fonts/font19.fntdata"/><Relationship Id="rId65" Type="http://schemas.openxmlformats.org/officeDocument/2006/relationships/font" Target="fonts/font24.fntdata"/><Relationship Id="rId73" Type="http://schemas.openxmlformats.org/officeDocument/2006/relationships/customXml" Target="../customXml/item2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font" Target="fonts/font9.fntdata"/><Relationship Id="rId55" Type="http://schemas.openxmlformats.org/officeDocument/2006/relationships/font" Target="fonts/font14.fntdata"/><Relationship Id="rId7" Type="http://schemas.openxmlformats.org/officeDocument/2006/relationships/slide" Target="slides/slide6.xml"/><Relationship Id="rId71" Type="http://schemas.microsoft.com/office/2015/10/relationships/revisionInfo" Target="revisionInfo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3dmanalyticsandconsulting-my.sharepoint.com/personal/alex_3dmanalyticsandconsulting_onmicrosoft_com/Documents/Cyclical%20Analysis%20and%20Leading%20Indicators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https://3dmanalyticsandconsulting-my.sharepoint.com/personal/alex_3dmanalyticsandconsulting_onmicrosoft_com/Documents/Cyclical%20Analysis%20and%20Leading%20Indicators.xlsx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oleObject" Target="https://3dmanalyticsandconsulting-my.sharepoint.com/personal/alex_3dmanalyticsandconsulting_onmicrosoft_com/Documents/Cyclical%20Analysis%20and%20Leading%20Indicators.xlsx" TargetMode="External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oleObject" Target="https://3dmanalyticsandconsulting-my.sharepoint.com/personal/alex_3dmanalyticsandconsulting_onmicrosoft_com/Documents/Cyclical%20Analysis%20and%20Leading%20Indicators.xlsx" TargetMode="External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oleObject" Target="https://3dmanalyticsandconsulting-my.sharepoint.com/personal/alex_3dmanalyticsandconsulting_onmicrosoft_com/Documents/Cyclical%20Analysis%20and%20Leading%20Indicators.xlsx" TargetMode="External"/><Relationship Id="rId2" Type="http://schemas.microsoft.com/office/2011/relationships/chartColorStyle" Target="colors12.xml"/><Relationship Id="rId1" Type="http://schemas.microsoft.com/office/2011/relationships/chartStyle" Target="style12.xml"/><Relationship Id="rId4" Type="http://schemas.openxmlformats.org/officeDocument/2006/relationships/chartUserShapes" Target="../drawings/drawing3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oleObject" Target="https://3dmanalyticsandconsulting-my.sharepoint.com/personal/alex_3dmanalyticsandconsulting_onmicrosoft_com/Documents/Job%20Openings.xlsx" TargetMode="External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oleObject" Target="https://3dmanalyticsandconsulting-my.sharepoint.com/personal/alex_3dmanalyticsandconsulting_onmicrosoft_com/Documents/Research/Job%20Openings.xlsx" TargetMode="External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https://3dmanalyticsandconsulting-my.sharepoint.com/personal/alex_3dmanalyticsandconsulting_onmicrosoft_com/Documents/Cyclical%20Analysis%20and%20Leading%20Indicators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https://millerresource-my.sharepoint.com/personal/alexc_millerresource_com/Documents/Cyclical%20Analysis%20and%20Leading%20Indicators.xlsx" TargetMode="Externa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chartUserShapes" Target="../drawings/drawing1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https://3dmanalyticsandconsulting-my.sharepoint.com/personal/alex_3dmanalyticsandconsulting_onmicrosoft_com/Documents/Cyclical%20Analysis%20and%20Leading%20Indicators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https://3dmanalyticsandconsulting-my.sharepoint.com/personal/alex_3dmanalyticsandconsulting_onmicrosoft_com/Documents/Cyclical%20Analysis%20and%20Leading%20Indicators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https://3dmanalyticsandconsulting-my.sharepoint.com/personal/alex_3dmanalyticsandconsulting_onmicrosoft_com/Documents/Cyclical%20Analysis%20and%20Leading%20Indicators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https://3dmanalyticsandconsulting-my.sharepoint.com/personal/alex_3dmanalyticsandconsulting_onmicrosoft_com/Documents/Cyclical%20Analysis%20and%20Leading%20Indicators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https://3dmanalyticsandconsulting-my.sharepoint.com/personal/alex_3dmanalyticsandconsulting_onmicrosoft_com/Documents/Cyclical%20Analysis%20and%20Leading%20Indicators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2.xml"/><Relationship Id="rId2" Type="http://schemas.openxmlformats.org/officeDocument/2006/relationships/oleObject" Target="file:///W:\ITRDATA\PowerPoint%20Charts\Charts%20-%20Reserve\FRB%2017%20Charts.xlsx" TargetMode="External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528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7200" b="1" dirty="0">
                <a:solidFill>
                  <a:srgbClr val="08323F"/>
                </a:solidFill>
                <a:latin typeface="Raleway" pitchFamily="2" charset="0"/>
              </a:rPr>
              <a:t>US Real (Inflation Adjusted) GDP</a:t>
            </a:r>
          </a:p>
          <a:p>
            <a:pPr>
              <a:defRPr/>
            </a:pPr>
            <a:r>
              <a:rPr lang="en-US" sz="3600" dirty="0">
                <a:solidFill>
                  <a:srgbClr val="08323F"/>
                </a:solidFill>
                <a:latin typeface="Raleway" pitchFamily="2" charset="0"/>
              </a:rPr>
              <a:t>Trillions of Chained 2017 Dollars - Seasonally Adjusted Annual Rate</a:t>
            </a:r>
          </a:p>
        </c:rich>
      </c:tx>
      <c:layout>
        <c:manualLayout>
          <c:xMode val="edge"/>
          <c:yMode val="edge"/>
          <c:x val="0.11157988845144358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528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4.5318897637795279E-2"/>
          <c:y val="0.16195985224069215"/>
          <c:w val="0.93437510936132984"/>
          <c:h val="0.6932187226596675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'[Cyclical Analysis and Leading Indicators.xlsx]Real GDP'!$C$1</c:f>
              <c:strCache>
                <c:ptCount val="1"/>
                <c:pt idx="0">
                  <c:v>Quarterly Value ($T)</c:v>
                </c:pt>
              </c:strCache>
            </c:strRef>
          </c:tx>
          <c:spPr>
            <a:solidFill>
              <a:srgbClr val="003C71"/>
            </a:solidFill>
            <a:ln w="133350" cmpd="sng">
              <a:solidFill>
                <a:srgbClr val="003C71"/>
              </a:solidFill>
              <a:miter lim="800000"/>
            </a:ln>
            <a:effectLst/>
          </c:spPr>
          <c:invertIfNegative val="0"/>
          <c:cat>
            <c:numRef>
              <c:f>'[Cyclical Analysis and Leading Indicators.xlsx]Real GDP'!$A$2:$A$98</c:f>
              <c:numCache>
                <c:formatCode>mmm\-yy</c:formatCode>
                <c:ptCount val="97"/>
                <c:pt idx="0">
                  <c:v>36526</c:v>
                </c:pt>
                <c:pt idx="1">
                  <c:v>36617</c:v>
                </c:pt>
                <c:pt idx="2">
                  <c:v>36708</c:v>
                </c:pt>
                <c:pt idx="3">
                  <c:v>36800</c:v>
                </c:pt>
                <c:pt idx="4">
                  <c:v>36892</c:v>
                </c:pt>
                <c:pt idx="5">
                  <c:v>36982</c:v>
                </c:pt>
                <c:pt idx="6">
                  <c:v>37073</c:v>
                </c:pt>
                <c:pt idx="7">
                  <c:v>37165</c:v>
                </c:pt>
                <c:pt idx="8">
                  <c:v>37257</c:v>
                </c:pt>
                <c:pt idx="9">
                  <c:v>37347</c:v>
                </c:pt>
                <c:pt idx="10">
                  <c:v>37438</c:v>
                </c:pt>
                <c:pt idx="11">
                  <c:v>37530</c:v>
                </c:pt>
                <c:pt idx="12">
                  <c:v>37622</c:v>
                </c:pt>
                <c:pt idx="13">
                  <c:v>37712</c:v>
                </c:pt>
                <c:pt idx="14">
                  <c:v>37803</c:v>
                </c:pt>
                <c:pt idx="15">
                  <c:v>37895</c:v>
                </c:pt>
                <c:pt idx="16">
                  <c:v>37987</c:v>
                </c:pt>
                <c:pt idx="17">
                  <c:v>38078</c:v>
                </c:pt>
                <c:pt idx="18">
                  <c:v>38169</c:v>
                </c:pt>
                <c:pt idx="19">
                  <c:v>38261</c:v>
                </c:pt>
                <c:pt idx="20">
                  <c:v>38353</c:v>
                </c:pt>
                <c:pt idx="21">
                  <c:v>38443</c:v>
                </c:pt>
                <c:pt idx="22">
                  <c:v>38534</c:v>
                </c:pt>
                <c:pt idx="23">
                  <c:v>38626</c:v>
                </c:pt>
                <c:pt idx="24">
                  <c:v>38718</c:v>
                </c:pt>
                <c:pt idx="25">
                  <c:v>38808</c:v>
                </c:pt>
                <c:pt idx="26">
                  <c:v>38899</c:v>
                </c:pt>
                <c:pt idx="27">
                  <c:v>38991</c:v>
                </c:pt>
                <c:pt idx="28">
                  <c:v>39083</c:v>
                </c:pt>
                <c:pt idx="29">
                  <c:v>39173</c:v>
                </c:pt>
                <c:pt idx="30">
                  <c:v>39264</c:v>
                </c:pt>
                <c:pt idx="31">
                  <c:v>39356</c:v>
                </c:pt>
                <c:pt idx="32">
                  <c:v>39448</c:v>
                </c:pt>
                <c:pt idx="33">
                  <c:v>39539</c:v>
                </c:pt>
                <c:pt idx="34">
                  <c:v>39630</c:v>
                </c:pt>
                <c:pt idx="35">
                  <c:v>39722</c:v>
                </c:pt>
                <c:pt idx="36">
                  <c:v>39814</c:v>
                </c:pt>
                <c:pt idx="37">
                  <c:v>39904</c:v>
                </c:pt>
                <c:pt idx="38">
                  <c:v>39995</c:v>
                </c:pt>
                <c:pt idx="39">
                  <c:v>40087</c:v>
                </c:pt>
                <c:pt idx="40">
                  <c:v>40179</c:v>
                </c:pt>
                <c:pt idx="41">
                  <c:v>40269</c:v>
                </c:pt>
                <c:pt idx="42">
                  <c:v>40360</c:v>
                </c:pt>
                <c:pt idx="43">
                  <c:v>40452</c:v>
                </c:pt>
                <c:pt idx="44">
                  <c:v>40544</c:v>
                </c:pt>
                <c:pt idx="45">
                  <c:v>40634</c:v>
                </c:pt>
                <c:pt idx="46">
                  <c:v>40725</c:v>
                </c:pt>
                <c:pt idx="47">
                  <c:v>40817</c:v>
                </c:pt>
                <c:pt idx="48">
                  <c:v>40909</c:v>
                </c:pt>
                <c:pt idx="49">
                  <c:v>41000</c:v>
                </c:pt>
                <c:pt idx="50">
                  <c:v>41091</c:v>
                </c:pt>
                <c:pt idx="51">
                  <c:v>41183</c:v>
                </c:pt>
                <c:pt idx="52">
                  <c:v>41275</c:v>
                </c:pt>
                <c:pt idx="53">
                  <c:v>41365</c:v>
                </c:pt>
                <c:pt idx="54">
                  <c:v>41456</c:v>
                </c:pt>
                <c:pt idx="55">
                  <c:v>41548</c:v>
                </c:pt>
                <c:pt idx="56">
                  <c:v>41640</c:v>
                </c:pt>
                <c:pt idx="57">
                  <c:v>41730</c:v>
                </c:pt>
                <c:pt idx="58">
                  <c:v>41821</c:v>
                </c:pt>
                <c:pt idx="59">
                  <c:v>41913</c:v>
                </c:pt>
                <c:pt idx="60">
                  <c:v>42005</c:v>
                </c:pt>
                <c:pt idx="61">
                  <c:v>42095</c:v>
                </c:pt>
                <c:pt idx="62">
                  <c:v>42186</c:v>
                </c:pt>
                <c:pt idx="63">
                  <c:v>42278</c:v>
                </c:pt>
                <c:pt idx="64">
                  <c:v>42370</c:v>
                </c:pt>
                <c:pt idx="65">
                  <c:v>42461</c:v>
                </c:pt>
                <c:pt idx="66">
                  <c:v>42552</c:v>
                </c:pt>
                <c:pt idx="67">
                  <c:v>42644</c:v>
                </c:pt>
                <c:pt idx="68">
                  <c:v>42736</c:v>
                </c:pt>
                <c:pt idx="69">
                  <c:v>42826</c:v>
                </c:pt>
                <c:pt idx="70">
                  <c:v>42917</c:v>
                </c:pt>
                <c:pt idx="71">
                  <c:v>43009</c:v>
                </c:pt>
                <c:pt idx="72">
                  <c:v>43101</c:v>
                </c:pt>
                <c:pt idx="73">
                  <c:v>43191</c:v>
                </c:pt>
                <c:pt idx="74">
                  <c:v>43282</c:v>
                </c:pt>
                <c:pt idx="75">
                  <c:v>43374</c:v>
                </c:pt>
                <c:pt idx="76">
                  <c:v>43466</c:v>
                </c:pt>
                <c:pt idx="77">
                  <c:v>43556</c:v>
                </c:pt>
                <c:pt idx="78">
                  <c:v>43647</c:v>
                </c:pt>
                <c:pt idx="79">
                  <c:v>43739</c:v>
                </c:pt>
                <c:pt idx="80">
                  <c:v>43831</c:v>
                </c:pt>
                <c:pt idx="81">
                  <c:v>43922</c:v>
                </c:pt>
                <c:pt idx="82">
                  <c:v>44013</c:v>
                </c:pt>
                <c:pt idx="83">
                  <c:v>44105</c:v>
                </c:pt>
                <c:pt idx="84">
                  <c:v>44197</c:v>
                </c:pt>
                <c:pt idx="85">
                  <c:v>44287</c:v>
                </c:pt>
                <c:pt idx="86">
                  <c:v>44378</c:v>
                </c:pt>
                <c:pt idx="87">
                  <c:v>44470</c:v>
                </c:pt>
                <c:pt idx="88">
                  <c:v>44562</c:v>
                </c:pt>
                <c:pt idx="89">
                  <c:v>44652</c:v>
                </c:pt>
                <c:pt idx="90">
                  <c:v>44743</c:v>
                </c:pt>
                <c:pt idx="91">
                  <c:v>44835</c:v>
                </c:pt>
                <c:pt idx="92">
                  <c:v>44927</c:v>
                </c:pt>
                <c:pt idx="93">
                  <c:v>45017</c:v>
                </c:pt>
                <c:pt idx="94">
                  <c:v>45108</c:v>
                </c:pt>
                <c:pt idx="95">
                  <c:v>45200</c:v>
                </c:pt>
                <c:pt idx="96">
                  <c:v>45292</c:v>
                </c:pt>
              </c:numCache>
            </c:numRef>
          </c:cat>
          <c:val>
            <c:numRef>
              <c:f>'[Cyclical Analysis and Leading Indicators.xlsx]Real GDP'!$C$2:$C$98</c:f>
              <c:numCache>
                <c:formatCode>General</c:formatCode>
                <c:ptCount val="97"/>
                <c:pt idx="0">
                  <c:v>13.878147</c:v>
                </c:pt>
                <c:pt idx="1">
                  <c:v>14.130908</c:v>
                </c:pt>
                <c:pt idx="2">
                  <c:v>14.145312000000001</c:v>
                </c:pt>
                <c:pt idx="3">
                  <c:v>14.229764999999999</c:v>
                </c:pt>
                <c:pt idx="4">
                  <c:v>14.183120000000001</c:v>
                </c:pt>
                <c:pt idx="5">
                  <c:v>14.271694</c:v>
                </c:pt>
                <c:pt idx="6">
                  <c:v>14.214516</c:v>
                </c:pt>
                <c:pt idx="7">
                  <c:v>14.253574</c:v>
                </c:pt>
                <c:pt idx="8">
                  <c:v>14.372785</c:v>
                </c:pt>
                <c:pt idx="9">
                  <c:v>14.460848</c:v>
                </c:pt>
                <c:pt idx="10">
                  <c:v>14.519633000000001</c:v>
                </c:pt>
                <c:pt idx="11">
                  <c:v>14.53758</c:v>
                </c:pt>
                <c:pt idx="12">
                  <c:v>14.614141</c:v>
                </c:pt>
                <c:pt idx="13">
                  <c:v>14.743566999999999</c:v>
                </c:pt>
                <c:pt idx="14">
                  <c:v>14.988781999999999</c:v>
                </c:pt>
                <c:pt idx="15">
                  <c:v>15.16276</c:v>
                </c:pt>
                <c:pt idx="16">
                  <c:v>15.24868</c:v>
                </c:pt>
                <c:pt idx="17">
                  <c:v>15.366850000000001</c:v>
                </c:pt>
                <c:pt idx="18">
                  <c:v>15.512619000000001</c:v>
                </c:pt>
                <c:pt idx="19">
                  <c:v>15.670879999999999</c:v>
                </c:pt>
                <c:pt idx="20">
                  <c:v>15.844727000000001</c:v>
                </c:pt>
                <c:pt idx="21">
                  <c:v>15.922782</c:v>
                </c:pt>
                <c:pt idx="22">
                  <c:v>16.047587</c:v>
                </c:pt>
                <c:pt idx="23">
                  <c:v>16.136734000000001</c:v>
                </c:pt>
                <c:pt idx="24">
                  <c:v>16.353835</c:v>
                </c:pt>
                <c:pt idx="25">
                  <c:v>16.396151000000003</c:v>
                </c:pt>
                <c:pt idx="26">
                  <c:v>16.420738</c:v>
                </c:pt>
                <c:pt idx="27">
                  <c:v>16.561866000000002</c:v>
                </c:pt>
                <c:pt idx="28">
                  <c:v>16.611689999999999</c:v>
                </c:pt>
                <c:pt idx="29">
                  <c:v>16.713313999999997</c:v>
                </c:pt>
                <c:pt idx="30">
                  <c:v>16.809587000000001</c:v>
                </c:pt>
                <c:pt idx="31">
                  <c:v>16.915191</c:v>
                </c:pt>
                <c:pt idx="32">
                  <c:v>16.843003</c:v>
                </c:pt>
                <c:pt idx="33">
                  <c:v>16.943291000000002</c:v>
                </c:pt>
                <c:pt idx="34">
                  <c:v>16.854294999999997</c:v>
                </c:pt>
                <c:pt idx="35">
                  <c:v>16.485349999999997</c:v>
                </c:pt>
                <c:pt idx="36">
                  <c:v>16.298262000000001</c:v>
                </c:pt>
                <c:pt idx="37">
                  <c:v>16.269145000000002</c:v>
                </c:pt>
                <c:pt idx="38">
                  <c:v>16.326281000000002</c:v>
                </c:pt>
                <c:pt idx="39">
                  <c:v>16.502753999999999</c:v>
                </c:pt>
                <c:pt idx="40">
                  <c:v>16.582709999999999</c:v>
                </c:pt>
                <c:pt idx="41">
                  <c:v>16.743162000000002</c:v>
                </c:pt>
                <c:pt idx="42">
                  <c:v>16.872266</c:v>
                </c:pt>
                <c:pt idx="43">
                  <c:v>16.960864000000001</c:v>
                </c:pt>
                <c:pt idx="44">
                  <c:v>16.920632000000001</c:v>
                </c:pt>
                <c:pt idx="45">
                  <c:v>17.035114</c:v>
                </c:pt>
                <c:pt idx="46">
                  <c:v>17.031312999999997</c:v>
                </c:pt>
                <c:pt idx="47">
                  <c:v>17.222583</c:v>
                </c:pt>
                <c:pt idx="48">
                  <c:v>17.367009999999997</c:v>
                </c:pt>
                <c:pt idx="49">
                  <c:v>17.444525000000002</c:v>
                </c:pt>
                <c:pt idx="50">
                  <c:v>17.469650000000001</c:v>
                </c:pt>
                <c:pt idx="51">
                  <c:v>17.489851999999999</c:v>
                </c:pt>
                <c:pt idx="52">
                  <c:v>17.662400000000002</c:v>
                </c:pt>
                <c:pt idx="53">
                  <c:v>17.709671</c:v>
                </c:pt>
                <c:pt idx="54">
                  <c:v>17.86045</c:v>
                </c:pt>
                <c:pt idx="55">
                  <c:v>18.016147</c:v>
                </c:pt>
                <c:pt idx="56">
                  <c:v>17.953973999999999</c:v>
                </c:pt>
                <c:pt idx="57">
                  <c:v>18.185911000000001</c:v>
                </c:pt>
                <c:pt idx="58">
                  <c:v>18.406941</c:v>
                </c:pt>
                <c:pt idx="59">
                  <c:v>18.500031</c:v>
                </c:pt>
                <c:pt idx="60">
                  <c:v>18.666620999999999</c:v>
                </c:pt>
                <c:pt idx="61">
                  <c:v>18.782242999999998</c:v>
                </c:pt>
                <c:pt idx="62">
                  <c:v>18.857418000000003</c:v>
                </c:pt>
                <c:pt idx="63">
                  <c:v>18.892205999999998</c:v>
                </c:pt>
                <c:pt idx="64">
                  <c:v>19.00169</c:v>
                </c:pt>
                <c:pt idx="65">
                  <c:v>19.062708999999998</c:v>
                </c:pt>
                <c:pt idx="66">
                  <c:v>19.197937999999997</c:v>
                </c:pt>
                <c:pt idx="67">
                  <c:v>19.304351999999998</c:v>
                </c:pt>
                <c:pt idx="68">
                  <c:v>19.398343000000001</c:v>
                </c:pt>
                <c:pt idx="69">
                  <c:v>19.506948999999999</c:v>
                </c:pt>
                <c:pt idx="70">
                  <c:v>19.660765999999999</c:v>
                </c:pt>
                <c:pt idx="71">
                  <c:v>19.882351999999997</c:v>
                </c:pt>
                <c:pt idx="72">
                  <c:v>20.044077000000001</c:v>
                </c:pt>
                <c:pt idx="73">
                  <c:v>20.150475999999998</c:v>
                </c:pt>
                <c:pt idx="74">
                  <c:v>20.276153999999998</c:v>
                </c:pt>
                <c:pt idx="75">
                  <c:v>20.304873999999998</c:v>
                </c:pt>
                <c:pt idx="76">
                  <c:v>20.415150000000001</c:v>
                </c:pt>
                <c:pt idx="77">
                  <c:v>20.584527999999999</c:v>
                </c:pt>
                <c:pt idx="78">
                  <c:v>20.817580999999997</c:v>
                </c:pt>
                <c:pt idx="79">
                  <c:v>20.951087999999999</c:v>
                </c:pt>
                <c:pt idx="80">
                  <c:v>20.665552999999999</c:v>
                </c:pt>
                <c:pt idx="81">
                  <c:v>19.034830000000003</c:v>
                </c:pt>
                <c:pt idx="82">
                  <c:v>20.511785</c:v>
                </c:pt>
                <c:pt idx="83">
                  <c:v>20.724128</c:v>
                </c:pt>
                <c:pt idx="84">
                  <c:v>20.990541</c:v>
                </c:pt>
                <c:pt idx="85">
                  <c:v>21.309544000000002</c:v>
                </c:pt>
                <c:pt idx="86">
                  <c:v>21.483082999999997</c:v>
                </c:pt>
                <c:pt idx="87">
                  <c:v>21.847601999999998</c:v>
                </c:pt>
                <c:pt idx="88">
                  <c:v>21.738871</c:v>
                </c:pt>
                <c:pt idx="89">
                  <c:v>21.708159999999999</c:v>
                </c:pt>
                <c:pt idx="90">
                  <c:v>21.851133999999998</c:v>
                </c:pt>
                <c:pt idx="91">
                  <c:v>21.989981</c:v>
                </c:pt>
                <c:pt idx="92">
                  <c:v>22.112329000000003</c:v>
                </c:pt>
                <c:pt idx="93">
                  <c:v>22.225349999999999</c:v>
                </c:pt>
                <c:pt idx="94">
                  <c:v>22.490691999999999</c:v>
                </c:pt>
                <c:pt idx="95">
                  <c:v>22.672858999999999</c:v>
                </c:pt>
              </c:numCache>
            </c:numRef>
          </c:val>
          <c:extLst xmlns:c15="http://schemas.microsoft.com/office/drawing/2012/chart">
            <c:ext xmlns:c16="http://schemas.microsoft.com/office/drawing/2014/chart" uri="{C3380CC4-5D6E-409C-BE32-E72D297353CC}">
              <c16:uniqueId val="{00000000-33C6-496D-824D-0AC52ACE3DC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"/>
        <c:axId val="974250751"/>
        <c:axId val="974254911"/>
        <c:extLst>
          <c:ext xmlns:c15="http://schemas.microsoft.com/office/drawing/2012/chart" uri="{02D57815-91ED-43cb-92C2-25804820EDAC}">
            <c15:filteredBarSeries>
              <c15:ser>
                <c:idx val="1"/>
                <c:order val="1"/>
                <c:tx>
                  <c:strRef>
                    <c:extLst>
                      <c:ext uri="{02D57815-91ED-43cb-92C2-25804820EDAC}">
                        <c15:formulaRef>
                          <c15:sqref>'[Cyclical Analysis and Leading Indicators.xlsx]Real GDP'!$D$1</c15:sqref>
                        </c15:formulaRef>
                      </c:ext>
                    </c:extLst>
                    <c:strCache>
                      <c:ptCount val="1"/>
                      <c:pt idx="0">
                        <c:v>Vs. 1yr ago</c:v>
                      </c:pt>
                    </c:strCache>
                  </c:strRef>
                </c:tx>
                <c:spPr>
                  <a:solidFill>
                    <a:schemeClr val="accent1">
                      <a:shade val="58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cat>
                  <c:numRef>
                    <c:extLst>
                      <c:ext uri="{02D57815-91ED-43cb-92C2-25804820EDAC}">
                        <c15:formulaRef>
                          <c15:sqref>'[Cyclical Analysis and Leading Indicators.xlsx]Real GDP'!$A$2:$A$98</c15:sqref>
                        </c15:formulaRef>
                      </c:ext>
                    </c:extLst>
                    <c:numCache>
                      <c:formatCode>mmm\-yy</c:formatCode>
                      <c:ptCount val="97"/>
                      <c:pt idx="0">
                        <c:v>36526</c:v>
                      </c:pt>
                      <c:pt idx="1">
                        <c:v>36617</c:v>
                      </c:pt>
                      <c:pt idx="2">
                        <c:v>36708</c:v>
                      </c:pt>
                      <c:pt idx="3">
                        <c:v>36800</c:v>
                      </c:pt>
                      <c:pt idx="4">
                        <c:v>36892</c:v>
                      </c:pt>
                      <c:pt idx="5">
                        <c:v>36982</c:v>
                      </c:pt>
                      <c:pt idx="6">
                        <c:v>37073</c:v>
                      </c:pt>
                      <c:pt idx="7">
                        <c:v>37165</c:v>
                      </c:pt>
                      <c:pt idx="8">
                        <c:v>37257</c:v>
                      </c:pt>
                      <c:pt idx="9">
                        <c:v>37347</c:v>
                      </c:pt>
                      <c:pt idx="10">
                        <c:v>37438</c:v>
                      </c:pt>
                      <c:pt idx="11">
                        <c:v>37530</c:v>
                      </c:pt>
                      <c:pt idx="12">
                        <c:v>37622</c:v>
                      </c:pt>
                      <c:pt idx="13">
                        <c:v>37712</c:v>
                      </c:pt>
                      <c:pt idx="14">
                        <c:v>37803</c:v>
                      </c:pt>
                      <c:pt idx="15">
                        <c:v>37895</c:v>
                      </c:pt>
                      <c:pt idx="16">
                        <c:v>37987</c:v>
                      </c:pt>
                      <c:pt idx="17">
                        <c:v>38078</c:v>
                      </c:pt>
                      <c:pt idx="18">
                        <c:v>38169</c:v>
                      </c:pt>
                      <c:pt idx="19">
                        <c:v>38261</c:v>
                      </c:pt>
                      <c:pt idx="20">
                        <c:v>38353</c:v>
                      </c:pt>
                      <c:pt idx="21">
                        <c:v>38443</c:v>
                      </c:pt>
                      <c:pt idx="22">
                        <c:v>38534</c:v>
                      </c:pt>
                      <c:pt idx="23">
                        <c:v>38626</c:v>
                      </c:pt>
                      <c:pt idx="24">
                        <c:v>38718</c:v>
                      </c:pt>
                      <c:pt idx="25">
                        <c:v>38808</c:v>
                      </c:pt>
                      <c:pt idx="26">
                        <c:v>38899</c:v>
                      </c:pt>
                      <c:pt idx="27">
                        <c:v>38991</c:v>
                      </c:pt>
                      <c:pt idx="28">
                        <c:v>39083</c:v>
                      </c:pt>
                      <c:pt idx="29">
                        <c:v>39173</c:v>
                      </c:pt>
                      <c:pt idx="30">
                        <c:v>39264</c:v>
                      </c:pt>
                      <c:pt idx="31">
                        <c:v>39356</c:v>
                      </c:pt>
                      <c:pt idx="32">
                        <c:v>39448</c:v>
                      </c:pt>
                      <c:pt idx="33">
                        <c:v>39539</c:v>
                      </c:pt>
                      <c:pt idx="34">
                        <c:v>39630</c:v>
                      </c:pt>
                      <c:pt idx="35">
                        <c:v>39722</c:v>
                      </c:pt>
                      <c:pt idx="36">
                        <c:v>39814</c:v>
                      </c:pt>
                      <c:pt idx="37">
                        <c:v>39904</c:v>
                      </c:pt>
                      <c:pt idx="38">
                        <c:v>39995</c:v>
                      </c:pt>
                      <c:pt idx="39">
                        <c:v>40087</c:v>
                      </c:pt>
                      <c:pt idx="40">
                        <c:v>40179</c:v>
                      </c:pt>
                      <c:pt idx="41">
                        <c:v>40269</c:v>
                      </c:pt>
                      <c:pt idx="42">
                        <c:v>40360</c:v>
                      </c:pt>
                      <c:pt idx="43">
                        <c:v>40452</c:v>
                      </c:pt>
                      <c:pt idx="44">
                        <c:v>40544</c:v>
                      </c:pt>
                      <c:pt idx="45">
                        <c:v>40634</c:v>
                      </c:pt>
                      <c:pt idx="46">
                        <c:v>40725</c:v>
                      </c:pt>
                      <c:pt idx="47">
                        <c:v>40817</c:v>
                      </c:pt>
                      <c:pt idx="48">
                        <c:v>40909</c:v>
                      </c:pt>
                      <c:pt idx="49">
                        <c:v>41000</c:v>
                      </c:pt>
                      <c:pt idx="50">
                        <c:v>41091</c:v>
                      </c:pt>
                      <c:pt idx="51">
                        <c:v>41183</c:v>
                      </c:pt>
                      <c:pt idx="52">
                        <c:v>41275</c:v>
                      </c:pt>
                      <c:pt idx="53">
                        <c:v>41365</c:v>
                      </c:pt>
                      <c:pt idx="54">
                        <c:v>41456</c:v>
                      </c:pt>
                      <c:pt idx="55">
                        <c:v>41548</c:v>
                      </c:pt>
                      <c:pt idx="56">
                        <c:v>41640</c:v>
                      </c:pt>
                      <c:pt idx="57">
                        <c:v>41730</c:v>
                      </c:pt>
                      <c:pt idx="58">
                        <c:v>41821</c:v>
                      </c:pt>
                      <c:pt idx="59">
                        <c:v>41913</c:v>
                      </c:pt>
                      <c:pt idx="60">
                        <c:v>42005</c:v>
                      </c:pt>
                      <c:pt idx="61">
                        <c:v>42095</c:v>
                      </c:pt>
                      <c:pt idx="62">
                        <c:v>42186</c:v>
                      </c:pt>
                      <c:pt idx="63">
                        <c:v>42278</c:v>
                      </c:pt>
                      <c:pt idx="64">
                        <c:v>42370</c:v>
                      </c:pt>
                      <c:pt idx="65">
                        <c:v>42461</c:v>
                      </c:pt>
                      <c:pt idx="66">
                        <c:v>42552</c:v>
                      </c:pt>
                      <c:pt idx="67">
                        <c:v>42644</c:v>
                      </c:pt>
                      <c:pt idx="68">
                        <c:v>42736</c:v>
                      </c:pt>
                      <c:pt idx="69">
                        <c:v>42826</c:v>
                      </c:pt>
                      <c:pt idx="70">
                        <c:v>42917</c:v>
                      </c:pt>
                      <c:pt idx="71">
                        <c:v>43009</c:v>
                      </c:pt>
                      <c:pt idx="72">
                        <c:v>43101</c:v>
                      </c:pt>
                      <c:pt idx="73">
                        <c:v>43191</c:v>
                      </c:pt>
                      <c:pt idx="74">
                        <c:v>43282</c:v>
                      </c:pt>
                      <c:pt idx="75">
                        <c:v>43374</c:v>
                      </c:pt>
                      <c:pt idx="76">
                        <c:v>43466</c:v>
                      </c:pt>
                      <c:pt idx="77">
                        <c:v>43556</c:v>
                      </c:pt>
                      <c:pt idx="78">
                        <c:v>43647</c:v>
                      </c:pt>
                      <c:pt idx="79">
                        <c:v>43739</c:v>
                      </c:pt>
                      <c:pt idx="80">
                        <c:v>43831</c:v>
                      </c:pt>
                      <c:pt idx="81">
                        <c:v>43922</c:v>
                      </c:pt>
                      <c:pt idx="82">
                        <c:v>44013</c:v>
                      </c:pt>
                      <c:pt idx="83">
                        <c:v>44105</c:v>
                      </c:pt>
                      <c:pt idx="84">
                        <c:v>44197</c:v>
                      </c:pt>
                      <c:pt idx="85">
                        <c:v>44287</c:v>
                      </c:pt>
                      <c:pt idx="86">
                        <c:v>44378</c:v>
                      </c:pt>
                      <c:pt idx="87">
                        <c:v>44470</c:v>
                      </c:pt>
                      <c:pt idx="88">
                        <c:v>44562</c:v>
                      </c:pt>
                      <c:pt idx="89">
                        <c:v>44652</c:v>
                      </c:pt>
                      <c:pt idx="90">
                        <c:v>44743</c:v>
                      </c:pt>
                      <c:pt idx="91">
                        <c:v>44835</c:v>
                      </c:pt>
                      <c:pt idx="92">
                        <c:v>44927</c:v>
                      </c:pt>
                      <c:pt idx="93">
                        <c:v>45017</c:v>
                      </c:pt>
                      <c:pt idx="94">
                        <c:v>45108</c:v>
                      </c:pt>
                      <c:pt idx="95">
                        <c:v>45200</c:v>
                      </c:pt>
                      <c:pt idx="96">
                        <c:v>45292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'[Cyclical Analysis and Leading Indicators.xlsx]Real GDP'!$D$14:$D$253</c15:sqref>
                        </c15:formulaRef>
                      </c:ext>
                    </c:extLst>
                    <c:numCache>
                      <c:formatCode>General</c:formatCode>
                      <c:ptCount val="240"/>
                      <c:pt idx="0">
                        <c:v>1.6792570124718327</c:v>
                      </c:pt>
                      <c:pt idx="1">
                        <c:v>1.955065152472375</c:v>
                      </c:pt>
                      <c:pt idx="2">
                        <c:v>3.2311353875128805</c:v>
                      </c:pt>
                      <c:pt idx="3">
                        <c:v>4.3004406510574684</c:v>
                      </c:pt>
                      <c:pt idx="4">
                        <c:v>4.3419520859967076</c:v>
                      </c:pt>
                      <c:pt idx="5">
                        <c:v>4.2274912170169028</c:v>
                      </c:pt>
                      <c:pt idx="6">
                        <c:v>3.4948603562317619</c:v>
                      </c:pt>
                      <c:pt idx="7">
                        <c:v>3.3511049439547822</c:v>
                      </c:pt>
                      <c:pt idx="8">
                        <c:v>3.9088432572524341</c:v>
                      </c:pt>
                      <c:pt idx="9">
                        <c:v>3.6177355801611815</c:v>
                      </c:pt>
                      <c:pt idx="10">
                        <c:v>3.4485988471708042</c:v>
                      </c:pt>
                      <c:pt idx="11">
                        <c:v>2.9727366937912998</c:v>
                      </c:pt>
                      <c:pt idx="12">
                        <c:v>3.2131067957182187</c:v>
                      </c:pt>
                      <c:pt idx="13">
                        <c:v>2.9729038556202272</c:v>
                      </c:pt>
                      <c:pt idx="14">
                        <c:v>2.3252779374244863</c:v>
                      </c:pt>
                      <c:pt idx="15">
                        <c:v>2.6345603763438215</c:v>
                      </c:pt>
                      <c:pt idx="16">
                        <c:v>1.5767249700146739</c:v>
                      </c:pt>
                      <c:pt idx="17">
                        <c:v>1.9343747200180919</c:v>
                      </c:pt>
                      <c:pt idx="18">
                        <c:v>2.368036077306638</c:v>
                      </c:pt>
                      <c:pt idx="19">
                        <c:v>2.1333646824578709</c:v>
                      </c:pt>
                      <c:pt idx="20">
                        <c:v>1.392471205518524</c:v>
                      </c:pt>
                      <c:pt idx="21">
                        <c:v>1.3760107660276426</c:v>
                      </c:pt>
                      <c:pt idx="22">
                        <c:v>0.26596727212867521</c:v>
                      </c:pt>
                      <c:pt idx="23">
                        <c:v>-2.5411536884212733</c:v>
                      </c:pt>
                      <c:pt idx="24">
                        <c:v>-3.2342272930783089</c:v>
                      </c:pt>
                      <c:pt idx="25">
                        <c:v>-3.9788374053187208</c:v>
                      </c:pt>
                      <c:pt idx="26">
                        <c:v>-3.1328157006863555</c:v>
                      </c:pt>
                      <c:pt idx="27">
                        <c:v>0.10557252348298728</c:v>
                      </c:pt>
                      <c:pt idx="28">
                        <c:v>1.7452658449103198</c:v>
                      </c:pt>
                      <c:pt idx="29">
                        <c:v>2.9135950291180013</c:v>
                      </c:pt>
                      <c:pt idx="30">
                        <c:v>3.344209253779217</c:v>
                      </c:pt>
                      <c:pt idx="31">
                        <c:v>2.7759609093124782</c:v>
                      </c:pt>
                      <c:pt idx="32">
                        <c:v>2.037797199613347</c:v>
                      </c:pt>
                      <c:pt idx="33">
                        <c:v>1.743708864550187</c:v>
                      </c:pt>
                      <c:pt idx="34">
                        <c:v>0.94265346456722221</c:v>
                      </c:pt>
                      <c:pt idx="35">
                        <c:v>1.5430758716065369</c:v>
                      </c:pt>
                      <c:pt idx="36">
                        <c:v>2.6380693108862348</c:v>
                      </c:pt>
                      <c:pt idx="37">
                        <c:v>2.4033358391379251</c:v>
                      </c:pt>
                      <c:pt idx="38">
                        <c:v>2.5737123144880507</c:v>
                      </c:pt>
                      <c:pt idx="39">
                        <c:v>1.5518520073324593</c:v>
                      </c:pt>
                      <c:pt idx="40">
                        <c:v>1.7008684857094269</c:v>
                      </c:pt>
                      <c:pt idx="41">
                        <c:v>1.5199382041070069</c:v>
                      </c:pt>
                      <c:pt idx="42">
                        <c:v>2.2370224932955081</c:v>
                      </c:pt>
                      <c:pt idx="43">
                        <c:v>3.0091449601746265</c:v>
                      </c:pt>
                      <c:pt idx="44">
                        <c:v>1.6508175559380212</c:v>
                      </c:pt>
                      <c:pt idx="45">
                        <c:v>2.6891521587272886</c:v>
                      </c:pt>
                      <c:pt idx="46">
                        <c:v>3.0597829282016948</c:v>
                      </c:pt>
                      <c:pt idx="47">
                        <c:v>2.6858351011456545</c:v>
                      </c:pt>
                      <c:pt idx="48">
                        <c:v>3.969299498818482</c:v>
                      </c:pt>
                      <c:pt idx="49">
                        <c:v>3.2790878609270475</c:v>
                      </c:pt>
                      <c:pt idx="50">
                        <c:v>2.4473213664345579</c:v>
                      </c:pt>
                      <c:pt idx="51">
                        <c:v>2.1198613126648178</c:v>
                      </c:pt>
                      <c:pt idx="52">
                        <c:v>1.7950168913806135</c:v>
                      </c:pt>
                      <c:pt idx="53">
                        <c:v>1.4932508327147114</c:v>
                      </c:pt>
                      <c:pt idx="54">
                        <c:v>1.8057615310855086</c:v>
                      </c:pt>
                      <c:pt idx="55">
                        <c:v>2.1815663030564028</c:v>
                      </c:pt>
                      <c:pt idx="56">
                        <c:v>2.0874616941966773</c:v>
                      </c:pt>
                      <c:pt idx="57">
                        <c:v>2.3304137937582778</c:v>
                      </c:pt>
                      <c:pt idx="58">
                        <c:v>2.4108214121745881</c:v>
                      </c:pt>
                      <c:pt idx="59">
                        <c:v>2.9941434967617639</c:v>
                      </c:pt>
                      <c:pt idx="60">
                        <c:v>3.3288100947591293</c:v>
                      </c:pt>
                      <c:pt idx="61">
                        <c:v>3.2989628465220209</c:v>
                      </c:pt>
                      <c:pt idx="62">
                        <c:v>3.1300306407186751</c:v>
                      </c:pt>
                      <c:pt idx="63">
                        <c:v>2.1251107514845367</c:v>
                      </c:pt>
                      <c:pt idx="64">
                        <c:v>1.8512850454525749</c:v>
                      </c:pt>
                      <c:pt idx="65">
                        <c:v>2.1540533335291991</c:v>
                      </c:pt>
                      <c:pt idx="66">
                        <c:v>2.6702647849291283</c:v>
                      </c:pt>
                      <c:pt idx="67">
                        <c:v>3.1825560700352069</c:v>
                      </c:pt>
                      <c:pt idx="68">
                        <c:v>1.22655478896799</c:v>
                      </c:pt>
                      <c:pt idx="69">
                        <c:v>-7.5284602105037139</c:v>
                      </c:pt>
                      <c:pt idx="70">
                        <c:v>-1.4689314767167105</c:v>
                      </c:pt>
                      <c:pt idx="71">
                        <c:v>-1.083285030352592</c:v>
                      </c:pt>
                      <c:pt idx="72">
                        <c:v>1.5726073238882172</c:v>
                      </c:pt>
                      <c:pt idx="73">
                        <c:v>11.950272211519614</c:v>
                      </c:pt>
                      <c:pt idx="74">
                        <c:v>4.73531679471093</c:v>
                      </c:pt>
                      <c:pt idx="75">
                        <c:v>5.4210917824865685</c:v>
                      </c:pt>
                      <c:pt idx="76">
                        <c:v>3.5650820052708467</c:v>
                      </c:pt>
                      <c:pt idx="77">
                        <c:v>1.8705984510977662</c:v>
                      </c:pt>
                      <c:pt idx="78">
                        <c:v>1.713213136122042</c:v>
                      </c:pt>
                      <c:pt idx="79">
                        <c:v>0.65169165934092821</c:v>
                      </c:pt>
                      <c:pt idx="80">
                        <c:v>1.7179273017444325</c:v>
                      </c:pt>
                      <c:pt idx="81">
                        <c:v>2.3824681594386599</c:v>
                      </c:pt>
                      <c:pt idx="82">
                        <c:v>2.9268869981759349</c:v>
                      </c:pt>
                      <c:pt idx="83">
                        <c:v>3.1054051388220789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1-33C6-496D-824D-0AC52ACE3DCD}"/>
                  </c:ext>
                </c:extLst>
              </c15:ser>
            </c15:filteredBarSeries>
            <c15:filteredBarSeries>
              <c15:ser>
                <c:idx val="6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'[Cyclical Analysis and Leading Indicators.xlsx]Job Openings'!$D$1</c15:sqref>
                        </c15:formulaRef>
                      </c:ext>
                    </c:extLst>
                    <c:strCache>
                      <c:ptCount val="1"/>
                      <c:pt idx="0">
                        <c:v>Vs. 1yr ago + 9</c:v>
                      </c:pt>
                    </c:strCache>
                  </c:strRef>
                </c:tx>
                <c:spPr>
                  <a:solidFill>
                    <a:schemeClr val="accent1">
                      <a:tint val="72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'[Cyclical Analysis and Leading Indicators.xlsx]Real GDP'!$A$2:$A$98</c15:sqref>
                        </c15:formulaRef>
                      </c:ext>
                    </c:extLst>
                    <c:numCache>
                      <c:formatCode>mmm\-yy</c:formatCode>
                      <c:ptCount val="97"/>
                      <c:pt idx="0">
                        <c:v>36526</c:v>
                      </c:pt>
                      <c:pt idx="1">
                        <c:v>36617</c:v>
                      </c:pt>
                      <c:pt idx="2">
                        <c:v>36708</c:v>
                      </c:pt>
                      <c:pt idx="3">
                        <c:v>36800</c:v>
                      </c:pt>
                      <c:pt idx="4">
                        <c:v>36892</c:v>
                      </c:pt>
                      <c:pt idx="5">
                        <c:v>36982</c:v>
                      </c:pt>
                      <c:pt idx="6">
                        <c:v>37073</c:v>
                      </c:pt>
                      <c:pt idx="7">
                        <c:v>37165</c:v>
                      </c:pt>
                      <c:pt idx="8">
                        <c:v>37257</c:v>
                      </c:pt>
                      <c:pt idx="9">
                        <c:v>37347</c:v>
                      </c:pt>
                      <c:pt idx="10">
                        <c:v>37438</c:v>
                      </c:pt>
                      <c:pt idx="11">
                        <c:v>37530</c:v>
                      </c:pt>
                      <c:pt idx="12">
                        <c:v>37622</c:v>
                      </c:pt>
                      <c:pt idx="13">
                        <c:v>37712</c:v>
                      </c:pt>
                      <c:pt idx="14">
                        <c:v>37803</c:v>
                      </c:pt>
                      <c:pt idx="15">
                        <c:v>37895</c:v>
                      </c:pt>
                      <c:pt idx="16">
                        <c:v>37987</c:v>
                      </c:pt>
                      <c:pt idx="17">
                        <c:v>38078</c:v>
                      </c:pt>
                      <c:pt idx="18">
                        <c:v>38169</c:v>
                      </c:pt>
                      <c:pt idx="19">
                        <c:v>38261</c:v>
                      </c:pt>
                      <c:pt idx="20">
                        <c:v>38353</c:v>
                      </c:pt>
                      <c:pt idx="21">
                        <c:v>38443</c:v>
                      </c:pt>
                      <c:pt idx="22">
                        <c:v>38534</c:v>
                      </c:pt>
                      <c:pt idx="23">
                        <c:v>38626</c:v>
                      </c:pt>
                      <c:pt idx="24">
                        <c:v>38718</c:v>
                      </c:pt>
                      <c:pt idx="25">
                        <c:v>38808</c:v>
                      </c:pt>
                      <c:pt idx="26">
                        <c:v>38899</c:v>
                      </c:pt>
                      <c:pt idx="27">
                        <c:v>38991</c:v>
                      </c:pt>
                      <c:pt idx="28">
                        <c:v>39083</c:v>
                      </c:pt>
                      <c:pt idx="29">
                        <c:v>39173</c:v>
                      </c:pt>
                      <c:pt idx="30">
                        <c:v>39264</c:v>
                      </c:pt>
                      <c:pt idx="31">
                        <c:v>39356</c:v>
                      </c:pt>
                      <c:pt idx="32">
                        <c:v>39448</c:v>
                      </c:pt>
                      <c:pt idx="33">
                        <c:v>39539</c:v>
                      </c:pt>
                      <c:pt idx="34">
                        <c:v>39630</c:v>
                      </c:pt>
                      <c:pt idx="35">
                        <c:v>39722</c:v>
                      </c:pt>
                      <c:pt idx="36">
                        <c:v>39814</c:v>
                      </c:pt>
                      <c:pt idx="37">
                        <c:v>39904</c:v>
                      </c:pt>
                      <c:pt idx="38">
                        <c:v>39995</c:v>
                      </c:pt>
                      <c:pt idx="39">
                        <c:v>40087</c:v>
                      </c:pt>
                      <c:pt idx="40">
                        <c:v>40179</c:v>
                      </c:pt>
                      <c:pt idx="41">
                        <c:v>40269</c:v>
                      </c:pt>
                      <c:pt idx="42">
                        <c:v>40360</c:v>
                      </c:pt>
                      <c:pt idx="43">
                        <c:v>40452</c:v>
                      </c:pt>
                      <c:pt idx="44">
                        <c:v>40544</c:v>
                      </c:pt>
                      <c:pt idx="45">
                        <c:v>40634</c:v>
                      </c:pt>
                      <c:pt idx="46">
                        <c:v>40725</c:v>
                      </c:pt>
                      <c:pt idx="47">
                        <c:v>40817</c:v>
                      </c:pt>
                      <c:pt idx="48">
                        <c:v>40909</c:v>
                      </c:pt>
                      <c:pt idx="49">
                        <c:v>41000</c:v>
                      </c:pt>
                      <c:pt idx="50">
                        <c:v>41091</c:v>
                      </c:pt>
                      <c:pt idx="51">
                        <c:v>41183</c:v>
                      </c:pt>
                      <c:pt idx="52">
                        <c:v>41275</c:v>
                      </c:pt>
                      <c:pt idx="53">
                        <c:v>41365</c:v>
                      </c:pt>
                      <c:pt idx="54">
                        <c:v>41456</c:v>
                      </c:pt>
                      <c:pt idx="55">
                        <c:v>41548</c:v>
                      </c:pt>
                      <c:pt idx="56">
                        <c:v>41640</c:v>
                      </c:pt>
                      <c:pt idx="57">
                        <c:v>41730</c:v>
                      </c:pt>
                      <c:pt idx="58">
                        <c:v>41821</c:v>
                      </c:pt>
                      <c:pt idx="59">
                        <c:v>41913</c:v>
                      </c:pt>
                      <c:pt idx="60">
                        <c:v>42005</c:v>
                      </c:pt>
                      <c:pt idx="61">
                        <c:v>42095</c:v>
                      </c:pt>
                      <c:pt idx="62">
                        <c:v>42186</c:v>
                      </c:pt>
                      <c:pt idx="63">
                        <c:v>42278</c:v>
                      </c:pt>
                      <c:pt idx="64">
                        <c:v>42370</c:v>
                      </c:pt>
                      <c:pt idx="65">
                        <c:v>42461</c:v>
                      </c:pt>
                      <c:pt idx="66">
                        <c:v>42552</c:v>
                      </c:pt>
                      <c:pt idx="67">
                        <c:v>42644</c:v>
                      </c:pt>
                      <c:pt idx="68">
                        <c:v>42736</c:v>
                      </c:pt>
                      <c:pt idx="69">
                        <c:v>42826</c:v>
                      </c:pt>
                      <c:pt idx="70">
                        <c:v>42917</c:v>
                      </c:pt>
                      <c:pt idx="71">
                        <c:v>43009</c:v>
                      </c:pt>
                      <c:pt idx="72">
                        <c:v>43101</c:v>
                      </c:pt>
                      <c:pt idx="73">
                        <c:v>43191</c:v>
                      </c:pt>
                      <c:pt idx="74">
                        <c:v>43282</c:v>
                      </c:pt>
                      <c:pt idx="75">
                        <c:v>43374</c:v>
                      </c:pt>
                      <c:pt idx="76">
                        <c:v>43466</c:v>
                      </c:pt>
                      <c:pt idx="77">
                        <c:v>43556</c:v>
                      </c:pt>
                      <c:pt idx="78">
                        <c:v>43647</c:v>
                      </c:pt>
                      <c:pt idx="79">
                        <c:v>43739</c:v>
                      </c:pt>
                      <c:pt idx="80">
                        <c:v>43831</c:v>
                      </c:pt>
                      <c:pt idx="81">
                        <c:v>43922</c:v>
                      </c:pt>
                      <c:pt idx="82">
                        <c:v>44013</c:v>
                      </c:pt>
                      <c:pt idx="83">
                        <c:v>44105</c:v>
                      </c:pt>
                      <c:pt idx="84">
                        <c:v>44197</c:v>
                      </c:pt>
                      <c:pt idx="85">
                        <c:v>44287</c:v>
                      </c:pt>
                      <c:pt idx="86">
                        <c:v>44378</c:v>
                      </c:pt>
                      <c:pt idx="87">
                        <c:v>44470</c:v>
                      </c:pt>
                      <c:pt idx="88">
                        <c:v>44562</c:v>
                      </c:pt>
                      <c:pt idx="89">
                        <c:v>44652</c:v>
                      </c:pt>
                      <c:pt idx="90">
                        <c:v>44743</c:v>
                      </c:pt>
                      <c:pt idx="91">
                        <c:v>44835</c:v>
                      </c:pt>
                      <c:pt idx="92">
                        <c:v>44927</c:v>
                      </c:pt>
                      <c:pt idx="93">
                        <c:v>45017</c:v>
                      </c:pt>
                      <c:pt idx="94">
                        <c:v>45108</c:v>
                      </c:pt>
                      <c:pt idx="95">
                        <c:v>45200</c:v>
                      </c:pt>
                      <c:pt idx="96">
                        <c:v>45292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'[Cyclical Analysis and Leading Indicators.xlsx]Job Openings'!$D$2:$D$227</c15:sqref>
                        </c15:formulaRef>
                      </c:ext>
                    </c:extLst>
                    <c:numCache>
                      <c:formatCode>General</c:formatCode>
                      <c:ptCount val="226"/>
                      <c:pt idx="45" formatCode="0.0">
                        <c:v>-2.9183287843795966</c:v>
                      </c:pt>
                      <c:pt idx="46" formatCode="0.0">
                        <c:v>-8.938071930197907</c:v>
                      </c:pt>
                      <c:pt idx="47" formatCode="0.0">
                        <c:v>-14.852881902458677</c:v>
                      </c:pt>
                      <c:pt idx="48" formatCode="0.0">
                        <c:v>-13.947536788227765</c:v>
                      </c:pt>
                      <c:pt idx="49" formatCode="0.0">
                        <c:v>-9.9420227614344014</c:v>
                      </c:pt>
                      <c:pt idx="50" formatCode="0.0">
                        <c:v>-21.177196954105781</c:v>
                      </c:pt>
                      <c:pt idx="51" formatCode="0.0">
                        <c:v>-18.464549804262717</c:v>
                      </c:pt>
                      <c:pt idx="52" formatCode="0.0">
                        <c:v>-19.181698196216459</c:v>
                      </c:pt>
                      <c:pt idx="53" formatCode="0.0">
                        <c:v>-30.739466895958728</c:v>
                      </c:pt>
                      <c:pt idx="54" formatCode="0.0">
                        <c:v>-27.15703192407247</c:v>
                      </c:pt>
                      <c:pt idx="55" formatCode="0.0">
                        <c:v>-30.456306500215234</c:v>
                      </c:pt>
                      <c:pt idx="56" formatCode="0.0">
                        <c:v>-30.781078107810771</c:v>
                      </c:pt>
                      <c:pt idx="57" formatCode="0.0">
                        <c:v>-40.787197231833908</c:v>
                      </c:pt>
                      <c:pt idx="58" formatCode="0.0">
                        <c:v>-33.068473942509939</c:v>
                      </c:pt>
                      <c:pt idx="59" formatCode="0.0">
                        <c:v>-40.023668639053255</c:v>
                      </c:pt>
                      <c:pt idx="60" formatCode="0.0">
                        <c:v>-43.122676579925646</c:v>
                      </c:pt>
                      <c:pt idx="61" formatCode="0.0">
                        <c:v>-39.222699093943724</c:v>
                      </c:pt>
                      <c:pt idx="62" formatCode="0.0">
                        <c:v>-34.647519582245437</c:v>
                      </c:pt>
                      <c:pt idx="63" formatCode="0.0">
                        <c:v>-40.464123766337693</c:v>
                      </c:pt>
                      <c:pt idx="64" formatCode="0.0">
                        <c:v>-36.363636363636367</c:v>
                      </c:pt>
                      <c:pt idx="65" formatCode="0.0">
                        <c:v>-22.811918063314707</c:v>
                      </c:pt>
                      <c:pt idx="66" formatCode="0.0">
                        <c:v>-28.753331359194561</c:v>
                      </c:pt>
                      <c:pt idx="67" formatCode="0.0">
                        <c:v>-22.531723924481582</c:v>
                      </c:pt>
                      <c:pt idx="68" formatCode="0.0">
                        <c:v>-18.372536554354738</c:v>
                      </c:pt>
                      <c:pt idx="69" formatCode="0.0">
                        <c:v>3.6157779401022623</c:v>
                      </c:pt>
                      <c:pt idx="70" formatCode="0.0">
                        <c:v>-6.9134078212290433</c:v>
                      </c:pt>
                      <c:pt idx="71" formatCode="0.0">
                        <c:v>5.7221783741120902</c:v>
                      </c:pt>
                      <c:pt idx="72" formatCode="0.0">
                        <c:v>37.385620915032689</c:v>
                      </c:pt>
                      <c:pt idx="73" formatCode="0.0">
                        <c:v>17.222440172616714</c:v>
                      </c:pt>
                      <c:pt idx="74" formatCode="0.0">
                        <c:v>11.905713144226922</c:v>
                      </c:pt>
                      <c:pt idx="75" formatCode="0.0">
                        <c:v>38.082437275985654</c:v>
                      </c:pt>
                      <c:pt idx="76" formatCode="0.0">
                        <c:v>28.272027373823761</c:v>
                      </c:pt>
                      <c:pt idx="77" formatCode="0.0">
                        <c:v>17.330116606353045</c:v>
                      </c:pt>
                      <c:pt idx="78" formatCode="0.0">
                        <c:v>34.455527847049041</c:v>
                      </c:pt>
                      <c:pt idx="79" formatCode="0.0">
                        <c:v>28.286056731921718</c:v>
                      </c:pt>
                      <c:pt idx="80" formatCode="0.0">
                        <c:v>19.080996884735214</c:v>
                      </c:pt>
                      <c:pt idx="81" formatCode="0.0">
                        <c:v>9.4113500176242582</c:v>
                      </c:pt>
                      <c:pt idx="82" formatCode="0.0">
                        <c:v>21.005251312828193</c:v>
                      </c:pt>
                      <c:pt idx="83" formatCode="0.0">
                        <c:v>21.724524076147816</c:v>
                      </c:pt>
                      <c:pt idx="84" formatCode="0.0">
                        <c:v>3.3618775769108851</c:v>
                      </c:pt>
                      <c:pt idx="85" formatCode="0.0">
                        <c:v>6.3922356091030679</c:v>
                      </c:pt>
                      <c:pt idx="86" formatCode="0.0">
                        <c:v>23.348803998571938</c:v>
                      </c:pt>
                      <c:pt idx="87" formatCode="0.0">
                        <c:v>17.553536664503568</c:v>
                      </c:pt>
                      <c:pt idx="88" formatCode="0.0">
                        <c:v>11.003667889296437</c:v>
                      </c:pt>
                      <c:pt idx="89" formatCode="0.0">
                        <c:v>29.335161069225478</c:v>
                      </c:pt>
                      <c:pt idx="90" formatCode="0.0">
                        <c:v>11.870170015455955</c:v>
                      </c:pt>
                      <c:pt idx="91" formatCode="0.0">
                        <c:v>11.024602927436945</c:v>
                      </c:pt>
                      <c:pt idx="92" formatCode="0.0">
                        <c:v>23.217789404839763</c:v>
                      </c:pt>
                      <c:pt idx="93" formatCode="0.0">
                        <c:v>25.93427835051547</c:v>
                      </c:pt>
                      <c:pt idx="94" formatCode="0.0">
                        <c:v>12.089274643521392</c:v>
                      </c:pt>
                      <c:pt idx="95" formatCode="0.0">
                        <c:v>22.017785955228447</c:v>
                      </c:pt>
                      <c:pt idx="96" formatCode="0.0">
                        <c:v>16.385394292727824</c:v>
                      </c:pt>
                      <c:pt idx="97" formatCode="0.0">
                        <c:v>20.635419943378423</c:v>
                      </c:pt>
                      <c:pt idx="98" formatCode="0.0">
                        <c:v>13.198263386396533</c:v>
                      </c:pt>
                      <c:pt idx="99" formatCode="0.0">
                        <c:v>3.091360750759037</c:v>
                      </c:pt>
                      <c:pt idx="100" formatCode="0.0">
                        <c:v>14.418744367677988</c:v>
                      </c:pt>
                      <c:pt idx="101" formatCode="0.0">
                        <c:v>2.8616852146263909</c:v>
                      </c:pt>
                      <c:pt idx="102" formatCode="0.0">
                        <c:v>4.3105830339872853</c:v>
                      </c:pt>
                      <c:pt idx="103" formatCode="0.0">
                        <c:v>8.7798036465638063</c:v>
                      </c:pt>
                      <c:pt idx="104" formatCode="0.0">
                        <c:v>5.3609341825902277</c:v>
                      </c:pt>
                      <c:pt idx="105" formatCode="0.0">
                        <c:v>0.35814786390379538</c:v>
                      </c:pt>
                      <c:pt idx="106" formatCode="0.0">
                        <c:v>10.730088495575217</c:v>
                      </c:pt>
                      <c:pt idx="107" formatCode="0.0">
                        <c:v>2.4377984418195524</c:v>
                      </c:pt>
                      <c:pt idx="108" formatCode="0.0">
                        <c:v>5.1410493013445802</c:v>
                      </c:pt>
                      <c:pt idx="109" formatCode="0.0">
                        <c:v>8.0834419817470575</c:v>
                      </c:pt>
                      <c:pt idx="110" formatCode="0.0">
                        <c:v>6.110969061621077</c:v>
                      </c:pt>
                      <c:pt idx="111" formatCode="0.0">
                        <c:v>4.0160642570281198</c:v>
                      </c:pt>
                      <c:pt idx="112" formatCode="0.0">
                        <c:v>7.2459963244946124</c:v>
                      </c:pt>
                      <c:pt idx="113" formatCode="0.0">
                        <c:v>6.336939721792902</c:v>
                      </c:pt>
                      <c:pt idx="114" formatCode="0.0">
                        <c:v>11.841059602649011</c:v>
                      </c:pt>
                      <c:pt idx="115" formatCode="0.0">
                        <c:v>6.2145435791645127</c:v>
                      </c:pt>
                      <c:pt idx="116" formatCode="0.0">
                        <c:v>3.8035264483627316</c:v>
                      </c:pt>
                      <c:pt idx="117" formatCode="0.0">
                        <c:v>5.2001019627835774</c:v>
                      </c:pt>
                      <c:pt idx="118" formatCode="0.0">
                        <c:v>9.2157842157842111</c:v>
                      </c:pt>
                      <c:pt idx="119" formatCode="0.0">
                        <c:v>7.6545632973503501</c:v>
                      </c:pt>
                      <c:pt idx="120" formatCode="0.0">
                        <c:v>14.493480441323968</c:v>
                      </c:pt>
                      <c:pt idx="121" formatCode="0.0">
                        <c:v>14.52352231604344</c:v>
                      </c:pt>
                      <c:pt idx="122" formatCode="0.0">
                        <c:v>20.048192771084345</c:v>
                      </c:pt>
                      <c:pt idx="123" formatCode="0.0">
                        <c:v>24.736164736164739</c:v>
                      </c:pt>
                      <c:pt idx="124" formatCode="0.0">
                        <c:v>30.94247246022033</c:v>
                      </c:pt>
                      <c:pt idx="125" formatCode="0.0">
                        <c:v>19.04069767441861</c:v>
                      </c:pt>
                      <c:pt idx="126" formatCode="0.0">
                        <c:v>18.711511132164844</c:v>
                      </c:pt>
                      <c:pt idx="127" formatCode="0.0">
                        <c:v>17.577081815974751</c:v>
                      </c:pt>
                      <c:pt idx="128" formatCode="0.0">
                        <c:v>24.484348459111871</c:v>
                      </c:pt>
                      <c:pt idx="129" formatCode="0.0">
                        <c:v>29.48873273564331</c:v>
                      </c:pt>
                      <c:pt idx="130" formatCode="0.0">
                        <c:v>24.994283100846104</c:v>
                      </c:pt>
                      <c:pt idx="131" formatCode="0.0">
                        <c:v>18.73290793072016</c:v>
                      </c:pt>
                      <c:pt idx="132" formatCode="0.0">
                        <c:v>22.601839684625503</c:v>
                      </c:pt>
                      <c:pt idx="133" formatCode="0.0">
                        <c:v>17.189804086791654</c:v>
                      </c:pt>
                      <c:pt idx="134" formatCode="0.0">
                        <c:v>5.3392211963066956</c:v>
                      </c:pt>
                      <c:pt idx="135" formatCode="0.0">
                        <c:v>24.96904663640116</c:v>
                      </c:pt>
                      <c:pt idx="136" formatCode="0.0">
                        <c:v>2.206019816788185</c:v>
                      </c:pt>
                      <c:pt idx="137" formatCode="0.0">
                        <c:v>11.680911680911677</c:v>
                      </c:pt>
                      <c:pt idx="138" formatCode="0.0">
                        <c:v>15.183559457302479</c:v>
                      </c:pt>
                      <c:pt idx="139" formatCode="0.0">
                        <c:v>17.860830064009917</c:v>
                      </c:pt>
                      <c:pt idx="140" formatCode="0.0">
                        <c:v>13.937621832358673</c:v>
                      </c:pt>
                      <c:pt idx="141" formatCode="0.0">
                        <c:v>12.5</c:v>
                      </c:pt>
                      <c:pt idx="142" formatCode="0.0">
                        <c:v>5.561653860226869</c:v>
                      </c:pt>
                      <c:pt idx="143" formatCode="0.0">
                        <c:v>17.63915547024952</c:v>
                      </c:pt>
                      <c:pt idx="144" formatCode="0.0">
                        <c:v>3.6620221507681379</c:v>
                      </c:pt>
                      <c:pt idx="145" formatCode="0.0">
                        <c:v>3.846845227395292</c:v>
                      </c:pt>
                      <c:pt idx="146" formatCode="0.0">
                        <c:v>9.4131097560975689</c:v>
                      </c:pt>
                      <c:pt idx="147" formatCode="0.0">
                        <c:v>-1.5521796565389678</c:v>
                      </c:pt>
                      <c:pt idx="148" formatCode="0.0">
                        <c:v>3.8412291933418601</c:v>
                      </c:pt>
                      <c:pt idx="149" formatCode="0.0">
                        <c:v>6.9241982507288498</c:v>
                      </c:pt>
                      <c:pt idx="150" formatCode="0.0">
                        <c:v>-3.1526069634505376</c:v>
                      </c:pt>
                      <c:pt idx="151" formatCode="0.0">
                        <c:v>4.607568325157672</c:v>
                      </c:pt>
                      <c:pt idx="152" formatCode="0.0">
                        <c:v>2.0359281437125816</c:v>
                      </c:pt>
                      <c:pt idx="153" formatCode="0.0">
                        <c:v>-6.5701929474384571</c:v>
                      </c:pt>
                      <c:pt idx="154" formatCode="0.0">
                        <c:v>2.6516464471403793</c:v>
                      </c:pt>
                      <c:pt idx="155" formatCode="0.0">
                        <c:v>-5.1884483602545259</c:v>
                      </c:pt>
                      <c:pt idx="156" formatCode="0.0">
                        <c:v>4.9629501981733597</c:v>
                      </c:pt>
                      <c:pt idx="157" formatCode="0.0">
                        <c:v>0.84819110264844255</c:v>
                      </c:pt>
                      <c:pt idx="158" formatCode="0.0">
                        <c:v>9.80494601184256</c:v>
                      </c:pt>
                      <c:pt idx="159" formatCode="0.0">
                        <c:v>4.6293190204629298</c:v>
                      </c:pt>
                      <c:pt idx="160" formatCode="0.0">
                        <c:v>10.551347542716229</c:v>
                      </c:pt>
                      <c:pt idx="161" formatCode="0.0">
                        <c:v>7.7027948193592266</c:v>
                      </c:pt>
                      <c:pt idx="162" formatCode="0.0">
                        <c:v>14.612770524056515</c:v>
                      </c:pt>
                      <c:pt idx="163" formatCode="0.0">
                        <c:v>5.0242840395243746</c:v>
                      </c:pt>
                      <c:pt idx="164" formatCode="0.0">
                        <c:v>6.2374245472837089</c:v>
                      </c:pt>
                      <c:pt idx="165" formatCode="0.0">
                        <c:v>17.304611002314402</c:v>
                      </c:pt>
                      <c:pt idx="166" formatCode="0.0">
                        <c:v>11.058585176430853</c:v>
                      </c:pt>
                      <c:pt idx="167" formatCode="0.0">
                        <c:v>17.329203235243497</c:v>
                      </c:pt>
                      <c:pt idx="168" formatCode="0.0">
                        <c:v>13.331144311278933</c:v>
                      </c:pt>
                      <c:pt idx="169" formatCode="0.0">
                        <c:v>20.082389289392381</c:v>
                      </c:pt>
                      <c:pt idx="170" formatCode="0.0">
                        <c:v>14.781919111816009</c:v>
                      </c:pt>
                      <c:pt idx="171" formatCode="0.0">
                        <c:v>15.357486373837759</c:v>
                      </c:pt>
                      <c:pt idx="172" formatCode="0.0">
                        <c:v>14.89802421924793</c:v>
                      </c:pt>
                      <c:pt idx="173" formatCode="0.0">
                        <c:v>16.139240506329116</c:v>
                      </c:pt>
                      <c:pt idx="174" formatCode="0.0">
                        <c:v>14.934456928838941</c:v>
                      </c:pt>
                      <c:pt idx="175" formatCode="0.0">
                        <c:v>20.523042576941492</c:v>
                      </c:pt>
                      <c:pt idx="176" formatCode="0.0">
                        <c:v>17.345328282828291</c:v>
                      </c:pt>
                      <c:pt idx="177" formatCode="0.0">
                        <c:v>13.416299893762343</c:v>
                      </c:pt>
                      <c:pt idx="178" formatCode="0.0">
                        <c:v>7.2970507753116465</c:v>
                      </c:pt>
                      <c:pt idx="179" formatCode="0.0">
                        <c:v>7.3628630096802539</c:v>
                      </c:pt>
                      <c:pt idx="180" formatCode="0.0">
                        <c:v>4.6501521077792347</c:v>
                      </c:pt>
                      <c:pt idx="181" formatCode="0.0">
                        <c:v>4.2738707833047442</c:v>
                      </c:pt>
                      <c:pt idx="182" formatCode="0.0">
                        <c:v>-1.2436092303440631</c:v>
                      </c:pt>
                      <c:pt idx="183" formatCode="0.0">
                        <c:v>-1.6120066703724376</c:v>
                      </c:pt>
                      <c:pt idx="184" formatCode="0.0">
                        <c:v>-0.95687144640133681</c:v>
                      </c:pt>
                      <c:pt idx="185" formatCode="0.0">
                        <c:v>-3.2697547683923744</c:v>
                      </c:pt>
                      <c:pt idx="186" formatCode="0.0">
                        <c:v>0.70604209097081139</c:v>
                      </c:pt>
                      <c:pt idx="187" formatCode="0.0">
                        <c:v>-8.7589309341095571</c:v>
                      </c:pt>
                      <c:pt idx="188" formatCode="0.0">
                        <c:v>-9.334229993275045</c:v>
                      </c:pt>
                      <c:pt idx="189" formatCode="0.0">
                        <c:v>-4.1750301083902031</c:v>
                      </c:pt>
                      <c:pt idx="190" formatCode="0.0">
                        <c:v>-0.7367526211391322</c:v>
                      </c:pt>
                      <c:pt idx="191" formatCode="0.0">
                        <c:v>-19.139344262295083</c:v>
                      </c:pt>
                      <c:pt idx="192" formatCode="0.0">
                        <c:v>-34.814507198228128</c:v>
                      </c:pt>
                      <c:pt idx="193" formatCode="0.0">
                        <c:v>-25.414667580534612</c:v>
                      </c:pt>
                      <c:pt idx="194" formatCode="0.0">
                        <c:v>-15.503008255211981</c:v>
                      </c:pt>
                      <c:pt idx="195" formatCode="0.0">
                        <c:v>-6.4830508474576334</c:v>
                      </c:pt>
                      <c:pt idx="196" formatCode="0.0">
                        <c:v>-11.579389526743213</c:v>
                      </c:pt>
                      <c:pt idx="197" formatCode="0.0">
                        <c:v>-8.5352112676056322</c:v>
                      </c:pt>
                      <c:pt idx="198" formatCode="0.0">
                        <c:v>-7.3210192800323597</c:v>
                      </c:pt>
                      <c:pt idx="199" formatCode="0.0">
                        <c:v>-0.75406032482598562</c:v>
                      </c:pt>
                      <c:pt idx="200" formatCode="0.0">
                        <c:v>2.9224150719477962</c:v>
                      </c:pt>
                      <c:pt idx="201" formatCode="0.0">
                        <c:v>0.99148163664293065</c:v>
                      </c:pt>
                      <c:pt idx="202" formatCode="0.0">
                        <c:v>12.189551812731935</c:v>
                      </c:pt>
                      <c:pt idx="203" formatCode="0.0">
                        <c:v>43.267443824970428</c:v>
                      </c:pt>
                      <c:pt idx="204" formatCode="0.0">
                        <c:v>96.750902527075823</c:v>
                      </c:pt>
                      <c:pt idx="205" formatCode="0.0">
                        <c:v>77.154934754640692</c:v>
                      </c:pt>
                      <c:pt idx="206" formatCode="0.0">
                        <c:v>63.139592647789357</c:v>
                      </c:pt>
                      <c:pt idx="207" formatCode="0.0">
                        <c:v>62.86059507627246</c:v>
                      </c:pt>
                      <c:pt idx="208" formatCode="0.0">
                        <c:v>68.313539192399048</c:v>
                      </c:pt>
                      <c:pt idx="209" formatCode="0.0">
                        <c:v>64.351709270095483</c:v>
                      </c:pt>
                      <c:pt idx="210" formatCode="0.0">
                        <c:v>61.390747745126561</c:v>
                      </c:pt>
                      <c:pt idx="211" formatCode="0.0">
                        <c:v>59.585037989479815</c:v>
                      </c:pt>
                      <c:pt idx="212" formatCode="0.0">
                        <c:v>65.004324012683753</c:v>
                      </c:pt>
                      <c:pt idx="213" formatCode="0.0">
                        <c:v>58.835730088495581</c:v>
                      </c:pt>
                      <c:pt idx="214" formatCode="0.0">
                        <c:v>47.595419847328259</c:v>
                      </c:pt>
                      <c:pt idx="215" formatCode="0.0">
                        <c:v>41.827830188679229</c:v>
                      </c:pt>
                      <c:pt idx="216" formatCode="0.0">
                        <c:v>26.875337290879656</c:v>
                      </c:pt>
                      <c:pt idx="217" formatCode="0.0">
                        <c:v>18.715634401908915</c:v>
                      </c:pt>
                      <c:pt idx="218" formatCode="0.0">
                        <c:v>11.25659764514819</c:v>
                      </c:pt>
                      <c:pt idx="219" formatCode="0.0">
                        <c:v>5.5364926272836783</c:v>
                      </c:pt>
                      <c:pt idx="220" formatCode="0.0">
                        <c:v>-4.0549440210744194</c:v>
                      </c:pt>
                      <c:pt idx="221" formatCode="0.0">
                        <c:v>1.6958680783284876</c:v>
                      </c:pt>
                      <c:pt idx="222" formatCode="0.0">
                        <c:v>-5.6156480980710199</c:v>
                      </c:pt>
                      <c:pt idx="223" formatCode="0.0">
                        <c:v>-1.6114264786669139</c:v>
                      </c:pt>
                      <c:pt idx="224" formatCode="0.0">
                        <c:v>-1.8693221523410273</c:v>
                      </c:pt>
                      <c:pt idx="225" formatCode="0.0">
                        <c:v>-8.0438756855575946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2-33C6-496D-824D-0AC52ACE3DCD}"/>
                  </c:ext>
                </c:extLst>
              </c15:ser>
            </c15:filteredBarSeries>
            <c15:filteredBarSeries>
              <c15:ser>
                <c:idx val="7"/>
                <c:order val="3"/>
                <c:tx>
                  <c:v>US Total Goods Wholesale Inventory/Sales Ratio Inverted &amp; Offset by 4 months</c:v>
                </c:tx>
                <c:spPr>
                  <a:solidFill>
                    <a:schemeClr val="accent1">
                      <a:tint val="58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'[Cyclical Analysis and Leading Indicators.xlsx]Real GDP'!$A$2:$A$98</c15:sqref>
                        </c15:formulaRef>
                      </c:ext>
                    </c:extLst>
                    <c:numCache>
                      <c:formatCode>mmm\-yy</c:formatCode>
                      <c:ptCount val="97"/>
                      <c:pt idx="0">
                        <c:v>36526</c:v>
                      </c:pt>
                      <c:pt idx="1">
                        <c:v>36617</c:v>
                      </c:pt>
                      <c:pt idx="2">
                        <c:v>36708</c:v>
                      </c:pt>
                      <c:pt idx="3">
                        <c:v>36800</c:v>
                      </c:pt>
                      <c:pt idx="4">
                        <c:v>36892</c:v>
                      </c:pt>
                      <c:pt idx="5">
                        <c:v>36982</c:v>
                      </c:pt>
                      <c:pt idx="6">
                        <c:v>37073</c:v>
                      </c:pt>
                      <c:pt idx="7">
                        <c:v>37165</c:v>
                      </c:pt>
                      <c:pt idx="8">
                        <c:v>37257</c:v>
                      </c:pt>
                      <c:pt idx="9">
                        <c:v>37347</c:v>
                      </c:pt>
                      <c:pt idx="10">
                        <c:v>37438</c:v>
                      </c:pt>
                      <c:pt idx="11">
                        <c:v>37530</c:v>
                      </c:pt>
                      <c:pt idx="12">
                        <c:v>37622</c:v>
                      </c:pt>
                      <c:pt idx="13">
                        <c:v>37712</c:v>
                      </c:pt>
                      <c:pt idx="14">
                        <c:v>37803</c:v>
                      </c:pt>
                      <c:pt idx="15">
                        <c:v>37895</c:v>
                      </c:pt>
                      <c:pt idx="16">
                        <c:v>37987</c:v>
                      </c:pt>
                      <c:pt idx="17">
                        <c:v>38078</c:v>
                      </c:pt>
                      <c:pt idx="18">
                        <c:v>38169</c:v>
                      </c:pt>
                      <c:pt idx="19">
                        <c:v>38261</c:v>
                      </c:pt>
                      <c:pt idx="20">
                        <c:v>38353</c:v>
                      </c:pt>
                      <c:pt idx="21">
                        <c:v>38443</c:v>
                      </c:pt>
                      <c:pt idx="22">
                        <c:v>38534</c:v>
                      </c:pt>
                      <c:pt idx="23">
                        <c:v>38626</c:v>
                      </c:pt>
                      <c:pt idx="24">
                        <c:v>38718</c:v>
                      </c:pt>
                      <c:pt idx="25">
                        <c:v>38808</c:v>
                      </c:pt>
                      <c:pt idx="26">
                        <c:v>38899</c:v>
                      </c:pt>
                      <c:pt idx="27">
                        <c:v>38991</c:v>
                      </c:pt>
                      <c:pt idx="28">
                        <c:v>39083</c:v>
                      </c:pt>
                      <c:pt idx="29">
                        <c:v>39173</c:v>
                      </c:pt>
                      <c:pt idx="30">
                        <c:v>39264</c:v>
                      </c:pt>
                      <c:pt idx="31">
                        <c:v>39356</c:v>
                      </c:pt>
                      <c:pt idx="32">
                        <c:v>39448</c:v>
                      </c:pt>
                      <c:pt idx="33">
                        <c:v>39539</c:v>
                      </c:pt>
                      <c:pt idx="34">
                        <c:v>39630</c:v>
                      </c:pt>
                      <c:pt idx="35">
                        <c:v>39722</c:v>
                      </c:pt>
                      <c:pt idx="36">
                        <c:v>39814</c:v>
                      </c:pt>
                      <c:pt idx="37">
                        <c:v>39904</c:v>
                      </c:pt>
                      <c:pt idx="38">
                        <c:v>39995</c:v>
                      </c:pt>
                      <c:pt idx="39">
                        <c:v>40087</c:v>
                      </c:pt>
                      <c:pt idx="40">
                        <c:v>40179</c:v>
                      </c:pt>
                      <c:pt idx="41">
                        <c:v>40269</c:v>
                      </c:pt>
                      <c:pt idx="42">
                        <c:v>40360</c:v>
                      </c:pt>
                      <c:pt idx="43">
                        <c:v>40452</c:v>
                      </c:pt>
                      <c:pt idx="44">
                        <c:v>40544</c:v>
                      </c:pt>
                      <c:pt idx="45">
                        <c:v>40634</c:v>
                      </c:pt>
                      <c:pt idx="46">
                        <c:v>40725</c:v>
                      </c:pt>
                      <c:pt idx="47">
                        <c:v>40817</c:v>
                      </c:pt>
                      <c:pt idx="48">
                        <c:v>40909</c:v>
                      </c:pt>
                      <c:pt idx="49">
                        <c:v>41000</c:v>
                      </c:pt>
                      <c:pt idx="50">
                        <c:v>41091</c:v>
                      </c:pt>
                      <c:pt idx="51">
                        <c:v>41183</c:v>
                      </c:pt>
                      <c:pt idx="52">
                        <c:v>41275</c:v>
                      </c:pt>
                      <c:pt idx="53">
                        <c:v>41365</c:v>
                      </c:pt>
                      <c:pt idx="54">
                        <c:v>41456</c:v>
                      </c:pt>
                      <c:pt idx="55">
                        <c:v>41548</c:v>
                      </c:pt>
                      <c:pt idx="56">
                        <c:v>41640</c:v>
                      </c:pt>
                      <c:pt idx="57">
                        <c:v>41730</c:v>
                      </c:pt>
                      <c:pt idx="58">
                        <c:v>41821</c:v>
                      </c:pt>
                      <c:pt idx="59">
                        <c:v>41913</c:v>
                      </c:pt>
                      <c:pt idx="60">
                        <c:v>42005</c:v>
                      </c:pt>
                      <c:pt idx="61">
                        <c:v>42095</c:v>
                      </c:pt>
                      <c:pt idx="62">
                        <c:v>42186</c:v>
                      </c:pt>
                      <c:pt idx="63">
                        <c:v>42278</c:v>
                      </c:pt>
                      <c:pt idx="64">
                        <c:v>42370</c:v>
                      </c:pt>
                      <c:pt idx="65">
                        <c:v>42461</c:v>
                      </c:pt>
                      <c:pt idx="66">
                        <c:v>42552</c:v>
                      </c:pt>
                      <c:pt idx="67">
                        <c:v>42644</c:v>
                      </c:pt>
                      <c:pt idx="68">
                        <c:v>42736</c:v>
                      </c:pt>
                      <c:pt idx="69">
                        <c:v>42826</c:v>
                      </c:pt>
                      <c:pt idx="70">
                        <c:v>42917</c:v>
                      </c:pt>
                      <c:pt idx="71">
                        <c:v>43009</c:v>
                      </c:pt>
                      <c:pt idx="72">
                        <c:v>43101</c:v>
                      </c:pt>
                      <c:pt idx="73">
                        <c:v>43191</c:v>
                      </c:pt>
                      <c:pt idx="74">
                        <c:v>43282</c:v>
                      </c:pt>
                      <c:pt idx="75">
                        <c:v>43374</c:v>
                      </c:pt>
                      <c:pt idx="76">
                        <c:v>43466</c:v>
                      </c:pt>
                      <c:pt idx="77">
                        <c:v>43556</c:v>
                      </c:pt>
                      <c:pt idx="78">
                        <c:v>43647</c:v>
                      </c:pt>
                      <c:pt idx="79">
                        <c:v>43739</c:v>
                      </c:pt>
                      <c:pt idx="80">
                        <c:v>43831</c:v>
                      </c:pt>
                      <c:pt idx="81">
                        <c:v>43922</c:v>
                      </c:pt>
                      <c:pt idx="82">
                        <c:v>44013</c:v>
                      </c:pt>
                      <c:pt idx="83">
                        <c:v>44105</c:v>
                      </c:pt>
                      <c:pt idx="84">
                        <c:v>44197</c:v>
                      </c:pt>
                      <c:pt idx="85">
                        <c:v>44287</c:v>
                      </c:pt>
                      <c:pt idx="86">
                        <c:v>44378</c:v>
                      </c:pt>
                      <c:pt idx="87">
                        <c:v>44470</c:v>
                      </c:pt>
                      <c:pt idx="88">
                        <c:v>44562</c:v>
                      </c:pt>
                      <c:pt idx="89">
                        <c:v>44652</c:v>
                      </c:pt>
                      <c:pt idx="90">
                        <c:v>44743</c:v>
                      </c:pt>
                      <c:pt idx="91">
                        <c:v>44835</c:v>
                      </c:pt>
                      <c:pt idx="92">
                        <c:v>44927</c:v>
                      </c:pt>
                      <c:pt idx="93">
                        <c:v>45017</c:v>
                      </c:pt>
                      <c:pt idx="94">
                        <c:v>45108</c:v>
                      </c:pt>
                      <c:pt idx="95">
                        <c:v>45200</c:v>
                      </c:pt>
                      <c:pt idx="96">
                        <c:v>45292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'[Cyclical Analysis and Leading Indicators.xlsx]Wholesale Inventory-Sales Ratio'!$F$2:$F$241</c15:sqref>
                        </c15:formulaRef>
                      </c:ext>
                    </c:extLst>
                    <c:numCache>
                      <c:formatCode>General</c:formatCode>
                      <c:ptCount val="240"/>
                      <c:pt idx="4">
                        <c:v>4.2</c:v>
                      </c:pt>
                      <c:pt idx="5">
                        <c:v>3.6</c:v>
                      </c:pt>
                      <c:pt idx="6">
                        <c:v>2.5</c:v>
                      </c:pt>
                      <c:pt idx="7">
                        <c:v>1.4</c:v>
                      </c:pt>
                      <c:pt idx="8">
                        <c:v>1.1000000000000001</c:v>
                      </c:pt>
                      <c:pt idx="9">
                        <c:v>0.3</c:v>
                      </c:pt>
                      <c:pt idx="10">
                        <c:v>0.1</c:v>
                      </c:pt>
                      <c:pt idx="11">
                        <c:v>-0.1</c:v>
                      </c:pt>
                      <c:pt idx="12">
                        <c:v>-0.1</c:v>
                      </c:pt>
                      <c:pt idx="13">
                        <c:v>0.5</c:v>
                      </c:pt>
                      <c:pt idx="14">
                        <c:v>0</c:v>
                      </c:pt>
                      <c:pt idx="15">
                        <c:v>-0.3</c:v>
                      </c:pt>
                      <c:pt idx="16">
                        <c:v>0.2</c:v>
                      </c:pt>
                      <c:pt idx="17">
                        <c:v>0.4</c:v>
                      </c:pt>
                      <c:pt idx="18">
                        <c:v>0.7</c:v>
                      </c:pt>
                      <c:pt idx="19">
                        <c:v>1</c:v>
                      </c:pt>
                      <c:pt idx="20">
                        <c:v>1.3</c:v>
                      </c:pt>
                      <c:pt idx="21">
                        <c:v>1.7</c:v>
                      </c:pt>
                      <c:pt idx="22">
                        <c:v>2</c:v>
                      </c:pt>
                      <c:pt idx="23">
                        <c:v>1.6</c:v>
                      </c:pt>
                      <c:pt idx="24">
                        <c:v>0.9</c:v>
                      </c:pt>
                      <c:pt idx="25">
                        <c:v>0.4</c:v>
                      </c:pt>
                      <c:pt idx="26">
                        <c:v>-0.1</c:v>
                      </c:pt>
                      <c:pt idx="27">
                        <c:v>-0.3</c:v>
                      </c:pt>
                      <c:pt idx="28">
                        <c:v>-0.8</c:v>
                      </c:pt>
                      <c:pt idx="29">
                        <c:v>-1.1000000000000001</c:v>
                      </c:pt>
                      <c:pt idx="30">
                        <c:v>-1.6</c:v>
                      </c:pt>
                      <c:pt idx="31">
                        <c:v>-1.2</c:v>
                      </c:pt>
                      <c:pt idx="32">
                        <c:v>-1.5</c:v>
                      </c:pt>
                      <c:pt idx="33">
                        <c:v>-1.9</c:v>
                      </c:pt>
                      <c:pt idx="34">
                        <c:v>-1.7</c:v>
                      </c:pt>
                      <c:pt idx="35">
                        <c:v>-1.7</c:v>
                      </c:pt>
                      <c:pt idx="36">
                        <c:v>-1.2</c:v>
                      </c:pt>
                      <c:pt idx="37">
                        <c:v>-0.4</c:v>
                      </c:pt>
                      <c:pt idx="38">
                        <c:v>0.5</c:v>
                      </c:pt>
                      <c:pt idx="39">
                        <c:v>0.9</c:v>
                      </c:pt>
                      <c:pt idx="40">
                        <c:v>1.4</c:v>
                      </c:pt>
                      <c:pt idx="41">
                        <c:v>2.2000000000000002</c:v>
                      </c:pt>
                      <c:pt idx="42">
                        <c:v>2.4</c:v>
                      </c:pt>
                      <c:pt idx="43">
                        <c:v>2.5</c:v>
                      </c:pt>
                      <c:pt idx="44">
                        <c:v>2.5</c:v>
                      </c:pt>
                      <c:pt idx="45">
                        <c:v>2.9</c:v>
                      </c:pt>
                      <c:pt idx="46">
                        <c:v>3.1</c:v>
                      </c:pt>
                      <c:pt idx="47">
                        <c:v>2.6</c:v>
                      </c:pt>
                      <c:pt idx="48">
                        <c:v>2.8</c:v>
                      </c:pt>
                      <c:pt idx="49">
                        <c:v>1.5</c:v>
                      </c:pt>
                      <c:pt idx="50">
                        <c:v>-1.1000000000000001</c:v>
                      </c:pt>
                      <c:pt idx="51">
                        <c:v>-2.2999999999999998</c:v>
                      </c:pt>
                      <c:pt idx="52">
                        <c:v>-4.9000000000000004</c:v>
                      </c:pt>
                      <c:pt idx="53">
                        <c:v>-7.5</c:v>
                      </c:pt>
                      <c:pt idx="54">
                        <c:v>-8.8000000000000007</c:v>
                      </c:pt>
                      <c:pt idx="55">
                        <c:v>-10.8</c:v>
                      </c:pt>
                      <c:pt idx="56">
                        <c:v>-12.5</c:v>
                      </c:pt>
                      <c:pt idx="57">
                        <c:v>-13.8</c:v>
                      </c:pt>
                      <c:pt idx="58">
                        <c:v>-15.2</c:v>
                      </c:pt>
                      <c:pt idx="59">
                        <c:v>-15.1</c:v>
                      </c:pt>
                      <c:pt idx="60">
                        <c:v>-15.4</c:v>
                      </c:pt>
                      <c:pt idx="61">
                        <c:v>-14.5</c:v>
                      </c:pt>
                      <c:pt idx="62">
                        <c:v>-10.6</c:v>
                      </c:pt>
                      <c:pt idx="63">
                        <c:v>-8</c:v>
                      </c:pt>
                      <c:pt idx="64">
                        <c:v>-4.0999999999999996</c:v>
                      </c:pt>
                      <c:pt idx="65">
                        <c:v>-0.5</c:v>
                      </c:pt>
                      <c:pt idx="66">
                        <c:v>2.6</c:v>
                      </c:pt>
                      <c:pt idx="67">
                        <c:v>5.5</c:v>
                      </c:pt>
                      <c:pt idx="68">
                        <c:v>8.1999999999999993</c:v>
                      </c:pt>
                      <c:pt idx="69">
                        <c:v>9.9</c:v>
                      </c:pt>
                      <c:pt idx="70">
                        <c:v>11.1</c:v>
                      </c:pt>
                      <c:pt idx="71">
                        <c:v>12.2</c:v>
                      </c:pt>
                      <c:pt idx="72">
                        <c:v>12.5</c:v>
                      </c:pt>
                      <c:pt idx="73">
                        <c:v>12.5</c:v>
                      </c:pt>
                      <c:pt idx="74">
                        <c:v>11.8</c:v>
                      </c:pt>
                      <c:pt idx="75">
                        <c:v>10.6</c:v>
                      </c:pt>
                      <c:pt idx="76">
                        <c:v>9.5</c:v>
                      </c:pt>
                      <c:pt idx="77">
                        <c:v>8</c:v>
                      </c:pt>
                      <c:pt idx="78">
                        <c:v>6.3</c:v>
                      </c:pt>
                      <c:pt idx="79">
                        <c:v>4.5999999999999996</c:v>
                      </c:pt>
                      <c:pt idx="80">
                        <c:v>3.3</c:v>
                      </c:pt>
                      <c:pt idx="81">
                        <c:v>2.1</c:v>
                      </c:pt>
                      <c:pt idx="82">
                        <c:v>1.1000000000000001</c:v>
                      </c:pt>
                      <c:pt idx="83">
                        <c:v>0.5</c:v>
                      </c:pt>
                      <c:pt idx="84">
                        <c:v>0.3</c:v>
                      </c:pt>
                      <c:pt idx="85">
                        <c:v>0.3</c:v>
                      </c:pt>
                      <c:pt idx="86">
                        <c:v>-0.3</c:v>
                      </c:pt>
                      <c:pt idx="87">
                        <c:v>-0.5</c:v>
                      </c:pt>
                      <c:pt idx="88">
                        <c:v>-0.6</c:v>
                      </c:pt>
                      <c:pt idx="89">
                        <c:v>-0.2</c:v>
                      </c:pt>
                      <c:pt idx="90">
                        <c:v>-0.5</c:v>
                      </c:pt>
                      <c:pt idx="91">
                        <c:v>-0.4</c:v>
                      </c:pt>
                      <c:pt idx="92">
                        <c:v>-0.2</c:v>
                      </c:pt>
                      <c:pt idx="93">
                        <c:v>-0.4</c:v>
                      </c:pt>
                      <c:pt idx="94">
                        <c:v>0</c:v>
                      </c:pt>
                      <c:pt idx="95">
                        <c:v>-0.4</c:v>
                      </c:pt>
                      <c:pt idx="96">
                        <c:v>-1.2</c:v>
                      </c:pt>
                      <c:pt idx="97">
                        <c:v>-1.1000000000000001</c:v>
                      </c:pt>
                      <c:pt idx="98">
                        <c:v>-1.2</c:v>
                      </c:pt>
                      <c:pt idx="99">
                        <c:v>-1.4</c:v>
                      </c:pt>
                      <c:pt idx="100">
                        <c:v>-1.7</c:v>
                      </c:pt>
                      <c:pt idx="101">
                        <c:v>-2.6</c:v>
                      </c:pt>
                      <c:pt idx="102">
                        <c:v>-2.9</c:v>
                      </c:pt>
                      <c:pt idx="103">
                        <c:v>-3</c:v>
                      </c:pt>
                      <c:pt idx="104">
                        <c:v>-3.3</c:v>
                      </c:pt>
                      <c:pt idx="105">
                        <c:v>-3.1</c:v>
                      </c:pt>
                      <c:pt idx="106">
                        <c:v>-2.9</c:v>
                      </c:pt>
                      <c:pt idx="107">
                        <c:v>-2.8</c:v>
                      </c:pt>
                      <c:pt idx="108">
                        <c:v>-2</c:v>
                      </c:pt>
                      <c:pt idx="109">
                        <c:v>-2</c:v>
                      </c:pt>
                      <c:pt idx="110">
                        <c:v>-2.1</c:v>
                      </c:pt>
                      <c:pt idx="111">
                        <c:v>-1.4</c:v>
                      </c:pt>
                      <c:pt idx="112">
                        <c:v>-1.5</c:v>
                      </c:pt>
                      <c:pt idx="113">
                        <c:v>-1.3</c:v>
                      </c:pt>
                      <c:pt idx="114">
                        <c:v>-0.8</c:v>
                      </c:pt>
                      <c:pt idx="115">
                        <c:v>-0.6</c:v>
                      </c:pt>
                      <c:pt idx="116">
                        <c:v>-0.9</c:v>
                      </c:pt>
                      <c:pt idx="117">
                        <c:v>-0.7</c:v>
                      </c:pt>
                      <c:pt idx="118">
                        <c:v>-1</c:v>
                      </c:pt>
                      <c:pt idx="119">
                        <c:v>-1.2</c:v>
                      </c:pt>
                      <c:pt idx="120">
                        <c:v>-1.3</c:v>
                      </c:pt>
                      <c:pt idx="121">
                        <c:v>-1.7</c:v>
                      </c:pt>
                      <c:pt idx="122">
                        <c:v>-2</c:v>
                      </c:pt>
                      <c:pt idx="123">
                        <c:v>-2.6</c:v>
                      </c:pt>
                      <c:pt idx="124">
                        <c:v>-3.3</c:v>
                      </c:pt>
                      <c:pt idx="125">
                        <c:v>-3.8</c:v>
                      </c:pt>
                      <c:pt idx="126">
                        <c:v>-4.4000000000000004</c:v>
                      </c:pt>
                      <c:pt idx="127">
                        <c:v>-5.0999999999999996</c:v>
                      </c:pt>
                      <c:pt idx="128">
                        <c:v>-5.7</c:v>
                      </c:pt>
                      <c:pt idx="129">
                        <c:v>-6.3</c:v>
                      </c:pt>
                      <c:pt idx="130">
                        <c:v>-7.1</c:v>
                      </c:pt>
                      <c:pt idx="131">
                        <c:v>-7.5</c:v>
                      </c:pt>
                      <c:pt idx="132">
                        <c:v>-8.4</c:v>
                      </c:pt>
                      <c:pt idx="133">
                        <c:v>-9</c:v>
                      </c:pt>
                      <c:pt idx="134">
                        <c:v>-8.8000000000000007</c:v>
                      </c:pt>
                      <c:pt idx="135">
                        <c:v>-9.1</c:v>
                      </c:pt>
                      <c:pt idx="136">
                        <c:v>-9.1</c:v>
                      </c:pt>
                      <c:pt idx="137">
                        <c:v>-8.1999999999999993</c:v>
                      </c:pt>
                      <c:pt idx="138">
                        <c:v>-7.6</c:v>
                      </c:pt>
                      <c:pt idx="139">
                        <c:v>-7.4</c:v>
                      </c:pt>
                      <c:pt idx="140">
                        <c:v>-6.4</c:v>
                      </c:pt>
                      <c:pt idx="141">
                        <c:v>-6.1</c:v>
                      </c:pt>
                      <c:pt idx="142">
                        <c:v>-6</c:v>
                      </c:pt>
                      <c:pt idx="143">
                        <c:v>-4.5999999999999996</c:v>
                      </c:pt>
                      <c:pt idx="144">
                        <c:v>-3.9</c:v>
                      </c:pt>
                      <c:pt idx="145">
                        <c:v>-3.2</c:v>
                      </c:pt>
                      <c:pt idx="146">
                        <c:v>-2.4</c:v>
                      </c:pt>
                      <c:pt idx="147">
                        <c:v>-1.8</c:v>
                      </c:pt>
                      <c:pt idx="148">
                        <c:v>-0.1</c:v>
                      </c:pt>
                      <c:pt idx="149">
                        <c:v>0</c:v>
                      </c:pt>
                      <c:pt idx="150">
                        <c:v>0.3</c:v>
                      </c:pt>
                      <c:pt idx="151">
                        <c:v>1.1000000000000001</c:v>
                      </c:pt>
                      <c:pt idx="152">
                        <c:v>1.7</c:v>
                      </c:pt>
                      <c:pt idx="153">
                        <c:v>1.9</c:v>
                      </c:pt>
                      <c:pt idx="154">
                        <c:v>2.7</c:v>
                      </c:pt>
                      <c:pt idx="155">
                        <c:v>2.5</c:v>
                      </c:pt>
                      <c:pt idx="156">
                        <c:v>2.5</c:v>
                      </c:pt>
                      <c:pt idx="157">
                        <c:v>3.1</c:v>
                      </c:pt>
                      <c:pt idx="158">
                        <c:v>3.2</c:v>
                      </c:pt>
                      <c:pt idx="159">
                        <c:v>3.3</c:v>
                      </c:pt>
                      <c:pt idx="160">
                        <c:v>2.9</c:v>
                      </c:pt>
                      <c:pt idx="161">
                        <c:v>2.8</c:v>
                      </c:pt>
                      <c:pt idx="162">
                        <c:v>2.5</c:v>
                      </c:pt>
                      <c:pt idx="163">
                        <c:v>2.7</c:v>
                      </c:pt>
                      <c:pt idx="164">
                        <c:v>2.8</c:v>
                      </c:pt>
                      <c:pt idx="165">
                        <c:v>2.8</c:v>
                      </c:pt>
                      <c:pt idx="166">
                        <c:v>3.3</c:v>
                      </c:pt>
                      <c:pt idx="167">
                        <c:v>3.5</c:v>
                      </c:pt>
                      <c:pt idx="168">
                        <c:v>3.5</c:v>
                      </c:pt>
                      <c:pt idx="169">
                        <c:v>3.2</c:v>
                      </c:pt>
                      <c:pt idx="170">
                        <c:v>2.7</c:v>
                      </c:pt>
                      <c:pt idx="171">
                        <c:v>2.1</c:v>
                      </c:pt>
                      <c:pt idx="172">
                        <c:v>1.4</c:v>
                      </c:pt>
                      <c:pt idx="173">
                        <c:v>0.9</c:v>
                      </c:pt>
                      <c:pt idx="174">
                        <c:v>0.4</c:v>
                      </c:pt>
                      <c:pt idx="175">
                        <c:v>-0.1</c:v>
                      </c:pt>
                      <c:pt idx="176">
                        <c:v>-1.2</c:v>
                      </c:pt>
                      <c:pt idx="177">
                        <c:v>-2.2000000000000002</c:v>
                      </c:pt>
                      <c:pt idx="178">
                        <c:v>-3.3</c:v>
                      </c:pt>
                      <c:pt idx="179">
                        <c:v>-4.3</c:v>
                      </c:pt>
                      <c:pt idx="180">
                        <c:v>-4.5999999999999996</c:v>
                      </c:pt>
                      <c:pt idx="181">
                        <c:v>-5.2</c:v>
                      </c:pt>
                      <c:pt idx="182">
                        <c:v>-5.6</c:v>
                      </c:pt>
                      <c:pt idx="183">
                        <c:v>-5</c:v>
                      </c:pt>
                      <c:pt idx="184">
                        <c:v>-4.4000000000000004</c:v>
                      </c:pt>
                      <c:pt idx="185">
                        <c:v>-3.6</c:v>
                      </c:pt>
                      <c:pt idx="186">
                        <c:v>-3.2</c:v>
                      </c:pt>
                      <c:pt idx="187">
                        <c:v>-5</c:v>
                      </c:pt>
                      <c:pt idx="188">
                        <c:v>-6.2</c:v>
                      </c:pt>
                      <c:pt idx="189">
                        <c:v>-5.0999999999999996</c:v>
                      </c:pt>
                      <c:pt idx="190">
                        <c:v>-4.7</c:v>
                      </c:pt>
                      <c:pt idx="191">
                        <c:v>-4</c:v>
                      </c:pt>
                      <c:pt idx="192">
                        <c:v>-3.3</c:v>
                      </c:pt>
                      <c:pt idx="193">
                        <c:v>-2.8</c:v>
                      </c:pt>
                      <c:pt idx="194">
                        <c:v>-2.1</c:v>
                      </c:pt>
                      <c:pt idx="195">
                        <c:v>-1.6</c:v>
                      </c:pt>
                      <c:pt idx="196">
                        <c:v>-1.8</c:v>
                      </c:pt>
                      <c:pt idx="197">
                        <c:v>-2</c:v>
                      </c:pt>
                      <c:pt idx="198">
                        <c:v>-0.8</c:v>
                      </c:pt>
                      <c:pt idx="199">
                        <c:v>3.8</c:v>
                      </c:pt>
                      <c:pt idx="200">
                        <c:v>7.4</c:v>
                      </c:pt>
                      <c:pt idx="201">
                        <c:v>8.1999999999999993</c:v>
                      </c:pt>
                      <c:pt idx="202">
                        <c:v>8.6</c:v>
                      </c:pt>
                      <c:pt idx="203">
                        <c:v>9.4</c:v>
                      </c:pt>
                      <c:pt idx="204">
                        <c:v>9.5</c:v>
                      </c:pt>
                      <c:pt idx="205">
                        <c:v>9.6</c:v>
                      </c:pt>
                      <c:pt idx="206">
                        <c:v>10</c:v>
                      </c:pt>
                      <c:pt idx="207">
                        <c:v>9.6</c:v>
                      </c:pt>
                      <c:pt idx="208">
                        <c:v>9.6999999999999993</c:v>
                      </c:pt>
                      <c:pt idx="209">
                        <c:v>9.8000000000000007</c:v>
                      </c:pt>
                      <c:pt idx="210">
                        <c:v>8.8000000000000007</c:v>
                      </c:pt>
                      <c:pt idx="211">
                        <c:v>5.7</c:v>
                      </c:pt>
                      <c:pt idx="212">
                        <c:v>3.6</c:v>
                      </c:pt>
                      <c:pt idx="213">
                        <c:v>2.1</c:v>
                      </c:pt>
                      <c:pt idx="214">
                        <c:v>0.5</c:v>
                      </c:pt>
                      <c:pt idx="215">
                        <c:v>-0.8</c:v>
                      </c:pt>
                      <c:pt idx="216">
                        <c:v>-2.2000000000000002</c:v>
                      </c:pt>
                      <c:pt idx="217">
                        <c:v>-3.2</c:v>
                      </c:pt>
                      <c:pt idx="218">
                        <c:v>-5.0999999999999996</c:v>
                      </c:pt>
                      <c:pt idx="219">
                        <c:v>-6.3</c:v>
                      </c:pt>
                      <c:pt idx="220">
                        <c:v>-7.3</c:v>
                      </c:pt>
                      <c:pt idx="221">
                        <c:v>-8.6</c:v>
                      </c:pt>
                      <c:pt idx="222">
                        <c:v>-9.5</c:v>
                      </c:pt>
                      <c:pt idx="223">
                        <c:v>-10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3-33C6-496D-824D-0AC52ACE3DCD}"/>
                  </c:ext>
                </c:extLst>
              </c15:ser>
            </c15:filteredBarSeries>
            <c15:filteredBarSeries>
              <c15:ser>
                <c:idx val="8"/>
                <c:order val="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'[Cyclical Analysis and Leading Indicators.xlsx]Multiple Paid (Median)'!$E$1:$E$2</c15:sqref>
                        </c15:formulaRef>
                      </c:ext>
                    </c:extLst>
                    <c:strCache>
                      <c:ptCount val="2"/>
                      <c:pt idx="0">
                        <c:v>Median Multiple Paid</c:v>
                      </c:pt>
                    </c:strCache>
                  </c:strRef>
                </c:tx>
                <c:spPr>
                  <a:solidFill>
                    <a:schemeClr val="accent1">
                      <a:tint val="44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'[Cyclical Analysis and Leading Indicators.xlsx]Real GDP'!$A$2:$A$98</c15:sqref>
                        </c15:formulaRef>
                      </c:ext>
                    </c:extLst>
                    <c:numCache>
                      <c:formatCode>mmm\-yy</c:formatCode>
                      <c:ptCount val="97"/>
                      <c:pt idx="0">
                        <c:v>36526</c:v>
                      </c:pt>
                      <c:pt idx="1">
                        <c:v>36617</c:v>
                      </c:pt>
                      <c:pt idx="2">
                        <c:v>36708</c:v>
                      </c:pt>
                      <c:pt idx="3">
                        <c:v>36800</c:v>
                      </c:pt>
                      <c:pt idx="4">
                        <c:v>36892</c:v>
                      </c:pt>
                      <c:pt idx="5">
                        <c:v>36982</c:v>
                      </c:pt>
                      <c:pt idx="6">
                        <c:v>37073</c:v>
                      </c:pt>
                      <c:pt idx="7">
                        <c:v>37165</c:v>
                      </c:pt>
                      <c:pt idx="8">
                        <c:v>37257</c:v>
                      </c:pt>
                      <c:pt idx="9">
                        <c:v>37347</c:v>
                      </c:pt>
                      <c:pt idx="10">
                        <c:v>37438</c:v>
                      </c:pt>
                      <c:pt idx="11">
                        <c:v>37530</c:v>
                      </c:pt>
                      <c:pt idx="12">
                        <c:v>37622</c:v>
                      </c:pt>
                      <c:pt idx="13">
                        <c:v>37712</c:v>
                      </c:pt>
                      <c:pt idx="14">
                        <c:v>37803</c:v>
                      </c:pt>
                      <c:pt idx="15">
                        <c:v>37895</c:v>
                      </c:pt>
                      <c:pt idx="16">
                        <c:v>37987</c:v>
                      </c:pt>
                      <c:pt idx="17">
                        <c:v>38078</c:v>
                      </c:pt>
                      <c:pt idx="18">
                        <c:v>38169</c:v>
                      </c:pt>
                      <c:pt idx="19">
                        <c:v>38261</c:v>
                      </c:pt>
                      <c:pt idx="20">
                        <c:v>38353</c:v>
                      </c:pt>
                      <c:pt idx="21">
                        <c:v>38443</c:v>
                      </c:pt>
                      <c:pt idx="22">
                        <c:v>38534</c:v>
                      </c:pt>
                      <c:pt idx="23">
                        <c:v>38626</c:v>
                      </c:pt>
                      <c:pt idx="24">
                        <c:v>38718</c:v>
                      </c:pt>
                      <c:pt idx="25">
                        <c:v>38808</c:v>
                      </c:pt>
                      <c:pt idx="26">
                        <c:v>38899</c:v>
                      </c:pt>
                      <c:pt idx="27">
                        <c:v>38991</c:v>
                      </c:pt>
                      <c:pt idx="28">
                        <c:v>39083</c:v>
                      </c:pt>
                      <c:pt idx="29">
                        <c:v>39173</c:v>
                      </c:pt>
                      <c:pt idx="30">
                        <c:v>39264</c:v>
                      </c:pt>
                      <c:pt idx="31">
                        <c:v>39356</c:v>
                      </c:pt>
                      <c:pt idx="32">
                        <c:v>39448</c:v>
                      </c:pt>
                      <c:pt idx="33">
                        <c:v>39539</c:v>
                      </c:pt>
                      <c:pt idx="34">
                        <c:v>39630</c:v>
                      </c:pt>
                      <c:pt idx="35">
                        <c:v>39722</c:v>
                      </c:pt>
                      <c:pt idx="36">
                        <c:v>39814</c:v>
                      </c:pt>
                      <c:pt idx="37">
                        <c:v>39904</c:v>
                      </c:pt>
                      <c:pt idx="38">
                        <c:v>39995</c:v>
                      </c:pt>
                      <c:pt idx="39">
                        <c:v>40087</c:v>
                      </c:pt>
                      <c:pt idx="40">
                        <c:v>40179</c:v>
                      </c:pt>
                      <c:pt idx="41">
                        <c:v>40269</c:v>
                      </c:pt>
                      <c:pt idx="42">
                        <c:v>40360</c:v>
                      </c:pt>
                      <c:pt idx="43">
                        <c:v>40452</c:v>
                      </c:pt>
                      <c:pt idx="44">
                        <c:v>40544</c:v>
                      </c:pt>
                      <c:pt idx="45">
                        <c:v>40634</c:v>
                      </c:pt>
                      <c:pt idx="46">
                        <c:v>40725</c:v>
                      </c:pt>
                      <c:pt idx="47">
                        <c:v>40817</c:v>
                      </c:pt>
                      <c:pt idx="48">
                        <c:v>40909</c:v>
                      </c:pt>
                      <c:pt idx="49">
                        <c:v>41000</c:v>
                      </c:pt>
                      <c:pt idx="50">
                        <c:v>41091</c:v>
                      </c:pt>
                      <c:pt idx="51">
                        <c:v>41183</c:v>
                      </c:pt>
                      <c:pt idx="52">
                        <c:v>41275</c:v>
                      </c:pt>
                      <c:pt idx="53">
                        <c:v>41365</c:v>
                      </c:pt>
                      <c:pt idx="54">
                        <c:v>41456</c:v>
                      </c:pt>
                      <c:pt idx="55">
                        <c:v>41548</c:v>
                      </c:pt>
                      <c:pt idx="56">
                        <c:v>41640</c:v>
                      </c:pt>
                      <c:pt idx="57">
                        <c:v>41730</c:v>
                      </c:pt>
                      <c:pt idx="58">
                        <c:v>41821</c:v>
                      </c:pt>
                      <c:pt idx="59">
                        <c:v>41913</c:v>
                      </c:pt>
                      <c:pt idx="60">
                        <c:v>42005</c:v>
                      </c:pt>
                      <c:pt idx="61">
                        <c:v>42095</c:v>
                      </c:pt>
                      <c:pt idx="62">
                        <c:v>42186</c:v>
                      </c:pt>
                      <c:pt idx="63">
                        <c:v>42278</c:v>
                      </c:pt>
                      <c:pt idx="64">
                        <c:v>42370</c:v>
                      </c:pt>
                      <c:pt idx="65">
                        <c:v>42461</c:v>
                      </c:pt>
                      <c:pt idx="66">
                        <c:v>42552</c:v>
                      </c:pt>
                      <c:pt idx="67">
                        <c:v>42644</c:v>
                      </c:pt>
                      <c:pt idx="68">
                        <c:v>42736</c:v>
                      </c:pt>
                      <c:pt idx="69">
                        <c:v>42826</c:v>
                      </c:pt>
                      <c:pt idx="70">
                        <c:v>42917</c:v>
                      </c:pt>
                      <c:pt idx="71">
                        <c:v>43009</c:v>
                      </c:pt>
                      <c:pt idx="72">
                        <c:v>43101</c:v>
                      </c:pt>
                      <c:pt idx="73">
                        <c:v>43191</c:v>
                      </c:pt>
                      <c:pt idx="74">
                        <c:v>43282</c:v>
                      </c:pt>
                      <c:pt idx="75">
                        <c:v>43374</c:v>
                      </c:pt>
                      <c:pt idx="76">
                        <c:v>43466</c:v>
                      </c:pt>
                      <c:pt idx="77">
                        <c:v>43556</c:v>
                      </c:pt>
                      <c:pt idx="78">
                        <c:v>43647</c:v>
                      </c:pt>
                      <c:pt idx="79">
                        <c:v>43739</c:v>
                      </c:pt>
                      <c:pt idx="80">
                        <c:v>43831</c:v>
                      </c:pt>
                      <c:pt idx="81">
                        <c:v>43922</c:v>
                      </c:pt>
                      <c:pt idx="82">
                        <c:v>44013</c:v>
                      </c:pt>
                      <c:pt idx="83">
                        <c:v>44105</c:v>
                      </c:pt>
                      <c:pt idx="84">
                        <c:v>44197</c:v>
                      </c:pt>
                      <c:pt idx="85">
                        <c:v>44287</c:v>
                      </c:pt>
                      <c:pt idx="86">
                        <c:v>44378</c:v>
                      </c:pt>
                      <c:pt idx="87">
                        <c:v>44470</c:v>
                      </c:pt>
                      <c:pt idx="88">
                        <c:v>44562</c:v>
                      </c:pt>
                      <c:pt idx="89">
                        <c:v>44652</c:v>
                      </c:pt>
                      <c:pt idx="90">
                        <c:v>44743</c:v>
                      </c:pt>
                      <c:pt idx="91">
                        <c:v>44835</c:v>
                      </c:pt>
                      <c:pt idx="92">
                        <c:v>44927</c:v>
                      </c:pt>
                      <c:pt idx="93">
                        <c:v>45017</c:v>
                      </c:pt>
                      <c:pt idx="94">
                        <c:v>45108</c:v>
                      </c:pt>
                      <c:pt idx="95">
                        <c:v>45200</c:v>
                      </c:pt>
                      <c:pt idx="96">
                        <c:v>45292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'[Cyclical Analysis and Leading Indicators.xlsx]Multiple Paid (Median)'!$E$3:$E$206</c15:sqref>
                        </c15:formulaRef>
                      </c:ext>
                    </c:extLst>
                    <c:numCache>
                      <c:formatCode>General</c:formatCode>
                      <c:ptCount val="204"/>
                      <c:pt idx="0">
                        <c:v>9.98</c:v>
                      </c:pt>
                      <c:pt idx="12">
                        <c:v>12.09</c:v>
                      </c:pt>
                      <c:pt idx="24">
                        <c:v>8.57</c:v>
                      </c:pt>
                      <c:pt idx="36">
                        <c:v>7.89</c:v>
                      </c:pt>
                      <c:pt idx="48">
                        <c:v>9.15</c:v>
                      </c:pt>
                      <c:pt idx="60">
                        <c:v>9.9</c:v>
                      </c:pt>
                      <c:pt idx="72">
                        <c:v>9.85</c:v>
                      </c:pt>
                      <c:pt idx="84">
                        <c:v>8.24</c:v>
                      </c:pt>
                      <c:pt idx="96">
                        <c:v>12.12</c:v>
                      </c:pt>
                      <c:pt idx="108">
                        <c:v>9.11</c:v>
                      </c:pt>
                      <c:pt idx="120">
                        <c:v>11.24</c:v>
                      </c:pt>
                      <c:pt idx="132">
                        <c:v>8.61</c:v>
                      </c:pt>
                      <c:pt idx="144">
                        <c:v>9.23</c:v>
                      </c:pt>
                      <c:pt idx="156">
                        <c:v>9.33</c:v>
                      </c:pt>
                      <c:pt idx="168">
                        <c:v>8.06</c:v>
                      </c:pt>
                      <c:pt idx="180">
                        <c:v>10.07</c:v>
                      </c:pt>
                      <c:pt idx="192">
                        <c:v>8.81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4-33C6-496D-824D-0AC52ACE3DCD}"/>
                  </c:ext>
                </c:extLst>
              </c15:ser>
            </c15:filteredBarSeries>
          </c:ext>
        </c:extLst>
      </c:barChart>
      <c:dateAx>
        <c:axId val="974250751"/>
        <c:scaling>
          <c:orientation val="minMax"/>
        </c:scaling>
        <c:delete val="0"/>
        <c:axPos val="b"/>
        <c:numFmt formatCode="mmm\-yy" sourceLinked="1"/>
        <c:majorTickMark val="out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74254911"/>
        <c:crosses val="autoZero"/>
        <c:auto val="1"/>
        <c:lblOffset val="100"/>
        <c:baseTimeUnit val="months"/>
        <c:majorUnit val="12"/>
        <c:majorTimeUnit val="months"/>
      </c:dateAx>
      <c:valAx>
        <c:axId val="974254911"/>
        <c:scaling>
          <c:orientation val="minMax"/>
          <c:min val="12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&quot;$&quot;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7425075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40661001749781284"/>
          <c:y val="0.95678759599494512"/>
          <c:w val="0.18677996500437447"/>
          <c:h val="4.321240400505492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 anchor="ctr" anchorCtr="0"/>
    <a:lstStyle/>
    <a:p>
      <a:pPr>
        <a:defRPr sz="4400"/>
      </a:pPr>
      <a:endParaRPr lang="en-US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36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3600" b="1"/>
              <a:t>Total Industry</a:t>
            </a:r>
            <a:r>
              <a:rPr lang="en-US" sz="3600" b="1" baseline="0"/>
              <a:t> Capacity Utilization Rate vs US IP - 6 month lead time</a:t>
            </a:r>
            <a:endParaRPr lang="en-US" sz="3600" b="1"/>
          </a:p>
        </c:rich>
      </c:tx>
      <c:layout>
        <c:manualLayout>
          <c:xMode val="edge"/>
          <c:yMode val="edge"/>
          <c:x val="0.14582089634193218"/>
          <c:y val="0.1370949562243366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6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1.855845363079615E-2"/>
          <c:y val="0.11991485855694455"/>
          <c:w val="0.97380265748031491"/>
          <c:h val="0.72807847079168475"/>
        </c:manualLayout>
      </c:layout>
      <c:lineChart>
        <c:grouping val="standard"/>
        <c:varyColors val="0"/>
        <c:ser>
          <c:idx val="6"/>
          <c:order val="6"/>
          <c:tx>
            <c:v>US IP Y-o-Y</c:v>
          </c:tx>
          <c:spPr>
            <a:ln w="63500" cap="rnd">
              <a:solidFill>
                <a:srgbClr val="003C71"/>
              </a:solidFill>
              <a:round/>
            </a:ln>
            <a:effectLst/>
          </c:spPr>
          <c:marker>
            <c:symbol val="none"/>
          </c:marker>
          <c:cat>
            <c:numRef>
              <c:f>'[Cyclical Analysis and Leading Indicators.xlsx]Capacity Utilization'!$A$2:$A$241</c:f>
              <c:numCache>
                <c:formatCode>mmm\-yy</c:formatCode>
                <c:ptCount val="240"/>
                <c:pt idx="0">
                  <c:v>38353</c:v>
                </c:pt>
                <c:pt idx="1">
                  <c:v>38384</c:v>
                </c:pt>
                <c:pt idx="2">
                  <c:v>38412</c:v>
                </c:pt>
                <c:pt idx="3">
                  <c:v>38443</c:v>
                </c:pt>
                <c:pt idx="4">
                  <c:v>38473</c:v>
                </c:pt>
                <c:pt idx="5">
                  <c:v>38504</c:v>
                </c:pt>
                <c:pt idx="6">
                  <c:v>38534</c:v>
                </c:pt>
                <c:pt idx="7">
                  <c:v>38565</c:v>
                </c:pt>
                <c:pt idx="8">
                  <c:v>38596</c:v>
                </c:pt>
                <c:pt idx="9">
                  <c:v>38626</c:v>
                </c:pt>
                <c:pt idx="10">
                  <c:v>38657</c:v>
                </c:pt>
                <c:pt idx="11">
                  <c:v>38687</c:v>
                </c:pt>
                <c:pt idx="12">
                  <c:v>38718</c:v>
                </c:pt>
                <c:pt idx="13">
                  <c:v>38749</c:v>
                </c:pt>
                <c:pt idx="14">
                  <c:v>38777</c:v>
                </c:pt>
                <c:pt idx="15">
                  <c:v>38808</c:v>
                </c:pt>
                <c:pt idx="16">
                  <c:v>38838</c:v>
                </c:pt>
                <c:pt idx="17">
                  <c:v>38869</c:v>
                </c:pt>
                <c:pt idx="18">
                  <c:v>38899</c:v>
                </c:pt>
                <c:pt idx="19">
                  <c:v>38930</c:v>
                </c:pt>
                <c:pt idx="20">
                  <c:v>38961</c:v>
                </c:pt>
                <c:pt idx="21">
                  <c:v>38991</c:v>
                </c:pt>
                <c:pt idx="22">
                  <c:v>39022</c:v>
                </c:pt>
                <c:pt idx="23">
                  <c:v>39052</c:v>
                </c:pt>
                <c:pt idx="24">
                  <c:v>39083</c:v>
                </c:pt>
                <c:pt idx="25">
                  <c:v>39114</c:v>
                </c:pt>
                <c:pt idx="26">
                  <c:v>39142</c:v>
                </c:pt>
                <c:pt idx="27">
                  <c:v>39173</c:v>
                </c:pt>
                <c:pt idx="28">
                  <c:v>39203</c:v>
                </c:pt>
                <c:pt idx="29">
                  <c:v>39234</c:v>
                </c:pt>
                <c:pt idx="30">
                  <c:v>39264</c:v>
                </c:pt>
                <c:pt idx="31">
                  <c:v>39295</c:v>
                </c:pt>
                <c:pt idx="32">
                  <c:v>39326</c:v>
                </c:pt>
                <c:pt idx="33">
                  <c:v>39356</c:v>
                </c:pt>
                <c:pt idx="34">
                  <c:v>39387</c:v>
                </c:pt>
                <c:pt idx="35">
                  <c:v>39417</c:v>
                </c:pt>
                <c:pt idx="36">
                  <c:v>39448</c:v>
                </c:pt>
                <c:pt idx="37">
                  <c:v>39479</c:v>
                </c:pt>
                <c:pt idx="38">
                  <c:v>39508</c:v>
                </c:pt>
                <c:pt idx="39">
                  <c:v>39539</c:v>
                </c:pt>
                <c:pt idx="40">
                  <c:v>39569</c:v>
                </c:pt>
                <c:pt idx="41">
                  <c:v>39600</c:v>
                </c:pt>
                <c:pt idx="42">
                  <c:v>39630</c:v>
                </c:pt>
                <c:pt idx="43">
                  <c:v>39661</c:v>
                </c:pt>
                <c:pt idx="44">
                  <c:v>39692</c:v>
                </c:pt>
                <c:pt idx="45">
                  <c:v>39722</c:v>
                </c:pt>
                <c:pt idx="46">
                  <c:v>39753</c:v>
                </c:pt>
                <c:pt idx="47">
                  <c:v>39783</c:v>
                </c:pt>
                <c:pt idx="48">
                  <c:v>39814</c:v>
                </c:pt>
                <c:pt idx="49">
                  <c:v>39845</c:v>
                </c:pt>
                <c:pt idx="50">
                  <c:v>39873</c:v>
                </c:pt>
                <c:pt idx="51">
                  <c:v>39904</c:v>
                </c:pt>
                <c:pt idx="52">
                  <c:v>39934</c:v>
                </c:pt>
                <c:pt idx="53">
                  <c:v>39965</c:v>
                </c:pt>
                <c:pt idx="54">
                  <c:v>39995</c:v>
                </c:pt>
                <c:pt idx="55">
                  <c:v>40026</c:v>
                </c:pt>
                <c:pt idx="56">
                  <c:v>40057</c:v>
                </c:pt>
                <c:pt idx="57">
                  <c:v>40087</c:v>
                </c:pt>
                <c:pt idx="58">
                  <c:v>40118</c:v>
                </c:pt>
                <c:pt idx="59">
                  <c:v>40148</c:v>
                </c:pt>
                <c:pt idx="60">
                  <c:v>40179</c:v>
                </c:pt>
                <c:pt idx="61">
                  <c:v>40210</c:v>
                </c:pt>
                <c:pt idx="62">
                  <c:v>40238</c:v>
                </c:pt>
                <c:pt idx="63">
                  <c:v>40269</c:v>
                </c:pt>
                <c:pt idx="64">
                  <c:v>40299</c:v>
                </c:pt>
                <c:pt idx="65">
                  <c:v>40330</c:v>
                </c:pt>
                <c:pt idx="66">
                  <c:v>40360</c:v>
                </c:pt>
                <c:pt idx="67">
                  <c:v>40391</c:v>
                </c:pt>
                <c:pt idx="68">
                  <c:v>40422</c:v>
                </c:pt>
                <c:pt idx="69">
                  <c:v>40452</c:v>
                </c:pt>
                <c:pt idx="70">
                  <c:v>40483</c:v>
                </c:pt>
                <c:pt idx="71">
                  <c:v>40513</c:v>
                </c:pt>
                <c:pt idx="72">
                  <c:v>40544</c:v>
                </c:pt>
                <c:pt idx="73">
                  <c:v>40575</c:v>
                </c:pt>
                <c:pt idx="74">
                  <c:v>40603</c:v>
                </c:pt>
                <c:pt idx="75">
                  <c:v>40634</c:v>
                </c:pt>
                <c:pt idx="76">
                  <c:v>40664</c:v>
                </c:pt>
                <c:pt idx="77">
                  <c:v>40695</c:v>
                </c:pt>
                <c:pt idx="78">
                  <c:v>40725</c:v>
                </c:pt>
                <c:pt idx="79">
                  <c:v>40756</c:v>
                </c:pt>
                <c:pt idx="80">
                  <c:v>40787</c:v>
                </c:pt>
                <c:pt idx="81">
                  <c:v>40817</c:v>
                </c:pt>
                <c:pt idx="82">
                  <c:v>40848</c:v>
                </c:pt>
                <c:pt idx="83">
                  <c:v>40878</c:v>
                </c:pt>
                <c:pt idx="84">
                  <c:v>40909</c:v>
                </c:pt>
                <c:pt idx="85">
                  <c:v>40940</c:v>
                </c:pt>
                <c:pt idx="86">
                  <c:v>40969</c:v>
                </c:pt>
                <c:pt idx="87">
                  <c:v>41000</c:v>
                </c:pt>
                <c:pt idx="88">
                  <c:v>41030</c:v>
                </c:pt>
                <c:pt idx="89">
                  <c:v>41061</c:v>
                </c:pt>
                <c:pt idx="90">
                  <c:v>41091</c:v>
                </c:pt>
                <c:pt idx="91">
                  <c:v>41122</c:v>
                </c:pt>
                <c:pt idx="92">
                  <c:v>41153</c:v>
                </c:pt>
                <c:pt idx="93">
                  <c:v>41183</c:v>
                </c:pt>
                <c:pt idx="94">
                  <c:v>41214</c:v>
                </c:pt>
                <c:pt idx="95">
                  <c:v>41244</c:v>
                </c:pt>
                <c:pt idx="96">
                  <c:v>41275</c:v>
                </c:pt>
                <c:pt idx="97">
                  <c:v>41306</c:v>
                </c:pt>
                <c:pt idx="98">
                  <c:v>41334</c:v>
                </c:pt>
                <c:pt idx="99">
                  <c:v>41365</c:v>
                </c:pt>
                <c:pt idx="100">
                  <c:v>41395</c:v>
                </c:pt>
                <c:pt idx="101">
                  <c:v>41426</c:v>
                </c:pt>
                <c:pt idx="102">
                  <c:v>41456</c:v>
                </c:pt>
                <c:pt idx="103">
                  <c:v>41487</c:v>
                </c:pt>
                <c:pt idx="104">
                  <c:v>41518</c:v>
                </c:pt>
                <c:pt idx="105">
                  <c:v>41548</c:v>
                </c:pt>
                <c:pt idx="106">
                  <c:v>41579</c:v>
                </c:pt>
                <c:pt idx="107">
                  <c:v>41609</c:v>
                </c:pt>
                <c:pt idx="108">
                  <c:v>41640</c:v>
                </c:pt>
                <c:pt idx="109">
                  <c:v>41671</c:v>
                </c:pt>
                <c:pt idx="110">
                  <c:v>41699</c:v>
                </c:pt>
                <c:pt idx="111">
                  <c:v>41730</c:v>
                </c:pt>
                <c:pt idx="112">
                  <c:v>41760</c:v>
                </c:pt>
                <c:pt idx="113">
                  <c:v>41791</c:v>
                </c:pt>
                <c:pt idx="114">
                  <c:v>41821</c:v>
                </c:pt>
                <c:pt idx="115">
                  <c:v>41852</c:v>
                </c:pt>
                <c:pt idx="116">
                  <c:v>41883</c:v>
                </c:pt>
                <c:pt idx="117">
                  <c:v>41913</c:v>
                </c:pt>
                <c:pt idx="118">
                  <c:v>41944</c:v>
                </c:pt>
                <c:pt idx="119">
                  <c:v>41974</c:v>
                </c:pt>
                <c:pt idx="120">
                  <c:v>42005</c:v>
                </c:pt>
                <c:pt idx="121">
                  <c:v>42036</c:v>
                </c:pt>
                <c:pt idx="122">
                  <c:v>42064</c:v>
                </c:pt>
                <c:pt idx="123">
                  <c:v>42095</c:v>
                </c:pt>
                <c:pt idx="124">
                  <c:v>42125</c:v>
                </c:pt>
                <c:pt idx="125">
                  <c:v>42156</c:v>
                </c:pt>
                <c:pt idx="126">
                  <c:v>42186</c:v>
                </c:pt>
                <c:pt idx="127">
                  <c:v>42217</c:v>
                </c:pt>
                <c:pt idx="128">
                  <c:v>42248</c:v>
                </c:pt>
                <c:pt idx="129">
                  <c:v>42278</c:v>
                </c:pt>
                <c:pt idx="130">
                  <c:v>42309</c:v>
                </c:pt>
                <c:pt idx="131">
                  <c:v>42339</c:v>
                </c:pt>
                <c:pt idx="132">
                  <c:v>42370</c:v>
                </c:pt>
                <c:pt idx="133">
                  <c:v>42401</c:v>
                </c:pt>
                <c:pt idx="134">
                  <c:v>42430</c:v>
                </c:pt>
                <c:pt idx="135">
                  <c:v>42461</c:v>
                </c:pt>
                <c:pt idx="136">
                  <c:v>42491</c:v>
                </c:pt>
                <c:pt idx="137">
                  <c:v>42522</c:v>
                </c:pt>
                <c:pt idx="138">
                  <c:v>42552</c:v>
                </c:pt>
                <c:pt idx="139">
                  <c:v>42583</c:v>
                </c:pt>
                <c:pt idx="140">
                  <c:v>42614</c:v>
                </c:pt>
                <c:pt idx="141">
                  <c:v>42644</c:v>
                </c:pt>
                <c:pt idx="142">
                  <c:v>42675</c:v>
                </c:pt>
                <c:pt idx="143">
                  <c:v>42705</c:v>
                </c:pt>
                <c:pt idx="144">
                  <c:v>42736</c:v>
                </c:pt>
                <c:pt idx="145">
                  <c:v>42767</c:v>
                </c:pt>
                <c:pt idx="146">
                  <c:v>42795</c:v>
                </c:pt>
                <c:pt idx="147">
                  <c:v>42826</c:v>
                </c:pt>
                <c:pt idx="148">
                  <c:v>42856</c:v>
                </c:pt>
                <c:pt idx="149">
                  <c:v>42887</c:v>
                </c:pt>
                <c:pt idx="150">
                  <c:v>42917</c:v>
                </c:pt>
                <c:pt idx="151">
                  <c:v>42948</c:v>
                </c:pt>
                <c:pt idx="152">
                  <c:v>42979</c:v>
                </c:pt>
                <c:pt idx="153">
                  <c:v>43009</c:v>
                </c:pt>
                <c:pt idx="154">
                  <c:v>43040</c:v>
                </c:pt>
                <c:pt idx="155">
                  <c:v>43070</c:v>
                </c:pt>
                <c:pt idx="156">
                  <c:v>43101</c:v>
                </c:pt>
                <c:pt idx="157">
                  <c:v>43132</c:v>
                </c:pt>
                <c:pt idx="158">
                  <c:v>43160</c:v>
                </c:pt>
                <c:pt idx="159">
                  <c:v>43191</c:v>
                </c:pt>
                <c:pt idx="160">
                  <c:v>43221</c:v>
                </c:pt>
                <c:pt idx="161">
                  <c:v>43252</c:v>
                </c:pt>
                <c:pt idx="162">
                  <c:v>43282</c:v>
                </c:pt>
                <c:pt idx="163">
                  <c:v>43313</c:v>
                </c:pt>
                <c:pt idx="164">
                  <c:v>43344</c:v>
                </c:pt>
                <c:pt idx="165">
                  <c:v>43374</c:v>
                </c:pt>
                <c:pt idx="166">
                  <c:v>43405</c:v>
                </c:pt>
                <c:pt idx="167">
                  <c:v>43435</c:v>
                </c:pt>
                <c:pt idx="168">
                  <c:v>43466</c:v>
                </c:pt>
                <c:pt idx="169">
                  <c:v>43497</c:v>
                </c:pt>
                <c:pt idx="170">
                  <c:v>43525</c:v>
                </c:pt>
                <c:pt idx="171">
                  <c:v>43556</c:v>
                </c:pt>
                <c:pt idx="172">
                  <c:v>43586</c:v>
                </c:pt>
                <c:pt idx="173">
                  <c:v>43617</c:v>
                </c:pt>
                <c:pt idx="174">
                  <c:v>43647</c:v>
                </c:pt>
                <c:pt idx="175">
                  <c:v>43678</c:v>
                </c:pt>
                <c:pt idx="176">
                  <c:v>43709</c:v>
                </c:pt>
                <c:pt idx="177">
                  <c:v>43739</c:v>
                </c:pt>
                <c:pt idx="178">
                  <c:v>43770</c:v>
                </c:pt>
                <c:pt idx="179">
                  <c:v>43800</c:v>
                </c:pt>
                <c:pt idx="180">
                  <c:v>43831</c:v>
                </c:pt>
                <c:pt idx="181">
                  <c:v>43862</c:v>
                </c:pt>
                <c:pt idx="182">
                  <c:v>43891</c:v>
                </c:pt>
                <c:pt idx="183">
                  <c:v>43922</c:v>
                </c:pt>
                <c:pt idx="184">
                  <c:v>43952</c:v>
                </c:pt>
                <c:pt idx="185">
                  <c:v>43983</c:v>
                </c:pt>
                <c:pt idx="186">
                  <c:v>44013</c:v>
                </c:pt>
                <c:pt idx="187">
                  <c:v>44044</c:v>
                </c:pt>
                <c:pt idx="188">
                  <c:v>44075</c:v>
                </c:pt>
                <c:pt idx="189">
                  <c:v>44105</c:v>
                </c:pt>
                <c:pt idx="190">
                  <c:v>44136</c:v>
                </c:pt>
                <c:pt idx="191">
                  <c:v>44166</c:v>
                </c:pt>
                <c:pt idx="192">
                  <c:v>44197</c:v>
                </c:pt>
                <c:pt idx="193">
                  <c:v>44228</c:v>
                </c:pt>
                <c:pt idx="194">
                  <c:v>44256</c:v>
                </c:pt>
                <c:pt idx="195">
                  <c:v>44287</c:v>
                </c:pt>
                <c:pt idx="196">
                  <c:v>44317</c:v>
                </c:pt>
                <c:pt idx="197">
                  <c:v>44348</c:v>
                </c:pt>
                <c:pt idx="198">
                  <c:v>44378</c:v>
                </c:pt>
                <c:pt idx="199">
                  <c:v>44409</c:v>
                </c:pt>
                <c:pt idx="200">
                  <c:v>44440</c:v>
                </c:pt>
                <c:pt idx="201">
                  <c:v>44470</c:v>
                </c:pt>
                <c:pt idx="202">
                  <c:v>44501</c:v>
                </c:pt>
                <c:pt idx="203">
                  <c:v>44531</c:v>
                </c:pt>
                <c:pt idx="204">
                  <c:v>44562</c:v>
                </c:pt>
                <c:pt idx="205">
                  <c:v>44593</c:v>
                </c:pt>
                <c:pt idx="206">
                  <c:v>44621</c:v>
                </c:pt>
                <c:pt idx="207">
                  <c:v>44652</c:v>
                </c:pt>
                <c:pt idx="208">
                  <c:v>44682</c:v>
                </c:pt>
                <c:pt idx="209">
                  <c:v>44713</c:v>
                </c:pt>
                <c:pt idx="210">
                  <c:v>44743</c:v>
                </c:pt>
                <c:pt idx="211">
                  <c:v>44774</c:v>
                </c:pt>
                <c:pt idx="212">
                  <c:v>44805</c:v>
                </c:pt>
                <c:pt idx="213">
                  <c:v>44835</c:v>
                </c:pt>
                <c:pt idx="214">
                  <c:v>44866</c:v>
                </c:pt>
                <c:pt idx="215">
                  <c:v>44896</c:v>
                </c:pt>
                <c:pt idx="216">
                  <c:v>44927</c:v>
                </c:pt>
                <c:pt idx="217">
                  <c:v>44958</c:v>
                </c:pt>
                <c:pt idx="218">
                  <c:v>44986</c:v>
                </c:pt>
                <c:pt idx="219">
                  <c:v>45017</c:v>
                </c:pt>
                <c:pt idx="220">
                  <c:v>45047</c:v>
                </c:pt>
                <c:pt idx="221">
                  <c:v>45078</c:v>
                </c:pt>
                <c:pt idx="222">
                  <c:v>45108</c:v>
                </c:pt>
                <c:pt idx="223">
                  <c:v>45139</c:v>
                </c:pt>
                <c:pt idx="224">
                  <c:v>45170</c:v>
                </c:pt>
                <c:pt idx="225">
                  <c:v>45200</c:v>
                </c:pt>
                <c:pt idx="226">
                  <c:v>45231</c:v>
                </c:pt>
                <c:pt idx="227">
                  <c:v>45261</c:v>
                </c:pt>
                <c:pt idx="228">
                  <c:v>45292</c:v>
                </c:pt>
                <c:pt idx="229">
                  <c:v>45323</c:v>
                </c:pt>
                <c:pt idx="230">
                  <c:v>45352</c:v>
                </c:pt>
                <c:pt idx="231">
                  <c:v>45383</c:v>
                </c:pt>
                <c:pt idx="232">
                  <c:v>45413</c:v>
                </c:pt>
                <c:pt idx="233">
                  <c:v>45444</c:v>
                </c:pt>
                <c:pt idx="234">
                  <c:v>45474</c:v>
                </c:pt>
                <c:pt idx="235">
                  <c:v>45505</c:v>
                </c:pt>
                <c:pt idx="236">
                  <c:v>45536</c:v>
                </c:pt>
                <c:pt idx="237">
                  <c:v>45566</c:v>
                </c:pt>
                <c:pt idx="238">
                  <c:v>45597</c:v>
                </c:pt>
                <c:pt idx="239">
                  <c:v>45627</c:v>
                </c:pt>
              </c:numCache>
              <c:extLst xmlns:c15="http://schemas.microsoft.com/office/drawing/2012/chart"/>
            </c:numRef>
          </c:cat>
          <c:val>
            <c:numRef>
              <c:f>'[Cyclical Analysis and Leading Indicators.xlsx]USIP'!$G$14:$G$253</c:f>
              <c:numCache>
                <c:formatCode>General</c:formatCode>
                <c:ptCount val="240"/>
                <c:pt idx="23" formatCode="0.0">
                  <c:v>2.2830452586037921</c:v>
                </c:pt>
                <c:pt idx="24" formatCode="0.0">
                  <c:v>2.2928051803039295</c:v>
                </c:pt>
                <c:pt idx="25" formatCode="0.0">
                  <c:v>2.4037066228502511</c:v>
                </c:pt>
                <c:pt idx="26" formatCode="0.0">
                  <c:v>2.4260317416199513</c:v>
                </c:pt>
                <c:pt idx="27" formatCode="0.0">
                  <c:v>2.6322145858486863</c:v>
                </c:pt>
                <c:pt idx="28" formatCode="0.0">
                  <c:v>2.7067457512839184</c:v>
                </c:pt>
                <c:pt idx="29" formatCode="0.0">
                  <c:v>2.7410587930526589</c:v>
                </c:pt>
                <c:pt idx="30" formatCode="0.0">
                  <c:v>2.7009726582854654</c:v>
                </c:pt>
                <c:pt idx="31" formatCode="0.0">
                  <c:v>2.6593458166409363</c:v>
                </c:pt>
                <c:pt idx="32" formatCode="0.0">
                  <c:v>2.5363334672905609</c:v>
                </c:pt>
                <c:pt idx="33" formatCode="0.0">
                  <c:v>2.493468928601672</c:v>
                </c:pt>
                <c:pt idx="34" formatCode="0.0">
                  <c:v>2.5911105393735738</c:v>
                </c:pt>
                <c:pt idx="35" formatCode="0.0">
                  <c:v>2.5613336241335958</c:v>
                </c:pt>
                <c:pt idx="36" formatCode="0.0">
                  <c:v>2.61247084663907</c:v>
                </c:pt>
                <c:pt idx="37" formatCode="0.0">
                  <c:v>2.4544727914335311</c:v>
                </c:pt>
                <c:pt idx="38" formatCode="0.0">
                  <c:v>2.2491041565377685</c:v>
                </c:pt>
                <c:pt idx="39" formatCode="0.0">
                  <c:v>1.9249743397442529</c:v>
                </c:pt>
                <c:pt idx="40" formatCode="0.0">
                  <c:v>1.5339655042709239</c:v>
                </c:pt>
                <c:pt idx="41" formatCode="0.0">
                  <c:v>1.1492234760818008</c:v>
                </c:pt>
                <c:pt idx="42" formatCode="0.0">
                  <c:v>0.83095108383153615</c:v>
                </c:pt>
                <c:pt idx="43" formatCode="0.0">
                  <c:v>0.30717302429523841</c:v>
                </c:pt>
                <c:pt idx="44" formatCode="0.0">
                  <c:v>-0.63172544365552596</c:v>
                </c:pt>
                <c:pt idx="45" formatCode="0.0">
                  <c:v>-1.4206072971032313</c:v>
                </c:pt>
                <c:pt idx="46" formatCode="0.0">
                  <c:v>-2.390599885880178</c:v>
                </c:pt>
                <c:pt idx="47" formatCode="0.0">
                  <c:v>-3.464057833190509</c:v>
                </c:pt>
                <c:pt idx="48" formatCode="0.0">
                  <c:v>-4.7236100996034054</c:v>
                </c:pt>
                <c:pt idx="49" formatCode="0.0">
                  <c:v>-5.8902889299822192</c:v>
                </c:pt>
                <c:pt idx="50" formatCode="0.0">
                  <c:v>-7.1005180447404967</c:v>
                </c:pt>
                <c:pt idx="51" formatCode="0.0">
                  <c:v>-8.356941206276943</c:v>
                </c:pt>
                <c:pt idx="52" formatCode="0.0">
                  <c:v>-9.4765082366586739</c:v>
                </c:pt>
                <c:pt idx="53" formatCode="0.0">
                  <c:v>-10.609759064345923</c:v>
                </c:pt>
                <c:pt idx="54" formatCode="0.0">
                  <c:v>-11.610261047063389</c:v>
                </c:pt>
                <c:pt idx="55" formatCode="0.0">
                  <c:v>-12.231452218421879</c:v>
                </c:pt>
                <c:pt idx="56" formatCode="0.0">
                  <c:v>-12.163895576020593</c:v>
                </c:pt>
                <c:pt idx="57" formatCode="0.0">
                  <c:v>-12.204056511643614</c:v>
                </c:pt>
                <c:pt idx="58" formatCode="0.0">
                  <c:v>-11.988382027866678</c:v>
                </c:pt>
                <c:pt idx="59" formatCode="0.0">
                  <c:v>-11.366452085973961</c:v>
                </c:pt>
                <c:pt idx="60" formatCode="0.0">
                  <c:v>-10.292895236505672</c:v>
                </c:pt>
                <c:pt idx="61" formatCode="0.0">
                  <c:v>-9.0837670131753327</c:v>
                </c:pt>
                <c:pt idx="62" formatCode="0.0">
                  <c:v>-7.5660943901381899</c:v>
                </c:pt>
                <c:pt idx="63" formatCode="0.0">
                  <c:v>-5.8066000921465388</c:v>
                </c:pt>
                <c:pt idx="64" formatCode="0.0">
                  <c:v>-3.9024343818192904</c:v>
                </c:pt>
                <c:pt idx="65" formatCode="0.0">
                  <c:v>-1.8515732989785789</c:v>
                </c:pt>
                <c:pt idx="66" formatCode="0.0">
                  <c:v>-3.7452702347934519E-2</c:v>
                </c:pt>
                <c:pt idx="67" formatCode="0.0">
                  <c:v>1.5563561407936817</c:v>
                </c:pt>
                <c:pt idx="68" formatCode="0.0">
                  <c:v>2.7270214079322415</c:v>
                </c:pt>
                <c:pt idx="69" formatCode="0.0">
                  <c:v>3.8750264215660053</c:v>
                </c:pt>
                <c:pt idx="70" formatCode="0.0">
                  <c:v>4.8161112202415524</c:v>
                </c:pt>
                <c:pt idx="71" formatCode="0.0">
                  <c:v>5.5433373971642794</c:v>
                </c:pt>
                <c:pt idx="72" formatCode="0.0">
                  <c:v>5.8343348801845423</c:v>
                </c:pt>
                <c:pt idx="73" formatCode="0.0">
                  <c:v>5.9648361276773585</c:v>
                </c:pt>
                <c:pt idx="74" formatCode="0.0">
                  <c:v>5.9443218647937499</c:v>
                </c:pt>
                <c:pt idx="75" formatCode="0.0">
                  <c:v>5.7117523726787738</c:v>
                </c:pt>
                <c:pt idx="76" formatCode="0.0">
                  <c:v>5.2277788907715461</c:v>
                </c:pt>
                <c:pt idx="77" formatCode="0.0">
                  <c:v>4.695625781327962</c:v>
                </c:pt>
                <c:pt idx="78" formatCode="0.0">
                  <c:v>4.320157578212843</c:v>
                </c:pt>
                <c:pt idx="79" formatCode="0.0">
                  <c:v>3.9754350889296575</c:v>
                </c:pt>
                <c:pt idx="80" formatCode="0.0">
                  <c:v>3.6697270535496926</c:v>
                </c:pt>
                <c:pt idx="81" formatCode="0.0">
                  <c:v>3.4816335244383509</c:v>
                </c:pt>
                <c:pt idx="82" formatCode="0.0">
                  <c:v>3.3671580267392613</c:v>
                </c:pt>
                <c:pt idx="83" formatCode="0.0">
                  <c:v>3.1457662452004627</c:v>
                </c:pt>
                <c:pt idx="84" formatCode="0.0">
                  <c:v>3.0606144027825621</c:v>
                </c:pt>
                <c:pt idx="85" formatCode="0.0">
                  <c:v>3.1446176647218493</c:v>
                </c:pt>
                <c:pt idx="86" formatCode="0.0">
                  <c:v>3.0379138461970427</c:v>
                </c:pt>
                <c:pt idx="87" formatCode="0.0">
                  <c:v>3.093702176514924</c:v>
                </c:pt>
                <c:pt idx="88" formatCode="0.0">
                  <c:v>3.2511264724544873</c:v>
                </c:pt>
                <c:pt idx="89" formatCode="0.0">
                  <c:v>3.3744057679763557</c:v>
                </c:pt>
                <c:pt idx="90" formatCode="0.0">
                  <c:v>3.4109298629823428</c:v>
                </c:pt>
                <c:pt idx="91" formatCode="0.0">
                  <c:v>3.3941056584819762</c:v>
                </c:pt>
                <c:pt idx="92" formatCode="0.0">
                  <c:v>3.3791660395551304</c:v>
                </c:pt>
                <c:pt idx="93" formatCode="0.0">
                  <c:v>3.2452683586955686</c:v>
                </c:pt>
                <c:pt idx="94" formatCode="0.0">
                  <c:v>3.1432989306145203</c:v>
                </c:pt>
                <c:pt idx="95" formatCode="0.0">
                  <c:v>3.0520832653611052</c:v>
                </c:pt>
                <c:pt idx="96" formatCode="0.0">
                  <c:v>2.8878907632759336</c:v>
                </c:pt>
                <c:pt idx="97" formatCode="0.0">
                  <c:v>2.637678455445311</c:v>
                </c:pt>
                <c:pt idx="98" formatCode="0.0">
                  <c:v>2.5762645631850489</c:v>
                </c:pt>
                <c:pt idx="99" formatCode="0.0">
                  <c:v>2.4208461978512332</c:v>
                </c:pt>
                <c:pt idx="100" formatCode="0.0">
                  <c:v>2.2119643802165996</c:v>
                </c:pt>
                <c:pt idx="101" formatCode="0.0">
                  <c:v>2.0546215287034642</c:v>
                </c:pt>
                <c:pt idx="102" formatCode="0.0">
                  <c:v>1.9011134396197775</c:v>
                </c:pt>
                <c:pt idx="103" formatCode="0.0">
                  <c:v>1.9022847544771508</c:v>
                </c:pt>
                <c:pt idx="104" formatCode="0.0">
                  <c:v>1.9370829633459152</c:v>
                </c:pt>
                <c:pt idx="105" formatCode="0.0">
                  <c:v>2.0015224784540919</c:v>
                </c:pt>
                <c:pt idx="106" formatCode="0.0">
                  <c:v>1.9981551350896467</c:v>
                </c:pt>
                <c:pt idx="107" formatCode="0.0">
                  <c:v>2.0109378851921775</c:v>
                </c:pt>
                <c:pt idx="108" formatCode="0.0">
                  <c:v>2.0388288367047664</c:v>
                </c:pt>
                <c:pt idx="109" formatCode="0.0">
                  <c:v>2.0916421363888986</c:v>
                </c:pt>
                <c:pt idx="110" formatCode="0.0">
                  <c:v>2.1649670806457522</c:v>
                </c:pt>
                <c:pt idx="111" formatCode="0.0">
                  <c:v>2.2071098092767585</c:v>
                </c:pt>
                <c:pt idx="112" formatCode="0.0">
                  <c:v>2.3535416129456053</c:v>
                </c:pt>
                <c:pt idx="113" formatCode="0.0">
                  <c:v>2.4945259809491915</c:v>
                </c:pt>
                <c:pt idx="114" formatCode="0.0">
                  <c:v>2.6762647951615151</c:v>
                </c:pt>
                <c:pt idx="115" formatCode="0.0">
                  <c:v>2.7527545174830976</c:v>
                </c:pt>
                <c:pt idx="116" formatCode="0.0">
                  <c:v>2.7670329583189215</c:v>
                </c:pt>
                <c:pt idx="117" formatCode="0.0">
                  <c:v>2.8131916866774844</c:v>
                </c:pt>
                <c:pt idx="118" formatCode="0.0">
                  <c:v>2.9131662169784818</c:v>
                </c:pt>
                <c:pt idx="119" formatCode="0.0">
                  <c:v>3.002462935595787</c:v>
                </c:pt>
                <c:pt idx="120" formatCode="0.0">
                  <c:v>3.0621809451752711</c:v>
                </c:pt>
                <c:pt idx="121" formatCode="0.0">
                  <c:v>3.003750027168067</c:v>
                </c:pt>
                <c:pt idx="122" formatCode="0.0">
                  <c:v>2.7494498657172812</c:v>
                </c:pt>
                <c:pt idx="123" formatCode="0.0">
                  <c:v>2.4657052347967436</c:v>
                </c:pt>
                <c:pt idx="124" formatCode="0.0">
                  <c:v>2.0733657077083762</c:v>
                </c:pt>
                <c:pt idx="125" formatCode="0.0">
                  <c:v>1.6322296593767902</c:v>
                </c:pt>
                <c:pt idx="126" formatCode="0.0">
                  <c:v>1.2322036029607659</c:v>
                </c:pt>
                <c:pt idx="127" formatCode="0.0">
                  <c:v>0.83634087659029888</c:v>
                </c:pt>
                <c:pt idx="128" formatCode="0.0">
                  <c:v>0.35316750776843264</c:v>
                </c:pt>
                <c:pt idx="129" formatCode="0.0">
                  <c:v>-0.12844784450071245</c:v>
                </c:pt>
                <c:pt idx="130" formatCode="0.0">
                  <c:v>-0.76696344380688686</c:v>
                </c:pt>
                <c:pt idx="131" formatCode="0.0">
                  <c:v>-1.4153605452215317</c:v>
                </c:pt>
                <c:pt idx="132" formatCode="0.0">
                  <c:v>-1.8993609692717826</c:v>
                </c:pt>
                <c:pt idx="133" formatCode="0.0">
                  <c:v>-2.3065425105499173</c:v>
                </c:pt>
                <c:pt idx="134" formatCode="0.0">
                  <c:v>-2.6611084791168764</c:v>
                </c:pt>
                <c:pt idx="135" formatCode="0.0">
                  <c:v>-2.8005647739312849</c:v>
                </c:pt>
                <c:pt idx="136" formatCode="0.0">
                  <c:v>-2.9119448670926289</c:v>
                </c:pt>
                <c:pt idx="137" formatCode="0.0">
                  <c:v>-2.9157134818712507</c:v>
                </c:pt>
                <c:pt idx="138" formatCode="0.0">
                  <c:v>-3.0049655528120383</c:v>
                </c:pt>
                <c:pt idx="139" formatCode="0.0">
                  <c:v>-3.0809485601919704</c:v>
                </c:pt>
                <c:pt idx="140" formatCode="0.0">
                  <c:v>-2.9847213032311544</c:v>
                </c:pt>
                <c:pt idx="141" formatCode="0.0">
                  <c:v>-2.864634831433051</c:v>
                </c:pt>
                <c:pt idx="142" formatCode="0.0">
                  <c:v>-2.6057074007233894</c:v>
                </c:pt>
                <c:pt idx="143" formatCode="0.0">
                  <c:v>-2.1644785628440673</c:v>
                </c:pt>
                <c:pt idx="144" formatCode="0.0">
                  <c:v>-1.9229313252894258</c:v>
                </c:pt>
                <c:pt idx="145" formatCode="0.0">
                  <c:v>-1.6656260467118926</c:v>
                </c:pt>
                <c:pt idx="146" formatCode="0.0">
                  <c:v>-1.1763096361498668</c:v>
                </c:pt>
                <c:pt idx="147" formatCode="0.0">
                  <c:v>-0.93334857126816928</c:v>
                </c:pt>
                <c:pt idx="148" formatCode="0.0">
                  <c:v>-0.55651398607517422</c:v>
                </c:pt>
                <c:pt idx="149" formatCode="0.0">
                  <c:v>-0.28226358673933305</c:v>
                </c:pt>
                <c:pt idx="150" formatCode="0.0">
                  <c:v>4.4200755799337799E-2</c:v>
                </c:pt>
                <c:pt idx="151" formatCode="0.0">
                  <c:v>0.30865619075130724</c:v>
                </c:pt>
                <c:pt idx="152" formatCode="0.0">
                  <c:v>0.51099574652218394</c:v>
                </c:pt>
                <c:pt idx="153" formatCode="0.0">
                  <c:v>0.79315300560425328</c:v>
                </c:pt>
                <c:pt idx="154" formatCode="0.0">
                  <c:v>1.1355314233163512</c:v>
                </c:pt>
                <c:pt idx="155" formatCode="0.0">
                  <c:v>1.3200055861100992</c:v>
                </c:pt>
                <c:pt idx="156" formatCode="0.0">
                  <c:v>1.5920044627982577</c:v>
                </c:pt>
                <c:pt idx="157" formatCode="0.0">
                  <c:v>1.9137983135021841</c:v>
                </c:pt>
                <c:pt idx="158" formatCode="0.0">
                  <c:v>2.0403915906461236</c:v>
                </c:pt>
                <c:pt idx="159" formatCode="0.0">
                  <c:v>2.3540775262908369</c:v>
                </c:pt>
                <c:pt idx="160" formatCode="0.0">
                  <c:v>2.4029278984380085</c:v>
                </c:pt>
                <c:pt idx="161" formatCode="0.0">
                  <c:v>2.5111805383613444</c:v>
                </c:pt>
                <c:pt idx="162" formatCode="0.0">
                  <c:v>2.6448764181354818</c:v>
                </c:pt>
                <c:pt idx="163" formatCode="0.0">
                  <c:v>2.9521753502776704</c:v>
                </c:pt>
                <c:pt idx="164" formatCode="0.0">
                  <c:v>3.248536882899117</c:v>
                </c:pt>
                <c:pt idx="165" formatCode="0.0">
                  <c:v>3.2826866637284837</c:v>
                </c:pt>
                <c:pt idx="166" formatCode="0.0">
                  <c:v>3.2283236798671595</c:v>
                </c:pt>
                <c:pt idx="167" formatCode="0.0">
                  <c:v>3.1501252625104428</c:v>
                </c:pt>
                <c:pt idx="168" formatCode="0.0">
                  <c:v>3.0369369668955528</c:v>
                </c:pt>
                <c:pt idx="169" formatCode="0.0">
                  <c:v>2.8193429015711757</c:v>
                </c:pt>
                <c:pt idx="170" formatCode="0.0">
                  <c:v>2.5961660168555909</c:v>
                </c:pt>
                <c:pt idx="171" formatCode="0.0">
                  <c:v>2.1402573614678317</c:v>
                </c:pt>
                <c:pt idx="172" formatCode="0.0">
                  <c:v>1.932916163335193</c:v>
                </c:pt>
                <c:pt idx="173" formatCode="0.0">
                  <c:v>1.6500516741022579</c:v>
                </c:pt>
                <c:pt idx="174" formatCode="0.0">
                  <c:v>1.2760798648488816</c:v>
                </c:pt>
                <c:pt idx="175" formatCode="0.0">
                  <c:v>0.81194194381095031</c:v>
                </c:pt>
                <c:pt idx="176" formatCode="0.0">
                  <c:v>0.32863090308580922</c:v>
                </c:pt>
                <c:pt idx="177" formatCode="0.0">
                  <c:v>-5.1963627568753168E-2</c:v>
                </c:pt>
                <c:pt idx="178" formatCode="0.0">
                  <c:v>-0.38695024460724881</c:v>
                </c:pt>
                <c:pt idx="179" formatCode="0.0">
                  <c:v>-0.69875506684672928</c:v>
                </c:pt>
                <c:pt idx="180" formatCode="0.0">
                  <c:v>-0.97987711859242665</c:v>
                </c:pt>
                <c:pt idx="181" formatCode="0.0">
                  <c:v>-1.1183784777807944</c:v>
                </c:pt>
                <c:pt idx="182" formatCode="0.0">
                  <c:v>-1.5744841811025481</c:v>
                </c:pt>
                <c:pt idx="183" formatCode="0.0">
                  <c:v>-2.9284844628692071</c:v>
                </c:pt>
                <c:pt idx="184" formatCode="0.0">
                  <c:v>-4.232826256358635</c:v>
                </c:pt>
                <c:pt idx="185" formatCode="0.0">
                  <c:v>-5.0700669103360383</c:v>
                </c:pt>
                <c:pt idx="186" formatCode="0.0">
                  <c:v>-5.5265544239785811</c:v>
                </c:pt>
                <c:pt idx="187" formatCode="0.0">
                  <c:v>-5.980143400506563</c:v>
                </c:pt>
                <c:pt idx="188" formatCode="0.0">
                  <c:v>-6.4549315822731472</c:v>
                </c:pt>
                <c:pt idx="189" formatCode="0.0">
                  <c:v>-6.6969530351454978</c:v>
                </c:pt>
                <c:pt idx="190" formatCode="0.0">
                  <c:v>-7.0037199568038488</c:v>
                </c:pt>
                <c:pt idx="191" formatCode="0.0">
                  <c:v>-7.1865388191958601</c:v>
                </c:pt>
                <c:pt idx="192" formatCode="0.0">
                  <c:v>-7.2343628691763229</c:v>
                </c:pt>
                <c:pt idx="193" formatCode="0.0">
                  <c:v>-7.6803513440421369</c:v>
                </c:pt>
                <c:pt idx="194" formatCode="0.0">
                  <c:v>-7.2462046432673048</c:v>
                </c:pt>
                <c:pt idx="195" formatCode="0.0">
                  <c:v>-4.6692697859780452</c:v>
                </c:pt>
                <c:pt idx="196" formatCode="0.0">
                  <c:v>-2.2555521413067652</c:v>
                </c:pt>
                <c:pt idx="197" formatCode="0.0">
                  <c:v>-0.67651876000267919</c:v>
                </c:pt>
                <c:pt idx="198" formatCode="0.0">
                  <c:v>0.34235199213981105</c:v>
                </c:pt>
                <c:pt idx="199" formatCode="0.0">
                  <c:v>1.2477922299569713</c:v>
                </c:pt>
                <c:pt idx="200" formatCode="0.0">
                  <c:v>2.1612714308531622</c:v>
                </c:pt>
                <c:pt idx="201" formatCode="0.0">
                  <c:v>2.9266010935803166</c:v>
                </c:pt>
                <c:pt idx="202" formatCode="0.0">
                  <c:v>3.7897830876973444</c:v>
                </c:pt>
                <c:pt idx="203" formatCode="0.0">
                  <c:v>4.3934413066686062</c:v>
                </c:pt>
                <c:pt idx="204" formatCode="0.0">
                  <c:v>4.8243059804708821</c:v>
                </c:pt>
                <c:pt idx="205" formatCode="0.0">
                  <c:v>5.9436865656509781</c:v>
                </c:pt>
                <c:pt idx="206" formatCode="0.0">
                  <c:v>6.2859697585031995</c:v>
                </c:pt>
                <c:pt idx="207" formatCode="0.0">
                  <c:v>5.2985403971124896</c:v>
                </c:pt>
                <c:pt idx="208" formatCode="0.0">
                  <c:v>4.4225541774628425</c:v>
                </c:pt>
                <c:pt idx="209" formatCode="0.0">
                  <c:v>3.9956734402698117</c:v>
                </c:pt>
                <c:pt idx="210" formatCode="0.0">
                  <c:v>3.8091074607958575</c:v>
                </c:pt>
                <c:pt idx="211" formatCode="0.0">
                  <c:v>3.7268946752845693</c:v>
                </c:pt>
                <c:pt idx="212" formatCode="0.0">
                  <c:v>3.8426828387842136</c:v>
                </c:pt>
                <c:pt idx="213" formatCode="0.0">
                  <c:v>3.7679551029296903</c:v>
                </c:pt>
                <c:pt idx="214" formatCode="0.0">
                  <c:v>3.5426925149865269</c:v>
                </c:pt>
                <c:pt idx="215" formatCode="0.0">
                  <c:v>3.3879795277662765</c:v>
                </c:pt>
                <c:pt idx="216" formatCode="0.0">
                  <c:v>3.2799806198351007</c:v>
                </c:pt>
                <c:pt idx="217" formatCode="0.0">
                  <c:v>2.8126142294997436</c:v>
                </c:pt>
                <c:pt idx="218" formatCode="0.0">
                  <c:v>2.4423730332346025</c:v>
                </c:pt>
                <c:pt idx="219" formatCode="0.0">
                  <c:v>2.1871014926447998</c:v>
                </c:pt>
                <c:pt idx="220" formatCode="0.0">
                  <c:v>1.8776806855953083</c:v>
                </c:pt>
                <c:pt idx="221" formatCode="0.0">
                  <c:v>1.5814739692318227</c:v>
                </c:pt>
                <c:pt idx="222" formatCode="0.0">
                  <c:v>1.3303413666489519</c:v>
                </c:pt>
                <c:pt idx="223" formatCode="0.0">
                  <c:v>1.1061175283763873</c:v>
                </c:pt>
                <c:pt idx="224" formatCode="0.0">
                  <c:v>0.71465006937434339</c:v>
                </c:pt>
                <c:pt idx="225" formatCode="0.0">
                  <c:v>0.39921561917171289</c:v>
                </c:pt>
                <c:pt idx="226" formatCode="0.0">
                  <c:v>0.22845684541468358</c:v>
                </c:pt>
                <c:pt idx="227" formatCode="0.0">
                  <c:v>0.22379804184025431</c:v>
                </c:pt>
                <c:pt idx="228" formatCode="0.0">
                  <c:v>8.6213058544146293E-2</c:v>
                </c:pt>
                <c:pt idx="229" formatCode="0.0">
                  <c:v>8.1079722463073267E-5</c:v>
                </c:pt>
                <c:pt idx="230" formatCode="0.0">
                  <c:v>-2.3355595055335243E-2</c:v>
                </c:pt>
              </c:numCache>
            </c:numRef>
          </c: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00-0538-4D86-B2C9-F50396D947CD}"/>
            </c:ext>
          </c:extLst>
        </c:ser>
        <c:ser>
          <c:idx val="7"/>
          <c:order val="7"/>
          <c:tx>
            <c:v>Capacity Utilization Offset by 6 months</c:v>
          </c:tx>
          <c:spPr>
            <a:ln w="63500" cap="rnd">
              <a:solidFill>
                <a:srgbClr val="0C82F0"/>
              </a:solidFill>
              <a:round/>
            </a:ln>
            <a:effectLst/>
          </c:spPr>
          <c:marker>
            <c:symbol val="none"/>
          </c:marker>
          <c:cat>
            <c:numRef>
              <c:f>'[Cyclical Analysis and Leading Indicators.xlsx]Capacity Utilization'!$A$2:$A$241</c:f>
              <c:numCache>
                <c:formatCode>mmm\-yy</c:formatCode>
                <c:ptCount val="240"/>
                <c:pt idx="0">
                  <c:v>38353</c:v>
                </c:pt>
                <c:pt idx="1">
                  <c:v>38384</c:v>
                </c:pt>
                <c:pt idx="2">
                  <c:v>38412</c:v>
                </c:pt>
                <c:pt idx="3">
                  <c:v>38443</c:v>
                </c:pt>
                <c:pt idx="4">
                  <c:v>38473</c:v>
                </c:pt>
                <c:pt idx="5">
                  <c:v>38504</c:v>
                </c:pt>
                <c:pt idx="6">
                  <c:v>38534</c:v>
                </c:pt>
                <c:pt idx="7">
                  <c:v>38565</c:v>
                </c:pt>
                <c:pt idx="8">
                  <c:v>38596</c:v>
                </c:pt>
                <c:pt idx="9">
                  <c:v>38626</c:v>
                </c:pt>
                <c:pt idx="10">
                  <c:v>38657</c:v>
                </c:pt>
                <c:pt idx="11">
                  <c:v>38687</c:v>
                </c:pt>
                <c:pt idx="12">
                  <c:v>38718</c:v>
                </c:pt>
                <c:pt idx="13">
                  <c:v>38749</c:v>
                </c:pt>
                <c:pt idx="14">
                  <c:v>38777</c:v>
                </c:pt>
                <c:pt idx="15">
                  <c:v>38808</c:v>
                </c:pt>
                <c:pt idx="16">
                  <c:v>38838</c:v>
                </c:pt>
                <c:pt idx="17">
                  <c:v>38869</c:v>
                </c:pt>
                <c:pt idx="18">
                  <c:v>38899</c:v>
                </c:pt>
                <c:pt idx="19">
                  <c:v>38930</c:v>
                </c:pt>
                <c:pt idx="20">
                  <c:v>38961</c:v>
                </c:pt>
                <c:pt idx="21">
                  <c:v>38991</c:v>
                </c:pt>
                <c:pt idx="22">
                  <c:v>39022</c:v>
                </c:pt>
                <c:pt idx="23">
                  <c:v>39052</c:v>
                </c:pt>
                <c:pt idx="24">
                  <c:v>39083</c:v>
                </c:pt>
                <c:pt idx="25">
                  <c:v>39114</c:v>
                </c:pt>
                <c:pt idx="26">
                  <c:v>39142</c:v>
                </c:pt>
                <c:pt idx="27">
                  <c:v>39173</c:v>
                </c:pt>
                <c:pt idx="28">
                  <c:v>39203</c:v>
                </c:pt>
                <c:pt idx="29">
                  <c:v>39234</c:v>
                </c:pt>
                <c:pt idx="30">
                  <c:v>39264</c:v>
                </c:pt>
                <c:pt idx="31">
                  <c:v>39295</c:v>
                </c:pt>
                <c:pt idx="32">
                  <c:v>39326</c:v>
                </c:pt>
                <c:pt idx="33">
                  <c:v>39356</c:v>
                </c:pt>
                <c:pt idx="34">
                  <c:v>39387</c:v>
                </c:pt>
                <c:pt idx="35">
                  <c:v>39417</c:v>
                </c:pt>
                <c:pt idx="36">
                  <c:v>39448</c:v>
                </c:pt>
                <c:pt idx="37">
                  <c:v>39479</c:v>
                </c:pt>
                <c:pt idx="38">
                  <c:v>39508</c:v>
                </c:pt>
                <c:pt idx="39">
                  <c:v>39539</c:v>
                </c:pt>
                <c:pt idx="40">
                  <c:v>39569</c:v>
                </c:pt>
                <c:pt idx="41">
                  <c:v>39600</c:v>
                </c:pt>
                <c:pt idx="42">
                  <c:v>39630</c:v>
                </c:pt>
                <c:pt idx="43">
                  <c:v>39661</c:v>
                </c:pt>
                <c:pt idx="44">
                  <c:v>39692</c:v>
                </c:pt>
                <c:pt idx="45">
                  <c:v>39722</c:v>
                </c:pt>
                <c:pt idx="46">
                  <c:v>39753</c:v>
                </c:pt>
                <c:pt idx="47">
                  <c:v>39783</c:v>
                </c:pt>
                <c:pt idx="48">
                  <c:v>39814</c:v>
                </c:pt>
                <c:pt idx="49">
                  <c:v>39845</c:v>
                </c:pt>
                <c:pt idx="50">
                  <c:v>39873</c:v>
                </c:pt>
                <c:pt idx="51">
                  <c:v>39904</c:v>
                </c:pt>
                <c:pt idx="52">
                  <c:v>39934</c:v>
                </c:pt>
                <c:pt idx="53">
                  <c:v>39965</c:v>
                </c:pt>
                <c:pt idx="54">
                  <c:v>39995</c:v>
                </c:pt>
                <c:pt idx="55">
                  <c:v>40026</c:v>
                </c:pt>
                <c:pt idx="56">
                  <c:v>40057</c:v>
                </c:pt>
                <c:pt idx="57">
                  <c:v>40087</c:v>
                </c:pt>
                <c:pt idx="58">
                  <c:v>40118</c:v>
                </c:pt>
                <c:pt idx="59">
                  <c:v>40148</c:v>
                </c:pt>
                <c:pt idx="60">
                  <c:v>40179</c:v>
                </c:pt>
                <c:pt idx="61">
                  <c:v>40210</c:v>
                </c:pt>
                <c:pt idx="62">
                  <c:v>40238</c:v>
                </c:pt>
                <c:pt idx="63">
                  <c:v>40269</c:v>
                </c:pt>
                <c:pt idx="64">
                  <c:v>40299</c:v>
                </c:pt>
                <c:pt idx="65">
                  <c:v>40330</c:v>
                </c:pt>
                <c:pt idx="66">
                  <c:v>40360</c:v>
                </c:pt>
                <c:pt idx="67">
                  <c:v>40391</c:v>
                </c:pt>
                <c:pt idx="68">
                  <c:v>40422</c:v>
                </c:pt>
                <c:pt idx="69">
                  <c:v>40452</c:v>
                </c:pt>
                <c:pt idx="70">
                  <c:v>40483</c:v>
                </c:pt>
                <c:pt idx="71">
                  <c:v>40513</c:v>
                </c:pt>
                <c:pt idx="72">
                  <c:v>40544</c:v>
                </c:pt>
                <c:pt idx="73">
                  <c:v>40575</c:v>
                </c:pt>
                <c:pt idx="74">
                  <c:v>40603</c:v>
                </c:pt>
                <c:pt idx="75">
                  <c:v>40634</c:v>
                </c:pt>
                <c:pt idx="76">
                  <c:v>40664</c:v>
                </c:pt>
                <c:pt idx="77">
                  <c:v>40695</c:v>
                </c:pt>
                <c:pt idx="78">
                  <c:v>40725</c:v>
                </c:pt>
                <c:pt idx="79">
                  <c:v>40756</c:v>
                </c:pt>
                <c:pt idx="80">
                  <c:v>40787</c:v>
                </c:pt>
                <c:pt idx="81">
                  <c:v>40817</c:v>
                </c:pt>
                <c:pt idx="82">
                  <c:v>40848</c:v>
                </c:pt>
                <c:pt idx="83">
                  <c:v>40878</c:v>
                </c:pt>
                <c:pt idx="84">
                  <c:v>40909</c:v>
                </c:pt>
                <c:pt idx="85">
                  <c:v>40940</c:v>
                </c:pt>
                <c:pt idx="86">
                  <c:v>40969</c:v>
                </c:pt>
                <c:pt idx="87">
                  <c:v>41000</c:v>
                </c:pt>
                <c:pt idx="88">
                  <c:v>41030</c:v>
                </c:pt>
                <c:pt idx="89">
                  <c:v>41061</c:v>
                </c:pt>
                <c:pt idx="90">
                  <c:v>41091</c:v>
                </c:pt>
                <c:pt idx="91">
                  <c:v>41122</c:v>
                </c:pt>
                <c:pt idx="92">
                  <c:v>41153</c:v>
                </c:pt>
                <c:pt idx="93">
                  <c:v>41183</c:v>
                </c:pt>
                <c:pt idx="94">
                  <c:v>41214</c:v>
                </c:pt>
                <c:pt idx="95">
                  <c:v>41244</c:v>
                </c:pt>
                <c:pt idx="96">
                  <c:v>41275</c:v>
                </c:pt>
                <c:pt idx="97">
                  <c:v>41306</c:v>
                </c:pt>
                <c:pt idx="98">
                  <c:v>41334</c:v>
                </c:pt>
                <c:pt idx="99">
                  <c:v>41365</c:v>
                </c:pt>
                <c:pt idx="100">
                  <c:v>41395</c:v>
                </c:pt>
                <c:pt idx="101">
                  <c:v>41426</c:v>
                </c:pt>
                <c:pt idx="102">
                  <c:v>41456</c:v>
                </c:pt>
                <c:pt idx="103">
                  <c:v>41487</c:v>
                </c:pt>
                <c:pt idx="104">
                  <c:v>41518</c:v>
                </c:pt>
                <c:pt idx="105">
                  <c:v>41548</c:v>
                </c:pt>
                <c:pt idx="106">
                  <c:v>41579</c:v>
                </c:pt>
                <c:pt idx="107">
                  <c:v>41609</c:v>
                </c:pt>
                <c:pt idx="108">
                  <c:v>41640</c:v>
                </c:pt>
                <c:pt idx="109">
                  <c:v>41671</c:v>
                </c:pt>
                <c:pt idx="110">
                  <c:v>41699</c:v>
                </c:pt>
                <c:pt idx="111">
                  <c:v>41730</c:v>
                </c:pt>
                <c:pt idx="112">
                  <c:v>41760</c:v>
                </c:pt>
                <c:pt idx="113">
                  <c:v>41791</c:v>
                </c:pt>
                <c:pt idx="114">
                  <c:v>41821</c:v>
                </c:pt>
                <c:pt idx="115">
                  <c:v>41852</c:v>
                </c:pt>
                <c:pt idx="116">
                  <c:v>41883</c:v>
                </c:pt>
                <c:pt idx="117">
                  <c:v>41913</c:v>
                </c:pt>
                <c:pt idx="118">
                  <c:v>41944</c:v>
                </c:pt>
                <c:pt idx="119">
                  <c:v>41974</c:v>
                </c:pt>
                <c:pt idx="120">
                  <c:v>42005</c:v>
                </c:pt>
                <c:pt idx="121">
                  <c:v>42036</c:v>
                </c:pt>
                <c:pt idx="122">
                  <c:v>42064</c:v>
                </c:pt>
                <c:pt idx="123">
                  <c:v>42095</c:v>
                </c:pt>
                <c:pt idx="124">
                  <c:v>42125</c:v>
                </c:pt>
                <c:pt idx="125">
                  <c:v>42156</c:v>
                </c:pt>
                <c:pt idx="126">
                  <c:v>42186</c:v>
                </c:pt>
                <c:pt idx="127">
                  <c:v>42217</c:v>
                </c:pt>
                <c:pt idx="128">
                  <c:v>42248</c:v>
                </c:pt>
                <c:pt idx="129">
                  <c:v>42278</c:v>
                </c:pt>
                <c:pt idx="130">
                  <c:v>42309</c:v>
                </c:pt>
                <c:pt idx="131">
                  <c:v>42339</c:v>
                </c:pt>
                <c:pt idx="132">
                  <c:v>42370</c:v>
                </c:pt>
                <c:pt idx="133">
                  <c:v>42401</c:v>
                </c:pt>
                <c:pt idx="134">
                  <c:v>42430</c:v>
                </c:pt>
                <c:pt idx="135">
                  <c:v>42461</c:v>
                </c:pt>
                <c:pt idx="136">
                  <c:v>42491</c:v>
                </c:pt>
                <c:pt idx="137">
                  <c:v>42522</c:v>
                </c:pt>
                <c:pt idx="138">
                  <c:v>42552</c:v>
                </c:pt>
                <c:pt idx="139">
                  <c:v>42583</c:v>
                </c:pt>
                <c:pt idx="140">
                  <c:v>42614</c:v>
                </c:pt>
                <c:pt idx="141">
                  <c:v>42644</c:v>
                </c:pt>
                <c:pt idx="142">
                  <c:v>42675</c:v>
                </c:pt>
                <c:pt idx="143">
                  <c:v>42705</c:v>
                </c:pt>
                <c:pt idx="144">
                  <c:v>42736</c:v>
                </c:pt>
                <c:pt idx="145">
                  <c:v>42767</c:v>
                </c:pt>
                <c:pt idx="146">
                  <c:v>42795</c:v>
                </c:pt>
                <c:pt idx="147">
                  <c:v>42826</c:v>
                </c:pt>
                <c:pt idx="148">
                  <c:v>42856</c:v>
                </c:pt>
                <c:pt idx="149">
                  <c:v>42887</c:v>
                </c:pt>
                <c:pt idx="150">
                  <c:v>42917</c:v>
                </c:pt>
                <c:pt idx="151">
                  <c:v>42948</c:v>
                </c:pt>
                <c:pt idx="152">
                  <c:v>42979</c:v>
                </c:pt>
                <c:pt idx="153">
                  <c:v>43009</c:v>
                </c:pt>
                <c:pt idx="154">
                  <c:v>43040</c:v>
                </c:pt>
                <c:pt idx="155">
                  <c:v>43070</c:v>
                </c:pt>
                <c:pt idx="156">
                  <c:v>43101</c:v>
                </c:pt>
                <c:pt idx="157">
                  <c:v>43132</c:v>
                </c:pt>
                <c:pt idx="158">
                  <c:v>43160</c:v>
                </c:pt>
                <c:pt idx="159">
                  <c:v>43191</c:v>
                </c:pt>
                <c:pt idx="160">
                  <c:v>43221</c:v>
                </c:pt>
                <c:pt idx="161">
                  <c:v>43252</c:v>
                </c:pt>
                <c:pt idx="162">
                  <c:v>43282</c:v>
                </c:pt>
                <c:pt idx="163">
                  <c:v>43313</c:v>
                </c:pt>
                <c:pt idx="164">
                  <c:v>43344</c:v>
                </c:pt>
                <c:pt idx="165">
                  <c:v>43374</c:v>
                </c:pt>
                <c:pt idx="166">
                  <c:v>43405</c:v>
                </c:pt>
                <c:pt idx="167">
                  <c:v>43435</c:v>
                </c:pt>
                <c:pt idx="168">
                  <c:v>43466</c:v>
                </c:pt>
                <c:pt idx="169">
                  <c:v>43497</c:v>
                </c:pt>
                <c:pt idx="170">
                  <c:v>43525</c:v>
                </c:pt>
                <c:pt idx="171">
                  <c:v>43556</c:v>
                </c:pt>
                <c:pt idx="172">
                  <c:v>43586</c:v>
                </c:pt>
                <c:pt idx="173">
                  <c:v>43617</c:v>
                </c:pt>
                <c:pt idx="174">
                  <c:v>43647</c:v>
                </c:pt>
                <c:pt idx="175">
                  <c:v>43678</c:v>
                </c:pt>
                <c:pt idx="176">
                  <c:v>43709</c:v>
                </c:pt>
                <c:pt idx="177">
                  <c:v>43739</c:v>
                </c:pt>
                <c:pt idx="178">
                  <c:v>43770</c:v>
                </c:pt>
                <c:pt idx="179">
                  <c:v>43800</c:v>
                </c:pt>
                <c:pt idx="180">
                  <c:v>43831</c:v>
                </c:pt>
                <c:pt idx="181">
                  <c:v>43862</c:v>
                </c:pt>
                <c:pt idx="182">
                  <c:v>43891</c:v>
                </c:pt>
                <c:pt idx="183">
                  <c:v>43922</c:v>
                </c:pt>
                <c:pt idx="184">
                  <c:v>43952</c:v>
                </c:pt>
                <c:pt idx="185">
                  <c:v>43983</c:v>
                </c:pt>
                <c:pt idx="186">
                  <c:v>44013</c:v>
                </c:pt>
                <c:pt idx="187">
                  <c:v>44044</c:v>
                </c:pt>
                <c:pt idx="188">
                  <c:v>44075</c:v>
                </c:pt>
                <c:pt idx="189">
                  <c:v>44105</c:v>
                </c:pt>
                <c:pt idx="190">
                  <c:v>44136</c:v>
                </c:pt>
                <c:pt idx="191">
                  <c:v>44166</c:v>
                </c:pt>
                <c:pt idx="192">
                  <c:v>44197</c:v>
                </c:pt>
                <c:pt idx="193">
                  <c:v>44228</c:v>
                </c:pt>
                <c:pt idx="194">
                  <c:v>44256</c:v>
                </c:pt>
                <c:pt idx="195">
                  <c:v>44287</c:v>
                </c:pt>
                <c:pt idx="196">
                  <c:v>44317</c:v>
                </c:pt>
                <c:pt idx="197">
                  <c:v>44348</c:v>
                </c:pt>
                <c:pt idx="198">
                  <c:v>44378</c:v>
                </c:pt>
                <c:pt idx="199">
                  <c:v>44409</c:v>
                </c:pt>
                <c:pt idx="200">
                  <c:v>44440</c:v>
                </c:pt>
                <c:pt idx="201">
                  <c:v>44470</c:v>
                </c:pt>
                <c:pt idx="202">
                  <c:v>44501</c:v>
                </c:pt>
                <c:pt idx="203">
                  <c:v>44531</c:v>
                </c:pt>
                <c:pt idx="204">
                  <c:v>44562</c:v>
                </c:pt>
                <c:pt idx="205">
                  <c:v>44593</c:v>
                </c:pt>
                <c:pt idx="206">
                  <c:v>44621</c:v>
                </c:pt>
                <c:pt idx="207">
                  <c:v>44652</c:v>
                </c:pt>
                <c:pt idx="208">
                  <c:v>44682</c:v>
                </c:pt>
                <c:pt idx="209">
                  <c:v>44713</c:v>
                </c:pt>
                <c:pt idx="210">
                  <c:v>44743</c:v>
                </c:pt>
                <c:pt idx="211">
                  <c:v>44774</c:v>
                </c:pt>
                <c:pt idx="212">
                  <c:v>44805</c:v>
                </c:pt>
                <c:pt idx="213">
                  <c:v>44835</c:v>
                </c:pt>
                <c:pt idx="214">
                  <c:v>44866</c:v>
                </c:pt>
                <c:pt idx="215">
                  <c:v>44896</c:v>
                </c:pt>
                <c:pt idx="216">
                  <c:v>44927</c:v>
                </c:pt>
                <c:pt idx="217">
                  <c:v>44958</c:v>
                </c:pt>
                <c:pt idx="218">
                  <c:v>44986</c:v>
                </c:pt>
                <c:pt idx="219">
                  <c:v>45017</c:v>
                </c:pt>
                <c:pt idx="220">
                  <c:v>45047</c:v>
                </c:pt>
                <c:pt idx="221">
                  <c:v>45078</c:v>
                </c:pt>
                <c:pt idx="222">
                  <c:v>45108</c:v>
                </c:pt>
                <c:pt idx="223">
                  <c:v>45139</c:v>
                </c:pt>
                <c:pt idx="224">
                  <c:v>45170</c:v>
                </c:pt>
                <c:pt idx="225">
                  <c:v>45200</c:v>
                </c:pt>
                <c:pt idx="226">
                  <c:v>45231</c:v>
                </c:pt>
                <c:pt idx="227">
                  <c:v>45261</c:v>
                </c:pt>
                <c:pt idx="228">
                  <c:v>45292</c:v>
                </c:pt>
                <c:pt idx="229">
                  <c:v>45323</c:v>
                </c:pt>
                <c:pt idx="230">
                  <c:v>45352</c:v>
                </c:pt>
                <c:pt idx="231">
                  <c:v>45383</c:v>
                </c:pt>
                <c:pt idx="232">
                  <c:v>45413</c:v>
                </c:pt>
                <c:pt idx="233">
                  <c:v>45444</c:v>
                </c:pt>
                <c:pt idx="234">
                  <c:v>45474</c:v>
                </c:pt>
                <c:pt idx="235">
                  <c:v>45505</c:v>
                </c:pt>
                <c:pt idx="236">
                  <c:v>45536</c:v>
                </c:pt>
                <c:pt idx="237">
                  <c:v>45566</c:v>
                </c:pt>
                <c:pt idx="238">
                  <c:v>45597</c:v>
                </c:pt>
                <c:pt idx="239">
                  <c:v>45627</c:v>
                </c:pt>
              </c:numCache>
              <c:extLst xmlns:c15="http://schemas.microsoft.com/office/drawing/2012/chart"/>
            </c:numRef>
          </c:cat>
          <c:val>
            <c:numRef>
              <c:f>'[Cyclical Analysis and Leading Indicators.xlsx]Capacity Utilization'!$E$2:$E$241</c:f>
              <c:numCache>
                <c:formatCode>General</c:formatCode>
                <c:ptCount val="240"/>
                <c:pt idx="18" formatCode="0.0">
                  <c:v>0.81145608579569739</c:v>
                </c:pt>
                <c:pt idx="19" formatCode="0.0">
                  <c:v>8.8401850975827756E-2</c:v>
                </c:pt>
                <c:pt idx="20" formatCode="0.0">
                  <c:v>0.38103486680579124</c:v>
                </c:pt>
                <c:pt idx="21" formatCode="0.0">
                  <c:v>0.42643711171533027</c:v>
                </c:pt>
                <c:pt idx="22" formatCode="0.0">
                  <c:v>0.30139881877526875</c:v>
                </c:pt>
                <c:pt idx="23" formatCode="0.0">
                  <c:v>0.16114996615851851</c:v>
                </c:pt>
                <c:pt idx="24" formatCode="0.0">
                  <c:v>0.36261752070230102</c:v>
                </c:pt>
                <c:pt idx="25" formatCode="0.0">
                  <c:v>0.39683476734894896</c:v>
                </c:pt>
                <c:pt idx="26" formatCode="0.0">
                  <c:v>2.111988708983418</c:v>
                </c:pt>
                <c:pt idx="27" formatCode="0.0">
                  <c:v>0.69475487069246356</c:v>
                </c:pt>
                <c:pt idx="28" formatCode="0.0">
                  <c:v>-0.51605761337346223</c:v>
                </c:pt>
                <c:pt idx="29" formatCode="0.0">
                  <c:v>-8.6016814180140955E-2</c:v>
                </c:pt>
                <c:pt idx="30" formatCode="0.0">
                  <c:v>-0.68446464776653215</c:v>
                </c:pt>
                <c:pt idx="31" formatCode="0.0">
                  <c:v>0.14898433865717209</c:v>
                </c:pt>
                <c:pt idx="32" formatCode="0.0">
                  <c:v>3.3719161533369402E-2</c:v>
                </c:pt>
                <c:pt idx="33" formatCode="0.0">
                  <c:v>0.36656519376208507</c:v>
                </c:pt>
                <c:pt idx="34" formatCode="0.0">
                  <c:v>0.35652568447723354</c:v>
                </c:pt>
                <c:pt idx="35" formatCode="0.0">
                  <c:v>4.839096932927589E-2</c:v>
                </c:pt>
                <c:pt idx="36" formatCode="0.0">
                  <c:v>2.2333559150425231E-2</c:v>
                </c:pt>
                <c:pt idx="37" formatCode="0.0">
                  <c:v>-0.1003948948391411</c:v>
                </c:pt>
                <c:pt idx="38" formatCode="0.0">
                  <c:v>0.50501974461887755</c:v>
                </c:pt>
                <c:pt idx="39" formatCode="0.0">
                  <c:v>0.50927201784696763</c:v>
                </c:pt>
                <c:pt idx="40" formatCode="0.0">
                  <c:v>1.3505353005822514</c:v>
                </c:pt>
                <c:pt idx="41" formatCode="0.0">
                  <c:v>0.64617770196929314</c:v>
                </c:pt>
                <c:pt idx="42" formatCode="0.0">
                  <c:v>1.1767128159374352</c:v>
                </c:pt>
                <c:pt idx="43" formatCode="0.0">
                  <c:v>0.12770553654904404</c:v>
                </c:pt>
                <c:pt idx="44" formatCode="0.0">
                  <c:v>-8.4145563149434111E-2</c:v>
                </c:pt>
                <c:pt idx="45" formatCode="0.0">
                  <c:v>-1.1707966894033603</c:v>
                </c:pt>
                <c:pt idx="46" formatCode="0.0">
                  <c:v>-1.5850781298252059</c:v>
                </c:pt>
                <c:pt idx="47" formatCode="0.0">
                  <c:v>-1.6947202660092131</c:v>
                </c:pt>
                <c:pt idx="48" formatCode="0.0">
                  <c:v>-1.8845315093370658</c:v>
                </c:pt>
                <c:pt idx="49" formatCode="0.0">
                  <c:v>-3.6092981527858115</c:v>
                </c:pt>
                <c:pt idx="50" formatCode="0.0">
                  <c:v>-8.1035288763347353</c:v>
                </c:pt>
                <c:pt idx="51" formatCode="0.0">
                  <c:v>-7.002616583107212</c:v>
                </c:pt>
                <c:pt idx="52" formatCode="0.0">
                  <c:v>-8.8604831039446879</c:v>
                </c:pt>
                <c:pt idx="53" formatCode="0.0">
                  <c:v>-11.648840058471592</c:v>
                </c:pt>
                <c:pt idx="54" formatCode="0.0">
                  <c:v>-13.915998100676489</c:v>
                </c:pt>
                <c:pt idx="55" formatCode="0.0">
                  <c:v>-14.298014367414396</c:v>
                </c:pt>
                <c:pt idx="56" formatCode="0.0">
                  <c:v>-15.510706276914533</c:v>
                </c:pt>
                <c:pt idx="57" formatCode="0.0">
                  <c:v>-15.754494919112688</c:v>
                </c:pt>
                <c:pt idx="58" formatCode="0.0">
                  <c:v>-16.171970509013235</c:v>
                </c:pt>
                <c:pt idx="59" formatCode="0.0">
                  <c:v>-16.252942960363313</c:v>
                </c:pt>
                <c:pt idx="60" formatCode="0.0">
                  <c:v>-14.854921297174286</c:v>
                </c:pt>
                <c:pt idx="61" formatCode="0.0">
                  <c:v>-12.423123598741185</c:v>
                </c:pt>
                <c:pt idx="62" formatCode="0.0">
                  <c:v>-7.4645184385690584</c:v>
                </c:pt>
                <c:pt idx="63" formatCode="0.0">
                  <c:v>-7.9554838701070452</c:v>
                </c:pt>
                <c:pt idx="64" formatCode="0.0">
                  <c:v>-6.10687229547095</c:v>
                </c:pt>
                <c:pt idx="65" formatCode="0.0">
                  <c:v>-2.7464241521268207</c:v>
                </c:pt>
                <c:pt idx="66" formatCode="0.0">
                  <c:v>1.1369920714287929</c:v>
                </c:pt>
                <c:pt idx="67" formatCode="0.0">
                  <c:v>2.4504242340259026</c:v>
                </c:pt>
                <c:pt idx="68" formatCode="0.0">
                  <c:v>5.1633881385789664</c:v>
                </c:pt>
                <c:pt idx="69" formatCode="0.0">
                  <c:v>6.7356338526859787</c:v>
                </c:pt>
                <c:pt idx="70" formatCode="0.0">
                  <c:v>9.5965849794796441</c:v>
                </c:pt>
                <c:pt idx="71" formatCode="0.0">
                  <c:v>10.45028638743139</c:v>
                </c:pt>
                <c:pt idx="72" formatCode="0.0">
                  <c:v>9.7807574373937314</c:v>
                </c:pt>
                <c:pt idx="73" formatCode="0.0">
                  <c:v>9.1119670716169026</c:v>
                </c:pt>
                <c:pt idx="74" formatCode="0.0">
                  <c:v>8.5734937376017228</c:v>
                </c:pt>
                <c:pt idx="75" formatCode="0.0">
                  <c:v>8.0427400103487514</c:v>
                </c:pt>
                <c:pt idx="76" formatCode="0.0">
                  <c:v>7.6485283751075883</c:v>
                </c:pt>
                <c:pt idx="77" formatCode="0.0">
                  <c:v>8.2424376305340701</c:v>
                </c:pt>
                <c:pt idx="78" formatCode="0.0">
                  <c:v>6.7262769896786949</c:v>
                </c:pt>
                <c:pt idx="79" formatCode="0.0">
                  <c:v>5.710992822865407</c:v>
                </c:pt>
                <c:pt idx="80" formatCode="0.0">
                  <c:v>5.8373221771339985</c:v>
                </c:pt>
                <c:pt idx="81" formatCode="0.0">
                  <c:v>4.8276618277159429</c:v>
                </c:pt>
                <c:pt idx="82" formatCode="0.0">
                  <c:v>3.2539762775866592</c:v>
                </c:pt>
                <c:pt idx="83" formatCode="0.0">
                  <c:v>3.0192549946808498</c:v>
                </c:pt>
                <c:pt idx="84" formatCode="0.0">
                  <c:v>2.7978261222414034</c:v>
                </c:pt>
                <c:pt idx="85" formatCode="0.0">
                  <c:v>2.7622391734269769</c:v>
                </c:pt>
                <c:pt idx="86" formatCode="0.0">
                  <c:v>2.0896206133036515</c:v>
                </c:pt>
                <c:pt idx="87" formatCode="0.0">
                  <c:v>2.7896687679175329</c:v>
                </c:pt>
                <c:pt idx="88" formatCode="0.0">
                  <c:v>2.4290722682143553</c:v>
                </c:pt>
                <c:pt idx="89" formatCode="0.0">
                  <c:v>1.7115095872366197</c:v>
                </c:pt>
                <c:pt idx="90" formatCode="0.0">
                  <c:v>2.3019644279267197</c:v>
                </c:pt>
                <c:pt idx="91" formatCode="0.0">
                  <c:v>2.8702311645661212</c:v>
                </c:pt>
                <c:pt idx="92" formatCode="0.0">
                  <c:v>1.0804679565807902</c:v>
                </c:pt>
                <c:pt idx="93" formatCode="0.0">
                  <c:v>2.0215688740888851</c:v>
                </c:pt>
                <c:pt idx="94" formatCode="0.0">
                  <c:v>1.9645824732992452</c:v>
                </c:pt>
                <c:pt idx="95" formatCode="0.0">
                  <c:v>1.5945309239960181</c:v>
                </c:pt>
                <c:pt idx="96" formatCode="0.0">
                  <c:v>1.2598535017348524</c:v>
                </c:pt>
                <c:pt idx="97" formatCode="0.0">
                  <c:v>0.18681874000120047</c:v>
                </c:pt>
                <c:pt idx="98" formatCode="0.0">
                  <c:v>0.17778722477423514</c:v>
                </c:pt>
                <c:pt idx="99" formatCode="0.0">
                  <c:v>-0.2004635720102641</c:v>
                </c:pt>
                <c:pt idx="100" formatCode="0.0">
                  <c:v>0.22277858763082747</c:v>
                </c:pt>
                <c:pt idx="101" formatCode="0.0">
                  <c:v>3.5178603070846748E-3</c:v>
                </c:pt>
                <c:pt idx="102" formatCode="0.0">
                  <c:v>-0.54908056252213555</c:v>
                </c:pt>
                <c:pt idx="103" formatCode="0.0">
                  <c:v>-0.3432134051459883</c:v>
                </c:pt>
                <c:pt idx="104" formatCode="0.0">
                  <c:v>0.65332954062074577</c:v>
                </c:pt>
                <c:pt idx="105" formatCode="0.0">
                  <c:v>-0.11420814174269367</c:v>
                </c:pt>
                <c:pt idx="106" formatCode="0.0">
                  <c:v>-0.14001494876931986</c:v>
                </c:pt>
                <c:pt idx="107" formatCode="0.0">
                  <c:v>0.11880143133626575</c:v>
                </c:pt>
                <c:pt idx="108" formatCode="0.0">
                  <c:v>-0.31601488596436411</c:v>
                </c:pt>
                <c:pt idx="109" formatCode="0.0">
                  <c:v>0.75515929692696204</c:v>
                </c:pt>
                <c:pt idx="110" formatCode="0.0">
                  <c:v>1.4548750363456691</c:v>
                </c:pt>
                <c:pt idx="111" formatCode="0.0">
                  <c:v>1.1063335634925693</c:v>
                </c:pt>
                <c:pt idx="112" formatCode="0.0">
                  <c:v>1.0351048606228375</c:v>
                </c:pt>
                <c:pt idx="113" formatCode="0.0">
                  <c:v>1.0554512539427776</c:v>
                </c:pt>
                <c:pt idx="114" formatCode="0.0">
                  <c:v>0.74088956322870558</c:v>
                </c:pt>
                <c:pt idx="115" formatCode="0.0">
                  <c:v>1.0853200966231498</c:v>
                </c:pt>
                <c:pt idx="116" formatCode="0.0">
                  <c:v>1.7417930512361437</c:v>
                </c:pt>
                <c:pt idx="117" formatCode="0.0">
                  <c:v>1.9612989398981142</c:v>
                </c:pt>
                <c:pt idx="118" formatCode="0.0">
                  <c:v>2.307443411954722</c:v>
                </c:pt>
                <c:pt idx="119" formatCode="0.0">
                  <c:v>2.4620098277865452</c:v>
                </c:pt>
                <c:pt idx="120" formatCode="0.0">
                  <c:v>2.999535945940309</c:v>
                </c:pt>
                <c:pt idx="121" formatCode="0.0">
                  <c:v>2.2197061661530739</c:v>
                </c:pt>
                <c:pt idx="122" formatCode="0.0">
                  <c:v>1.9732510553698006</c:v>
                </c:pt>
                <c:pt idx="123" formatCode="0.0">
                  <c:v>2.0880866276572903</c:v>
                </c:pt>
                <c:pt idx="124" formatCode="0.0">
                  <c:v>2.4690003150322042</c:v>
                </c:pt>
                <c:pt idx="125" formatCode="0.0">
                  <c:v>2.2433087514826582</c:v>
                </c:pt>
                <c:pt idx="126" formatCode="0.0">
                  <c:v>1.8321915590722426</c:v>
                </c:pt>
                <c:pt idx="127" formatCode="0.0">
                  <c:v>0.42854092874542005</c:v>
                </c:pt>
                <c:pt idx="128" formatCode="0.0">
                  <c:v>-0.85636925429236044</c:v>
                </c:pt>
                <c:pt idx="129" formatCode="0.0">
                  <c:v>-1.4355109603459937</c:v>
                </c:pt>
                <c:pt idx="130" formatCode="0.0">
                  <c:v>-2.2184400045725283</c:v>
                </c:pt>
                <c:pt idx="131" formatCode="0.0">
                  <c:v>-2.7537001301269868</c:v>
                </c:pt>
                <c:pt idx="132" formatCode="0.0">
                  <c:v>-2.2553574389081774</c:v>
                </c:pt>
                <c:pt idx="133" formatCode="0.0">
                  <c:v>-2.1505703769397826</c:v>
                </c:pt>
                <c:pt idx="134" formatCode="0.0">
                  <c:v>-2.632375189107421</c:v>
                </c:pt>
                <c:pt idx="135" formatCode="0.0">
                  <c:v>-2.9901481327569428</c:v>
                </c:pt>
                <c:pt idx="136" formatCode="0.0">
                  <c:v>-4.2298402186362551</c:v>
                </c:pt>
                <c:pt idx="137" formatCode="0.0">
                  <c:v>-4.628013719358421</c:v>
                </c:pt>
                <c:pt idx="138" formatCode="0.0">
                  <c:v>-3.3083737527627903</c:v>
                </c:pt>
                <c:pt idx="139" formatCode="0.0">
                  <c:v>-3.1625630399537101</c:v>
                </c:pt>
                <c:pt idx="140" formatCode="0.0">
                  <c:v>-3.5400152164749272</c:v>
                </c:pt>
                <c:pt idx="141" formatCode="0.0">
                  <c:v>-2.7059768084988178</c:v>
                </c:pt>
                <c:pt idx="142" formatCode="0.0">
                  <c:v>-2.4832303687500286</c:v>
                </c:pt>
                <c:pt idx="143" formatCode="0.0">
                  <c:v>-1.7387712769838686</c:v>
                </c:pt>
                <c:pt idx="144" formatCode="0.0">
                  <c:v>-2.2796895675749766</c:v>
                </c:pt>
                <c:pt idx="145" formatCode="0.0">
                  <c:v>-2.2498324068707376</c:v>
                </c:pt>
                <c:pt idx="146" formatCode="0.0">
                  <c:v>-2.1070027122540296</c:v>
                </c:pt>
                <c:pt idx="147" formatCode="0.0">
                  <c:v>-1.6220642530733755</c:v>
                </c:pt>
                <c:pt idx="148" formatCode="0.0">
                  <c:v>-1.2969738592274069</c:v>
                </c:pt>
                <c:pt idx="149" formatCode="0.0">
                  <c:v>-0.1170111775423095</c:v>
                </c:pt>
                <c:pt idx="150" formatCode="0.0">
                  <c:v>-0.86002922442173713</c:v>
                </c:pt>
                <c:pt idx="151" formatCode="0.0">
                  <c:v>-0.65250826876356882</c:v>
                </c:pt>
                <c:pt idx="152" formatCode="0.0">
                  <c:v>0.7820837535756624</c:v>
                </c:pt>
                <c:pt idx="153" formatCode="0.0">
                  <c:v>1.5365234943385246</c:v>
                </c:pt>
                <c:pt idx="154" formatCode="0.0">
                  <c:v>1.9850091977509692</c:v>
                </c:pt>
                <c:pt idx="155" formatCode="0.0">
                  <c:v>1.8140929336432521</c:v>
                </c:pt>
                <c:pt idx="156" formatCode="0.0">
                  <c:v>1.610631546171831</c:v>
                </c:pt>
                <c:pt idx="157" formatCode="0.0">
                  <c:v>1.4074193950616802</c:v>
                </c:pt>
                <c:pt idx="158" formatCode="0.0">
                  <c:v>1.7643847697626569</c:v>
                </c:pt>
                <c:pt idx="159" formatCode="0.0">
                  <c:v>3.0890609090220948</c:v>
                </c:pt>
                <c:pt idx="160" formatCode="0.0">
                  <c:v>3.894862700091565</c:v>
                </c:pt>
                <c:pt idx="161" formatCode="0.0">
                  <c:v>3.486384990197962</c:v>
                </c:pt>
                <c:pt idx="162" formatCode="0.0">
                  <c:v>3.7512072423930647</c:v>
                </c:pt>
                <c:pt idx="163" formatCode="0.0">
                  <c:v>4.5700023295284211</c:v>
                </c:pt>
                <c:pt idx="164" formatCode="0.0">
                  <c:v>4.4063619982840407</c:v>
                </c:pt>
                <c:pt idx="165" formatCode="0.0">
                  <c:v>4.5243722729568958</c:v>
                </c:pt>
                <c:pt idx="166" formatCode="0.0">
                  <c:v>3.3846680311221462</c:v>
                </c:pt>
                <c:pt idx="167" formatCode="0.0">
                  <c:v>3.9077558632617553</c:v>
                </c:pt>
                <c:pt idx="168" formatCode="0.0">
                  <c:v>4.1704753348259516</c:v>
                </c:pt>
                <c:pt idx="169" formatCode="0.0">
                  <c:v>5.2323695308657392</c:v>
                </c:pt>
                <c:pt idx="170" formatCode="0.0">
                  <c:v>4.9975136423377791</c:v>
                </c:pt>
                <c:pt idx="171" formatCode="0.0">
                  <c:v>3.3704638524737902</c:v>
                </c:pt>
                <c:pt idx="172" formatCode="0.0">
                  <c:v>2.9879182334987036</c:v>
                </c:pt>
                <c:pt idx="173" formatCode="0.0">
                  <c:v>2.6055557047855302</c:v>
                </c:pt>
                <c:pt idx="174" formatCode="0.0">
                  <c:v>1.8837429353246478</c:v>
                </c:pt>
                <c:pt idx="175" formatCode="0.0">
                  <c:v>0.82171099195981867</c:v>
                </c:pt>
                <c:pt idx="176" formatCode="0.0">
                  <c:v>0.20601195299838082</c:v>
                </c:pt>
                <c:pt idx="177" formatCode="0.0">
                  <c:v>-1.5546960786400348</c:v>
                </c:pt>
                <c:pt idx="178" formatCode="0.0">
                  <c:v>-0.58796553061552004</c:v>
                </c:pt>
                <c:pt idx="179" formatCode="0.0">
                  <c:v>-1.3937684013150573</c:v>
                </c:pt>
                <c:pt idx="180" formatCode="0.0">
                  <c:v>-2.0602748368328463</c:v>
                </c:pt>
                <c:pt idx="181" formatCode="0.0">
                  <c:v>-2.1189053192653091</c:v>
                </c:pt>
                <c:pt idx="182" formatCode="0.0">
                  <c:v>-2.4396155983248775</c:v>
                </c:pt>
                <c:pt idx="183" formatCode="0.0">
                  <c:v>-3.1939186234681642</c:v>
                </c:pt>
                <c:pt idx="184" formatCode="0.0">
                  <c:v>-2.7485026061131634</c:v>
                </c:pt>
                <c:pt idx="185" formatCode="0.0">
                  <c:v>-2.9916687547761569</c:v>
                </c:pt>
                <c:pt idx="186" formatCode="0.0">
                  <c:v>-2.8713892709766071</c:v>
                </c:pt>
                <c:pt idx="187" formatCode="0.0">
                  <c:v>-2.0641127459088295</c:v>
                </c:pt>
                <c:pt idx="188" formatCode="0.0">
                  <c:v>-5.8170023010233933</c:v>
                </c:pt>
                <c:pt idx="189" formatCode="0.0">
                  <c:v>-17.875257548393677</c:v>
                </c:pt>
                <c:pt idx="190" formatCode="0.0">
                  <c:v>-16.571841771838209</c:v>
                </c:pt>
                <c:pt idx="191" formatCode="0.0">
                  <c:v>-11.065351327097304</c:v>
                </c:pt>
                <c:pt idx="192" formatCode="0.0">
                  <c:v>-7.1101653214726213</c:v>
                </c:pt>
                <c:pt idx="193" formatCode="0.0">
                  <c:v>-6.7274893132814952</c:v>
                </c:pt>
                <c:pt idx="194" formatCode="0.0">
                  <c:v>-6.3129662544833707</c:v>
                </c:pt>
                <c:pt idx="195" formatCode="0.0">
                  <c:v>-4.624135379467873</c:v>
                </c:pt>
                <c:pt idx="196" formatCode="0.0">
                  <c:v>-4.4497960072502423</c:v>
                </c:pt>
                <c:pt idx="197" formatCode="0.0">
                  <c:v>-2.8264001243955192</c:v>
                </c:pt>
                <c:pt idx="198" formatCode="0.0">
                  <c:v>-1.2633202956921536</c:v>
                </c:pt>
                <c:pt idx="199" formatCode="0.0">
                  <c:v>-4.6740659281156951</c:v>
                </c:pt>
                <c:pt idx="200" formatCode="0.0">
                  <c:v>2.3003896145713583</c:v>
                </c:pt>
                <c:pt idx="201" formatCode="0.0">
                  <c:v>18.531578996273893</c:v>
                </c:pt>
                <c:pt idx="202" formatCode="0.0">
                  <c:v>17.854123539384631</c:v>
                </c:pt>
                <c:pt idx="203" formatCode="0.0">
                  <c:v>11.192229412975394</c:v>
                </c:pt>
                <c:pt idx="204" formatCode="0.0">
                  <c:v>7.8812962310672816</c:v>
                </c:pt>
                <c:pt idx="205" formatCode="0.0">
                  <c:v>6.9063737317074612</c:v>
                </c:pt>
                <c:pt idx="206" formatCode="0.0">
                  <c:v>5.7632415700845172</c:v>
                </c:pt>
                <c:pt idx="207" formatCode="0.0">
                  <c:v>6.3310404753744933</c:v>
                </c:pt>
                <c:pt idx="208" formatCode="0.0">
                  <c:v>6.644349916278685</c:v>
                </c:pt>
                <c:pt idx="209" formatCode="0.0">
                  <c:v>4.9028722415227293</c:v>
                </c:pt>
                <c:pt idx="210" formatCode="0.0">
                  <c:v>3.9503439178365909</c:v>
                </c:pt>
                <c:pt idx="211" formatCode="0.0">
                  <c:v>8.0936370718196002</c:v>
                </c:pt>
                <c:pt idx="212" formatCode="0.0">
                  <c:v>5.5952933647039202</c:v>
                </c:pt>
                <c:pt idx="213" formatCode="0.0">
                  <c:v>5.4531438837171322</c:v>
                </c:pt>
                <c:pt idx="214" formatCode="0.0">
                  <c:v>4.2106922994402254</c:v>
                </c:pt>
                <c:pt idx="215" formatCode="0.0">
                  <c:v>3.4409978765302469</c:v>
                </c:pt>
                <c:pt idx="216" formatCode="0.0">
                  <c:v>2.9658293200555192</c:v>
                </c:pt>
                <c:pt idx="217" formatCode="0.0">
                  <c:v>2.7945326907597803</c:v>
                </c:pt>
                <c:pt idx="218" formatCode="0.0">
                  <c:v>3.9468929822869399</c:v>
                </c:pt>
                <c:pt idx="219" formatCode="0.0">
                  <c:v>2.3237960368700925</c:v>
                </c:pt>
                <c:pt idx="220" formatCode="0.0">
                  <c:v>0.8971839962589172</c:v>
                </c:pt>
                <c:pt idx="221" formatCode="0.0">
                  <c:v>-0.51031020759086232</c:v>
                </c:pt>
                <c:pt idx="222" formatCode="0.0">
                  <c:v>0.25833352217364336</c:v>
                </c:pt>
                <c:pt idx="223" formatCode="0.0">
                  <c:v>-0.47531882895653155</c:v>
                </c:pt>
                <c:pt idx="224" formatCode="0.0">
                  <c:v>-1.2474508235609818</c:v>
                </c:pt>
                <c:pt idx="225" formatCode="0.0">
                  <c:v>-1.1413533685535526</c:v>
                </c:pt>
                <c:pt idx="226" formatCode="0.0">
                  <c:v>-1.3805463396483901</c:v>
                </c:pt>
                <c:pt idx="227" formatCode="0.0">
                  <c:v>-1.9112957941800062</c:v>
                </c:pt>
                <c:pt idx="228" formatCode="0.0">
                  <c:v>-1.4887565990105713</c:v>
                </c:pt>
                <c:pt idx="229" formatCode="0.0">
                  <c:v>-1.6472188701032451</c:v>
                </c:pt>
                <c:pt idx="230" formatCode="0.0">
                  <c:v>-1.7316349340462125</c:v>
                </c:pt>
                <c:pt idx="231" formatCode="0.0">
                  <c:v>-2.2877636638941681</c:v>
                </c:pt>
                <c:pt idx="232" formatCode="0.0">
                  <c:v>-1.5790667135129013</c:v>
                </c:pt>
                <c:pt idx="233" formatCode="0.0">
                  <c:v>-0.3199462743681778</c:v>
                </c:pt>
                <c:pt idx="234" formatCode="0.0">
                  <c:v>-2.1262622838013101</c:v>
                </c:pt>
                <c:pt idx="235" formatCode="0.0">
                  <c:v>-1.6914868741624218</c:v>
                </c:pt>
                <c:pt idx="236" formatCode="0.0">
                  <c:v>-1.3824363176283185</c:v>
                </c:pt>
              </c:numCache>
              <c:extLst xmlns:c15="http://schemas.microsoft.com/office/drawing/2012/chart"/>
            </c:numRef>
          </c: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01-0538-4D86-B2C9-F50396D947C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974250751"/>
        <c:axId val="974254911"/>
        <c:extLst>
          <c:ext xmlns:c15="http://schemas.microsoft.com/office/drawing/2012/chart" uri="{02D57815-91ED-43cb-92C2-25804820EDAC}">
            <c15:filteredLine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'[Cyclical Analysis and Leading Indicators.xlsx]Capacity Utilization'!$B$1</c15:sqref>
                        </c15:formulaRef>
                      </c:ext>
                    </c:extLst>
                    <c:strCache>
                      <c:ptCount val="1"/>
                      <c:pt idx="0">
                        <c:v>Monthly</c:v>
                      </c:pt>
                    </c:strCache>
                  </c:strRef>
                </c:tx>
                <c:spPr>
                  <a:ln w="28575" cap="rnd">
                    <a:solidFill>
                      <a:schemeClr val="accent1"/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numRef>
                    <c:extLst>
                      <c:ext uri="{02D57815-91ED-43cb-92C2-25804820EDAC}">
                        <c15:formulaRef>
                          <c15:sqref>'[Cyclical Analysis and Leading Indicators.xlsx]Capacity Utilization'!$A$2:$A$241</c15:sqref>
                        </c15:formulaRef>
                      </c:ext>
                    </c:extLst>
                    <c:numCache>
                      <c:formatCode>mmm\-yy</c:formatCode>
                      <c:ptCount val="240"/>
                      <c:pt idx="0">
                        <c:v>38353</c:v>
                      </c:pt>
                      <c:pt idx="1">
                        <c:v>38384</c:v>
                      </c:pt>
                      <c:pt idx="2">
                        <c:v>38412</c:v>
                      </c:pt>
                      <c:pt idx="3">
                        <c:v>38443</c:v>
                      </c:pt>
                      <c:pt idx="4">
                        <c:v>38473</c:v>
                      </c:pt>
                      <c:pt idx="5">
                        <c:v>38504</c:v>
                      </c:pt>
                      <c:pt idx="6">
                        <c:v>38534</c:v>
                      </c:pt>
                      <c:pt idx="7">
                        <c:v>38565</c:v>
                      </c:pt>
                      <c:pt idx="8">
                        <c:v>38596</c:v>
                      </c:pt>
                      <c:pt idx="9">
                        <c:v>38626</c:v>
                      </c:pt>
                      <c:pt idx="10">
                        <c:v>38657</c:v>
                      </c:pt>
                      <c:pt idx="11">
                        <c:v>38687</c:v>
                      </c:pt>
                      <c:pt idx="12">
                        <c:v>38718</c:v>
                      </c:pt>
                      <c:pt idx="13">
                        <c:v>38749</c:v>
                      </c:pt>
                      <c:pt idx="14">
                        <c:v>38777</c:v>
                      </c:pt>
                      <c:pt idx="15">
                        <c:v>38808</c:v>
                      </c:pt>
                      <c:pt idx="16">
                        <c:v>38838</c:v>
                      </c:pt>
                      <c:pt idx="17">
                        <c:v>38869</c:v>
                      </c:pt>
                      <c:pt idx="18">
                        <c:v>38899</c:v>
                      </c:pt>
                      <c:pt idx="19">
                        <c:v>38930</c:v>
                      </c:pt>
                      <c:pt idx="20">
                        <c:v>38961</c:v>
                      </c:pt>
                      <c:pt idx="21">
                        <c:v>38991</c:v>
                      </c:pt>
                      <c:pt idx="22">
                        <c:v>39022</c:v>
                      </c:pt>
                      <c:pt idx="23">
                        <c:v>39052</c:v>
                      </c:pt>
                      <c:pt idx="24">
                        <c:v>39083</c:v>
                      </c:pt>
                      <c:pt idx="25">
                        <c:v>39114</c:v>
                      </c:pt>
                      <c:pt idx="26">
                        <c:v>39142</c:v>
                      </c:pt>
                      <c:pt idx="27">
                        <c:v>39173</c:v>
                      </c:pt>
                      <c:pt idx="28">
                        <c:v>39203</c:v>
                      </c:pt>
                      <c:pt idx="29">
                        <c:v>39234</c:v>
                      </c:pt>
                      <c:pt idx="30">
                        <c:v>39264</c:v>
                      </c:pt>
                      <c:pt idx="31">
                        <c:v>39295</c:v>
                      </c:pt>
                      <c:pt idx="32">
                        <c:v>39326</c:v>
                      </c:pt>
                      <c:pt idx="33">
                        <c:v>39356</c:v>
                      </c:pt>
                      <c:pt idx="34">
                        <c:v>39387</c:v>
                      </c:pt>
                      <c:pt idx="35">
                        <c:v>39417</c:v>
                      </c:pt>
                      <c:pt idx="36">
                        <c:v>39448</c:v>
                      </c:pt>
                      <c:pt idx="37">
                        <c:v>39479</c:v>
                      </c:pt>
                      <c:pt idx="38">
                        <c:v>39508</c:v>
                      </c:pt>
                      <c:pt idx="39">
                        <c:v>39539</c:v>
                      </c:pt>
                      <c:pt idx="40">
                        <c:v>39569</c:v>
                      </c:pt>
                      <c:pt idx="41">
                        <c:v>39600</c:v>
                      </c:pt>
                      <c:pt idx="42">
                        <c:v>39630</c:v>
                      </c:pt>
                      <c:pt idx="43">
                        <c:v>39661</c:v>
                      </c:pt>
                      <c:pt idx="44">
                        <c:v>39692</c:v>
                      </c:pt>
                      <c:pt idx="45">
                        <c:v>39722</c:v>
                      </c:pt>
                      <c:pt idx="46">
                        <c:v>39753</c:v>
                      </c:pt>
                      <c:pt idx="47">
                        <c:v>39783</c:v>
                      </c:pt>
                      <c:pt idx="48">
                        <c:v>39814</c:v>
                      </c:pt>
                      <c:pt idx="49">
                        <c:v>39845</c:v>
                      </c:pt>
                      <c:pt idx="50">
                        <c:v>39873</c:v>
                      </c:pt>
                      <c:pt idx="51">
                        <c:v>39904</c:v>
                      </c:pt>
                      <c:pt idx="52">
                        <c:v>39934</c:v>
                      </c:pt>
                      <c:pt idx="53">
                        <c:v>39965</c:v>
                      </c:pt>
                      <c:pt idx="54">
                        <c:v>39995</c:v>
                      </c:pt>
                      <c:pt idx="55">
                        <c:v>40026</c:v>
                      </c:pt>
                      <c:pt idx="56">
                        <c:v>40057</c:v>
                      </c:pt>
                      <c:pt idx="57">
                        <c:v>40087</c:v>
                      </c:pt>
                      <c:pt idx="58">
                        <c:v>40118</c:v>
                      </c:pt>
                      <c:pt idx="59">
                        <c:v>40148</c:v>
                      </c:pt>
                      <c:pt idx="60">
                        <c:v>40179</c:v>
                      </c:pt>
                      <c:pt idx="61">
                        <c:v>40210</c:v>
                      </c:pt>
                      <c:pt idx="62">
                        <c:v>40238</c:v>
                      </c:pt>
                      <c:pt idx="63">
                        <c:v>40269</c:v>
                      </c:pt>
                      <c:pt idx="64">
                        <c:v>40299</c:v>
                      </c:pt>
                      <c:pt idx="65">
                        <c:v>40330</c:v>
                      </c:pt>
                      <c:pt idx="66">
                        <c:v>40360</c:v>
                      </c:pt>
                      <c:pt idx="67">
                        <c:v>40391</c:v>
                      </c:pt>
                      <c:pt idx="68">
                        <c:v>40422</c:v>
                      </c:pt>
                      <c:pt idx="69">
                        <c:v>40452</c:v>
                      </c:pt>
                      <c:pt idx="70">
                        <c:v>40483</c:v>
                      </c:pt>
                      <c:pt idx="71">
                        <c:v>40513</c:v>
                      </c:pt>
                      <c:pt idx="72">
                        <c:v>40544</c:v>
                      </c:pt>
                      <c:pt idx="73">
                        <c:v>40575</c:v>
                      </c:pt>
                      <c:pt idx="74">
                        <c:v>40603</c:v>
                      </c:pt>
                      <c:pt idx="75">
                        <c:v>40634</c:v>
                      </c:pt>
                      <c:pt idx="76">
                        <c:v>40664</c:v>
                      </c:pt>
                      <c:pt idx="77">
                        <c:v>40695</c:v>
                      </c:pt>
                      <c:pt idx="78">
                        <c:v>40725</c:v>
                      </c:pt>
                      <c:pt idx="79">
                        <c:v>40756</c:v>
                      </c:pt>
                      <c:pt idx="80">
                        <c:v>40787</c:v>
                      </c:pt>
                      <c:pt idx="81">
                        <c:v>40817</c:v>
                      </c:pt>
                      <c:pt idx="82">
                        <c:v>40848</c:v>
                      </c:pt>
                      <c:pt idx="83">
                        <c:v>40878</c:v>
                      </c:pt>
                      <c:pt idx="84">
                        <c:v>40909</c:v>
                      </c:pt>
                      <c:pt idx="85">
                        <c:v>40940</c:v>
                      </c:pt>
                      <c:pt idx="86">
                        <c:v>40969</c:v>
                      </c:pt>
                      <c:pt idx="87">
                        <c:v>41000</c:v>
                      </c:pt>
                      <c:pt idx="88">
                        <c:v>41030</c:v>
                      </c:pt>
                      <c:pt idx="89">
                        <c:v>41061</c:v>
                      </c:pt>
                      <c:pt idx="90">
                        <c:v>41091</c:v>
                      </c:pt>
                      <c:pt idx="91">
                        <c:v>41122</c:v>
                      </c:pt>
                      <c:pt idx="92">
                        <c:v>41153</c:v>
                      </c:pt>
                      <c:pt idx="93">
                        <c:v>41183</c:v>
                      </c:pt>
                      <c:pt idx="94">
                        <c:v>41214</c:v>
                      </c:pt>
                      <c:pt idx="95">
                        <c:v>41244</c:v>
                      </c:pt>
                      <c:pt idx="96">
                        <c:v>41275</c:v>
                      </c:pt>
                      <c:pt idx="97">
                        <c:v>41306</c:v>
                      </c:pt>
                      <c:pt idx="98">
                        <c:v>41334</c:v>
                      </c:pt>
                      <c:pt idx="99">
                        <c:v>41365</c:v>
                      </c:pt>
                      <c:pt idx="100">
                        <c:v>41395</c:v>
                      </c:pt>
                      <c:pt idx="101">
                        <c:v>41426</c:v>
                      </c:pt>
                      <c:pt idx="102">
                        <c:v>41456</c:v>
                      </c:pt>
                      <c:pt idx="103">
                        <c:v>41487</c:v>
                      </c:pt>
                      <c:pt idx="104">
                        <c:v>41518</c:v>
                      </c:pt>
                      <c:pt idx="105">
                        <c:v>41548</c:v>
                      </c:pt>
                      <c:pt idx="106">
                        <c:v>41579</c:v>
                      </c:pt>
                      <c:pt idx="107">
                        <c:v>41609</c:v>
                      </c:pt>
                      <c:pt idx="108">
                        <c:v>41640</c:v>
                      </c:pt>
                      <c:pt idx="109">
                        <c:v>41671</c:v>
                      </c:pt>
                      <c:pt idx="110">
                        <c:v>41699</c:v>
                      </c:pt>
                      <c:pt idx="111">
                        <c:v>41730</c:v>
                      </c:pt>
                      <c:pt idx="112">
                        <c:v>41760</c:v>
                      </c:pt>
                      <c:pt idx="113">
                        <c:v>41791</c:v>
                      </c:pt>
                      <c:pt idx="114">
                        <c:v>41821</c:v>
                      </c:pt>
                      <c:pt idx="115">
                        <c:v>41852</c:v>
                      </c:pt>
                      <c:pt idx="116">
                        <c:v>41883</c:v>
                      </c:pt>
                      <c:pt idx="117">
                        <c:v>41913</c:v>
                      </c:pt>
                      <c:pt idx="118">
                        <c:v>41944</c:v>
                      </c:pt>
                      <c:pt idx="119">
                        <c:v>41974</c:v>
                      </c:pt>
                      <c:pt idx="120">
                        <c:v>42005</c:v>
                      </c:pt>
                      <c:pt idx="121">
                        <c:v>42036</c:v>
                      </c:pt>
                      <c:pt idx="122">
                        <c:v>42064</c:v>
                      </c:pt>
                      <c:pt idx="123">
                        <c:v>42095</c:v>
                      </c:pt>
                      <c:pt idx="124">
                        <c:v>42125</c:v>
                      </c:pt>
                      <c:pt idx="125">
                        <c:v>42156</c:v>
                      </c:pt>
                      <c:pt idx="126">
                        <c:v>42186</c:v>
                      </c:pt>
                      <c:pt idx="127">
                        <c:v>42217</c:v>
                      </c:pt>
                      <c:pt idx="128">
                        <c:v>42248</c:v>
                      </c:pt>
                      <c:pt idx="129">
                        <c:v>42278</c:v>
                      </c:pt>
                      <c:pt idx="130">
                        <c:v>42309</c:v>
                      </c:pt>
                      <c:pt idx="131">
                        <c:v>42339</c:v>
                      </c:pt>
                      <c:pt idx="132">
                        <c:v>42370</c:v>
                      </c:pt>
                      <c:pt idx="133">
                        <c:v>42401</c:v>
                      </c:pt>
                      <c:pt idx="134">
                        <c:v>42430</c:v>
                      </c:pt>
                      <c:pt idx="135">
                        <c:v>42461</c:v>
                      </c:pt>
                      <c:pt idx="136">
                        <c:v>42491</c:v>
                      </c:pt>
                      <c:pt idx="137">
                        <c:v>42522</c:v>
                      </c:pt>
                      <c:pt idx="138">
                        <c:v>42552</c:v>
                      </c:pt>
                      <c:pt idx="139">
                        <c:v>42583</c:v>
                      </c:pt>
                      <c:pt idx="140">
                        <c:v>42614</c:v>
                      </c:pt>
                      <c:pt idx="141">
                        <c:v>42644</c:v>
                      </c:pt>
                      <c:pt idx="142">
                        <c:v>42675</c:v>
                      </c:pt>
                      <c:pt idx="143">
                        <c:v>42705</c:v>
                      </c:pt>
                      <c:pt idx="144">
                        <c:v>42736</c:v>
                      </c:pt>
                      <c:pt idx="145">
                        <c:v>42767</c:v>
                      </c:pt>
                      <c:pt idx="146">
                        <c:v>42795</c:v>
                      </c:pt>
                      <c:pt idx="147">
                        <c:v>42826</c:v>
                      </c:pt>
                      <c:pt idx="148">
                        <c:v>42856</c:v>
                      </c:pt>
                      <c:pt idx="149">
                        <c:v>42887</c:v>
                      </c:pt>
                      <c:pt idx="150">
                        <c:v>42917</c:v>
                      </c:pt>
                      <c:pt idx="151">
                        <c:v>42948</c:v>
                      </c:pt>
                      <c:pt idx="152">
                        <c:v>42979</c:v>
                      </c:pt>
                      <c:pt idx="153">
                        <c:v>43009</c:v>
                      </c:pt>
                      <c:pt idx="154">
                        <c:v>43040</c:v>
                      </c:pt>
                      <c:pt idx="155">
                        <c:v>43070</c:v>
                      </c:pt>
                      <c:pt idx="156">
                        <c:v>43101</c:v>
                      </c:pt>
                      <c:pt idx="157">
                        <c:v>43132</c:v>
                      </c:pt>
                      <c:pt idx="158">
                        <c:v>43160</c:v>
                      </c:pt>
                      <c:pt idx="159">
                        <c:v>43191</c:v>
                      </c:pt>
                      <c:pt idx="160">
                        <c:v>43221</c:v>
                      </c:pt>
                      <c:pt idx="161">
                        <c:v>43252</c:v>
                      </c:pt>
                      <c:pt idx="162">
                        <c:v>43282</c:v>
                      </c:pt>
                      <c:pt idx="163">
                        <c:v>43313</c:v>
                      </c:pt>
                      <c:pt idx="164">
                        <c:v>43344</c:v>
                      </c:pt>
                      <c:pt idx="165">
                        <c:v>43374</c:v>
                      </c:pt>
                      <c:pt idx="166">
                        <c:v>43405</c:v>
                      </c:pt>
                      <c:pt idx="167">
                        <c:v>43435</c:v>
                      </c:pt>
                      <c:pt idx="168">
                        <c:v>43466</c:v>
                      </c:pt>
                      <c:pt idx="169">
                        <c:v>43497</c:v>
                      </c:pt>
                      <c:pt idx="170">
                        <c:v>43525</c:v>
                      </c:pt>
                      <c:pt idx="171">
                        <c:v>43556</c:v>
                      </c:pt>
                      <c:pt idx="172">
                        <c:v>43586</c:v>
                      </c:pt>
                      <c:pt idx="173">
                        <c:v>43617</c:v>
                      </c:pt>
                      <c:pt idx="174">
                        <c:v>43647</c:v>
                      </c:pt>
                      <c:pt idx="175">
                        <c:v>43678</c:v>
                      </c:pt>
                      <c:pt idx="176">
                        <c:v>43709</c:v>
                      </c:pt>
                      <c:pt idx="177">
                        <c:v>43739</c:v>
                      </c:pt>
                      <c:pt idx="178">
                        <c:v>43770</c:v>
                      </c:pt>
                      <c:pt idx="179">
                        <c:v>43800</c:v>
                      </c:pt>
                      <c:pt idx="180">
                        <c:v>43831</c:v>
                      </c:pt>
                      <c:pt idx="181">
                        <c:v>43862</c:v>
                      </c:pt>
                      <c:pt idx="182">
                        <c:v>43891</c:v>
                      </c:pt>
                      <c:pt idx="183">
                        <c:v>43922</c:v>
                      </c:pt>
                      <c:pt idx="184">
                        <c:v>43952</c:v>
                      </c:pt>
                      <c:pt idx="185">
                        <c:v>43983</c:v>
                      </c:pt>
                      <c:pt idx="186">
                        <c:v>44013</c:v>
                      </c:pt>
                      <c:pt idx="187">
                        <c:v>44044</c:v>
                      </c:pt>
                      <c:pt idx="188">
                        <c:v>44075</c:v>
                      </c:pt>
                      <c:pt idx="189">
                        <c:v>44105</c:v>
                      </c:pt>
                      <c:pt idx="190">
                        <c:v>44136</c:v>
                      </c:pt>
                      <c:pt idx="191">
                        <c:v>44166</c:v>
                      </c:pt>
                      <c:pt idx="192">
                        <c:v>44197</c:v>
                      </c:pt>
                      <c:pt idx="193">
                        <c:v>44228</c:v>
                      </c:pt>
                      <c:pt idx="194">
                        <c:v>44256</c:v>
                      </c:pt>
                      <c:pt idx="195">
                        <c:v>44287</c:v>
                      </c:pt>
                      <c:pt idx="196">
                        <c:v>44317</c:v>
                      </c:pt>
                      <c:pt idx="197">
                        <c:v>44348</c:v>
                      </c:pt>
                      <c:pt idx="198">
                        <c:v>44378</c:v>
                      </c:pt>
                      <c:pt idx="199">
                        <c:v>44409</c:v>
                      </c:pt>
                      <c:pt idx="200">
                        <c:v>44440</c:v>
                      </c:pt>
                      <c:pt idx="201">
                        <c:v>44470</c:v>
                      </c:pt>
                      <c:pt idx="202">
                        <c:v>44501</c:v>
                      </c:pt>
                      <c:pt idx="203">
                        <c:v>44531</c:v>
                      </c:pt>
                      <c:pt idx="204">
                        <c:v>44562</c:v>
                      </c:pt>
                      <c:pt idx="205">
                        <c:v>44593</c:v>
                      </c:pt>
                      <c:pt idx="206">
                        <c:v>44621</c:v>
                      </c:pt>
                      <c:pt idx="207">
                        <c:v>44652</c:v>
                      </c:pt>
                      <c:pt idx="208">
                        <c:v>44682</c:v>
                      </c:pt>
                      <c:pt idx="209">
                        <c:v>44713</c:v>
                      </c:pt>
                      <c:pt idx="210">
                        <c:v>44743</c:v>
                      </c:pt>
                      <c:pt idx="211">
                        <c:v>44774</c:v>
                      </c:pt>
                      <c:pt idx="212">
                        <c:v>44805</c:v>
                      </c:pt>
                      <c:pt idx="213">
                        <c:v>44835</c:v>
                      </c:pt>
                      <c:pt idx="214">
                        <c:v>44866</c:v>
                      </c:pt>
                      <c:pt idx="215">
                        <c:v>44896</c:v>
                      </c:pt>
                      <c:pt idx="216">
                        <c:v>44927</c:v>
                      </c:pt>
                      <c:pt idx="217">
                        <c:v>44958</c:v>
                      </c:pt>
                      <c:pt idx="218">
                        <c:v>44986</c:v>
                      </c:pt>
                      <c:pt idx="219">
                        <c:v>45017</c:v>
                      </c:pt>
                      <c:pt idx="220">
                        <c:v>45047</c:v>
                      </c:pt>
                      <c:pt idx="221">
                        <c:v>45078</c:v>
                      </c:pt>
                      <c:pt idx="222">
                        <c:v>45108</c:v>
                      </c:pt>
                      <c:pt idx="223">
                        <c:v>45139</c:v>
                      </c:pt>
                      <c:pt idx="224">
                        <c:v>45170</c:v>
                      </c:pt>
                      <c:pt idx="225">
                        <c:v>45200</c:v>
                      </c:pt>
                      <c:pt idx="226">
                        <c:v>45231</c:v>
                      </c:pt>
                      <c:pt idx="227">
                        <c:v>45261</c:v>
                      </c:pt>
                      <c:pt idx="228">
                        <c:v>45292</c:v>
                      </c:pt>
                      <c:pt idx="229">
                        <c:v>45323</c:v>
                      </c:pt>
                      <c:pt idx="230">
                        <c:v>45352</c:v>
                      </c:pt>
                      <c:pt idx="231">
                        <c:v>45383</c:v>
                      </c:pt>
                      <c:pt idx="232">
                        <c:v>45413</c:v>
                      </c:pt>
                      <c:pt idx="233">
                        <c:v>45444</c:v>
                      </c:pt>
                      <c:pt idx="234">
                        <c:v>45474</c:v>
                      </c:pt>
                      <c:pt idx="235">
                        <c:v>45505</c:v>
                      </c:pt>
                      <c:pt idx="236">
                        <c:v>45536</c:v>
                      </c:pt>
                      <c:pt idx="237">
                        <c:v>45566</c:v>
                      </c:pt>
                      <c:pt idx="238">
                        <c:v>45597</c:v>
                      </c:pt>
                      <c:pt idx="239">
                        <c:v>45627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'[Cyclical Analysis and Leading Indicators.xlsx]Capacity Utilization'!$B$2:$B$217</c15:sqref>
                        </c15:formulaRef>
                      </c:ext>
                    </c:extLst>
                    <c:numCache>
                      <c:formatCode>General</c:formatCode>
                      <c:ptCount val="216"/>
                      <c:pt idx="0">
                        <c:v>80.041300000000007</c:v>
                      </c:pt>
                      <c:pt idx="1">
                        <c:v>80.541300000000007</c:v>
                      </c:pt>
                      <c:pt idx="2">
                        <c:v>80.360100000000003</c:v>
                      </c:pt>
                      <c:pt idx="3">
                        <c:v>80.433899999999994</c:v>
                      </c:pt>
                      <c:pt idx="4">
                        <c:v>80.424999999999997</c:v>
                      </c:pt>
                      <c:pt idx="5">
                        <c:v>80.670199999999994</c:v>
                      </c:pt>
                      <c:pt idx="6">
                        <c:v>80.305000000000007</c:v>
                      </c:pt>
                      <c:pt idx="7">
                        <c:v>80.461699999999993</c:v>
                      </c:pt>
                      <c:pt idx="8">
                        <c:v>78.788300000000007</c:v>
                      </c:pt>
                      <c:pt idx="9">
                        <c:v>79.639600000000002</c:v>
                      </c:pt>
                      <c:pt idx="10">
                        <c:v>80.397999999999996</c:v>
                      </c:pt>
                      <c:pt idx="11">
                        <c:v>80.681899999999999</c:v>
                      </c:pt>
                      <c:pt idx="12">
                        <c:v>80.690799999999996</c:v>
                      </c:pt>
                      <c:pt idx="13">
                        <c:v>80.612499999999997</c:v>
                      </c:pt>
                      <c:pt idx="14">
                        <c:v>80.666300000000007</c:v>
                      </c:pt>
                      <c:pt idx="15">
                        <c:v>80.776899999999998</c:v>
                      </c:pt>
                      <c:pt idx="16">
                        <c:v>80.667400000000001</c:v>
                      </c:pt>
                      <c:pt idx="17">
                        <c:v>80.800200000000004</c:v>
                      </c:pt>
                      <c:pt idx="18">
                        <c:v>80.596199999999996</c:v>
                      </c:pt>
                      <c:pt idx="19">
                        <c:v>80.781000000000006</c:v>
                      </c:pt>
                      <c:pt idx="20">
                        <c:v>80.452299999999994</c:v>
                      </c:pt>
                      <c:pt idx="21">
                        <c:v>80.192899999999995</c:v>
                      </c:pt>
                      <c:pt idx="22">
                        <c:v>79.983099999999993</c:v>
                      </c:pt>
                      <c:pt idx="23">
                        <c:v>80.612499999999997</c:v>
                      </c:pt>
                      <c:pt idx="24">
                        <c:v>80.138499999999993</c:v>
                      </c:pt>
                      <c:pt idx="25">
                        <c:v>80.732600000000005</c:v>
                      </c:pt>
                      <c:pt idx="26">
                        <c:v>80.6935</c:v>
                      </c:pt>
                      <c:pt idx="27">
                        <c:v>81.072999999999993</c:v>
                      </c:pt>
                      <c:pt idx="28">
                        <c:v>80.954999999999998</c:v>
                      </c:pt>
                      <c:pt idx="29">
                        <c:v>80.839299999999994</c:v>
                      </c:pt>
                      <c:pt idx="30">
                        <c:v>80.614199999999997</c:v>
                      </c:pt>
                      <c:pt idx="31">
                        <c:v>80.6999</c:v>
                      </c:pt>
                      <c:pt idx="32">
                        <c:v>80.858599999999996</c:v>
                      </c:pt>
                      <c:pt idx="33">
                        <c:v>80.601299999999995</c:v>
                      </c:pt>
                      <c:pt idx="34">
                        <c:v>81.063299999999998</c:v>
                      </c:pt>
                      <c:pt idx="35">
                        <c:v>81.133399999999995</c:v>
                      </c:pt>
                      <c:pt idx="36">
                        <c:v>81.081500000000005</c:v>
                      </c:pt>
                      <c:pt idx="37">
                        <c:v>80.835700000000003</c:v>
                      </c:pt>
                      <c:pt idx="38">
                        <c:v>80.625600000000006</c:v>
                      </c:pt>
                      <c:pt idx="39">
                        <c:v>80.123800000000003</c:v>
                      </c:pt>
                      <c:pt idx="40">
                        <c:v>79.671800000000005</c:v>
                      </c:pt>
                      <c:pt idx="41">
                        <c:v>79.469300000000004</c:v>
                      </c:pt>
                      <c:pt idx="42">
                        <c:v>79.094999999999999</c:v>
                      </c:pt>
                      <c:pt idx="43">
                        <c:v>77.787199999999999</c:v>
                      </c:pt>
                      <c:pt idx="44">
                        <c:v>74.306200000000004</c:v>
                      </c:pt>
                      <c:pt idx="45">
                        <c:v>74.957099999999997</c:v>
                      </c:pt>
                      <c:pt idx="46">
                        <c:v>73.880700000000004</c:v>
                      </c:pt>
                      <c:pt idx="47">
                        <c:v>71.682299999999998</c:v>
                      </c:pt>
                      <c:pt idx="48">
                        <c:v>69.798199999999994</c:v>
                      </c:pt>
                      <c:pt idx="49">
                        <c:v>69.277799999999999</c:v>
                      </c:pt>
                      <c:pt idx="50">
                        <c:v>68.12</c:v>
                      </c:pt>
                      <c:pt idx="51">
                        <c:v>67.500699999999995</c:v>
                      </c:pt>
                      <c:pt idx="52">
                        <c:v>66.787300000000002</c:v>
                      </c:pt>
                      <c:pt idx="53">
                        <c:v>66.553200000000004</c:v>
                      </c:pt>
                      <c:pt idx="54">
                        <c:v>67.345500000000001</c:v>
                      </c:pt>
                      <c:pt idx="55">
                        <c:v>68.123599999999996</c:v>
                      </c:pt>
                      <c:pt idx="56">
                        <c:v>68.759600000000006</c:v>
                      </c:pt>
                      <c:pt idx="57">
                        <c:v>68.993899999999996</c:v>
                      </c:pt>
                      <c:pt idx="58">
                        <c:v>69.368899999999996</c:v>
                      </c:pt>
                      <c:pt idx="59">
                        <c:v>69.7136</c:v>
                      </c:pt>
                      <c:pt idx="60">
                        <c:v>70.591800000000006</c:v>
                      </c:pt>
                      <c:pt idx="61">
                        <c:v>70.975399999999993</c:v>
                      </c:pt>
                      <c:pt idx="62">
                        <c:v>71.637299999999996</c:v>
                      </c:pt>
                      <c:pt idx="63">
                        <c:v>72.047300000000007</c:v>
                      </c:pt>
                      <c:pt idx="64">
                        <c:v>73.196600000000004</c:v>
                      </c:pt>
                      <c:pt idx="65">
                        <c:v>73.508200000000002</c:v>
                      </c:pt>
                      <c:pt idx="66">
                        <c:v>73.932400000000001</c:v>
                      </c:pt>
                      <c:pt idx="67">
                        <c:v>74.331000000000003</c:v>
                      </c:pt>
                      <c:pt idx="68">
                        <c:v>74.654700000000005</c:v>
                      </c:pt>
                      <c:pt idx="69">
                        <c:v>74.542900000000003</c:v>
                      </c:pt>
                      <c:pt idx="70">
                        <c:v>74.674599999999998</c:v>
                      </c:pt>
                      <c:pt idx="71">
                        <c:v>75.459699999999998</c:v>
                      </c:pt>
                      <c:pt idx="72">
                        <c:v>75.34</c:v>
                      </c:pt>
                      <c:pt idx="73">
                        <c:v>75.028800000000004</c:v>
                      </c:pt>
                      <c:pt idx="74">
                        <c:v>75.819000000000003</c:v>
                      </c:pt>
                      <c:pt idx="75">
                        <c:v>75.525499999999994</c:v>
                      </c:pt>
                      <c:pt idx="76">
                        <c:v>75.578400000000002</c:v>
                      </c:pt>
                      <c:pt idx="77">
                        <c:v>75.727599999999995</c:v>
                      </c:pt>
                      <c:pt idx="78">
                        <c:v>76.000900000000001</c:v>
                      </c:pt>
                      <c:pt idx="79">
                        <c:v>76.384200000000007</c:v>
                      </c:pt>
                      <c:pt idx="80">
                        <c:v>76.214699999999993</c:v>
                      </c:pt>
                      <c:pt idx="81">
                        <c:v>76.622399999999999</c:v>
                      </c:pt>
                      <c:pt idx="82">
                        <c:v>76.488500000000002</c:v>
                      </c:pt>
                      <c:pt idx="83">
                        <c:v>76.751199999999997</c:v>
                      </c:pt>
                      <c:pt idx="84">
                        <c:v>77.074299999999994</c:v>
                      </c:pt>
                      <c:pt idx="85">
                        <c:v>77.182299999999998</c:v>
                      </c:pt>
                      <c:pt idx="86">
                        <c:v>76.638199999999998</c:v>
                      </c:pt>
                      <c:pt idx="87">
                        <c:v>77.052300000000002</c:v>
                      </c:pt>
                      <c:pt idx="88">
                        <c:v>77.063199999999995</c:v>
                      </c:pt>
                      <c:pt idx="89">
                        <c:v>76.935100000000006</c:v>
                      </c:pt>
                      <c:pt idx="90">
                        <c:v>76.958399999999997</c:v>
                      </c:pt>
                      <c:pt idx="91">
                        <c:v>76.526899999999998</c:v>
                      </c:pt>
                      <c:pt idx="92">
                        <c:v>76.350200000000001</c:v>
                      </c:pt>
                      <c:pt idx="93">
                        <c:v>76.468800000000002</c:v>
                      </c:pt>
                      <c:pt idx="94">
                        <c:v>76.658900000000003</c:v>
                      </c:pt>
                      <c:pt idx="95">
                        <c:v>76.753900000000002</c:v>
                      </c:pt>
                      <c:pt idx="96">
                        <c:v>76.6511</c:v>
                      </c:pt>
                      <c:pt idx="97">
                        <c:v>76.917400000000001</c:v>
                      </c:pt>
                      <c:pt idx="98">
                        <c:v>77.138900000000007</c:v>
                      </c:pt>
                      <c:pt idx="99">
                        <c:v>76.964299999999994</c:v>
                      </c:pt>
                      <c:pt idx="100">
                        <c:v>76.955299999999994</c:v>
                      </c:pt>
                      <c:pt idx="101">
                        <c:v>77.026499999999999</c:v>
                      </c:pt>
                      <c:pt idx="102">
                        <c:v>76.715199999999996</c:v>
                      </c:pt>
                      <c:pt idx="103">
                        <c:v>77.104799999999997</c:v>
                      </c:pt>
                      <c:pt idx="104">
                        <c:v>77.460999999999999</c:v>
                      </c:pt>
                      <c:pt idx="105">
                        <c:v>77.314800000000005</c:v>
                      </c:pt>
                      <c:pt idx="106">
                        <c:v>77.452399999999997</c:v>
                      </c:pt>
                      <c:pt idx="107">
                        <c:v>77.563999999999993</c:v>
                      </c:pt>
                      <c:pt idx="108">
                        <c:v>77.218999999999994</c:v>
                      </c:pt>
                      <c:pt idx="109">
                        <c:v>77.752200000000002</c:v>
                      </c:pt>
                      <c:pt idx="110">
                        <c:v>78.482500000000002</c:v>
                      </c:pt>
                      <c:pt idx="111">
                        <c:v>78.473799999999997</c:v>
                      </c:pt>
                      <c:pt idx="112">
                        <c:v>78.730999999999995</c:v>
                      </c:pt>
                      <c:pt idx="113">
                        <c:v>78.922899999999998</c:v>
                      </c:pt>
                      <c:pt idx="114">
                        <c:v>79.016300000000001</c:v>
                      </c:pt>
                      <c:pt idx="115">
                        <c:v>78.816299999999998</c:v>
                      </c:pt>
                      <c:pt idx="116">
                        <c:v>78.989500000000007</c:v>
                      </c:pt>
                      <c:pt idx="117">
                        <c:v>78.929199999999994</c:v>
                      </c:pt>
                      <c:pt idx="118">
                        <c:v>79.364699999999999</c:v>
                      </c:pt>
                      <c:pt idx="119">
                        <c:v>79.304000000000002</c:v>
                      </c:pt>
                      <c:pt idx="120">
                        <c:v>78.633799999999994</c:v>
                      </c:pt>
                      <c:pt idx="121">
                        <c:v>78.085400000000007</c:v>
                      </c:pt>
                      <c:pt idx="122">
                        <c:v>77.810400000000001</c:v>
                      </c:pt>
                      <c:pt idx="123">
                        <c:v>77.347300000000004</c:v>
                      </c:pt>
                      <c:pt idx="124">
                        <c:v>76.984399999999994</c:v>
                      </c:pt>
                      <c:pt idx="125">
                        <c:v>76.749600000000001</c:v>
                      </c:pt>
                      <c:pt idx="126">
                        <c:v>77.234200000000001</c:v>
                      </c:pt>
                      <c:pt idx="127">
                        <c:v>77.121300000000005</c:v>
                      </c:pt>
                      <c:pt idx="128">
                        <c:v>76.910200000000003</c:v>
                      </c:pt>
                      <c:pt idx="129">
                        <c:v>76.569100000000006</c:v>
                      </c:pt>
                      <c:pt idx="130">
                        <c:v>76.0077</c:v>
                      </c:pt>
                      <c:pt idx="131">
                        <c:v>75.633799999999994</c:v>
                      </c:pt>
                      <c:pt idx="132">
                        <c:v>76.032300000000006</c:v>
                      </c:pt>
                      <c:pt idx="133">
                        <c:v>75.615899999999996</c:v>
                      </c:pt>
                      <c:pt idx="134">
                        <c:v>75.055899999999994</c:v>
                      </c:pt>
                      <c:pt idx="135">
                        <c:v>75.254300000000001</c:v>
                      </c:pt>
                      <c:pt idx="136">
                        <c:v>75.072699999999998</c:v>
                      </c:pt>
                      <c:pt idx="137">
                        <c:v>75.415099999999995</c:v>
                      </c:pt>
                      <c:pt idx="138">
                        <c:v>75.473500000000001</c:v>
                      </c:pt>
                      <c:pt idx="139">
                        <c:v>75.386200000000002</c:v>
                      </c:pt>
                      <c:pt idx="140">
                        <c:v>75.289699999999996</c:v>
                      </c:pt>
                      <c:pt idx="141">
                        <c:v>75.327100000000002</c:v>
                      </c:pt>
                      <c:pt idx="142">
                        <c:v>75.021900000000002</c:v>
                      </c:pt>
                      <c:pt idx="143">
                        <c:v>75.545299999999997</c:v>
                      </c:pt>
                      <c:pt idx="144">
                        <c:v>75.378399999999999</c:v>
                      </c:pt>
                      <c:pt idx="145">
                        <c:v>75.122500000000002</c:v>
                      </c:pt>
                      <c:pt idx="146">
                        <c:v>75.642899999999997</c:v>
                      </c:pt>
                      <c:pt idx="147">
                        <c:v>76.410600000000002</c:v>
                      </c:pt>
                      <c:pt idx="148">
                        <c:v>76.562899999999999</c:v>
                      </c:pt>
                      <c:pt idx="149">
                        <c:v>76.783199999999994</c:v>
                      </c:pt>
                      <c:pt idx="150">
                        <c:v>76.689099999999996</c:v>
                      </c:pt>
                      <c:pt idx="151">
                        <c:v>76.447199999999995</c:v>
                      </c:pt>
                      <c:pt idx="152">
                        <c:v>76.618099999999998</c:v>
                      </c:pt>
                      <c:pt idx="153">
                        <c:v>77.653999999999996</c:v>
                      </c:pt>
                      <c:pt idx="154">
                        <c:v>77.943899999999999</c:v>
                      </c:pt>
                      <c:pt idx="155">
                        <c:v>78.179100000000005</c:v>
                      </c:pt>
                      <c:pt idx="156">
                        <c:v>78.206000000000003</c:v>
                      </c:pt>
                      <c:pt idx="157">
                        <c:v>78.555599999999998</c:v>
                      </c:pt>
                      <c:pt idx="158">
                        <c:v>78.975999999999999</c:v>
                      </c:pt>
                      <c:pt idx="159">
                        <c:v>79.867699999999999</c:v>
                      </c:pt>
                      <c:pt idx="160">
                        <c:v>79.154300000000006</c:v>
                      </c:pt>
                      <c:pt idx="161">
                        <c:v>79.783699999999996</c:v>
                      </c:pt>
                      <c:pt idx="162">
                        <c:v>79.8874</c:v>
                      </c:pt>
                      <c:pt idx="163">
                        <c:v>80.447199999999995</c:v>
                      </c:pt>
                      <c:pt idx="164">
                        <c:v>80.447100000000006</c:v>
                      </c:pt>
                      <c:pt idx="165">
                        <c:v>80.271299999999997</c:v>
                      </c:pt>
                      <c:pt idx="166">
                        <c:v>80.272800000000004</c:v>
                      </c:pt>
                      <c:pt idx="167">
                        <c:v>80.216099999999997</c:v>
                      </c:pt>
                      <c:pt idx="168">
                        <c:v>79.679199999999994</c:v>
                      </c:pt>
                      <c:pt idx="169">
                        <c:v>79.201099999999997</c:v>
                      </c:pt>
                      <c:pt idx="170">
                        <c:v>79.1387</c:v>
                      </c:pt>
                      <c:pt idx="171">
                        <c:v>78.626000000000005</c:v>
                      </c:pt>
                      <c:pt idx="172">
                        <c:v>78.688900000000004</c:v>
                      </c:pt>
                      <c:pt idx="173">
                        <c:v>78.671700000000001</c:v>
                      </c:pt>
                      <c:pt idx="174">
                        <c:v>78.241500000000002</c:v>
                      </c:pt>
                      <c:pt idx="175">
                        <c:v>78.742599999999996</c:v>
                      </c:pt>
                      <c:pt idx="176">
                        <c:v>78.484499999999997</c:v>
                      </c:pt>
                      <c:pt idx="177">
                        <c:v>77.707499999999996</c:v>
                      </c:pt>
                      <c:pt idx="178">
                        <c:v>78.066500000000005</c:v>
                      </c:pt>
                      <c:pt idx="179">
                        <c:v>77.816299999999998</c:v>
                      </c:pt>
                      <c:pt idx="180">
                        <c:v>77.391300000000001</c:v>
                      </c:pt>
                      <c:pt idx="181">
                        <c:v>77.566299999999998</c:v>
                      </c:pt>
                      <c:pt idx="182">
                        <c:v>74.535200000000003</c:v>
                      </c:pt>
                      <c:pt idx="183">
                        <c:v>64.571399999999997</c:v>
                      </c:pt>
                      <c:pt idx="184">
                        <c:v>65.648700000000005</c:v>
                      </c:pt>
                      <c:pt idx="185">
                        <c:v>69.966399999999993</c:v>
                      </c:pt>
                      <c:pt idx="186">
                        <c:v>72.678399999999996</c:v>
                      </c:pt>
                      <c:pt idx="187">
                        <c:v>73.4452</c:v>
                      </c:pt>
                      <c:pt idx="188">
                        <c:v>73.529799999999994</c:v>
                      </c:pt>
                      <c:pt idx="189">
                        <c:v>74.114199999999997</c:v>
                      </c:pt>
                      <c:pt idx="190">
                        <c:v>74.592699999999994</c:v>
                      </c:pt>
                      <c:pt idx="191">
                        <c:v>75.616900000000001</c:v>
                      </c:pt>
                      <c:pt idx="192">
                        <c:v>76.413600000000002</c:v>
                      </c:pt>
                      <c:pt idx="193">
                        <c:v>73.940799999999996</c:v>
                      </c:pt>
                      <c:pt idx="194">
                        <c:v>76.249799999999993</c:v>
                      </c:pt>
                      <c:pt idx="195">
                        <c:v>76.537499999999994</c:v>
                      </c:pt>
                      <c:pt idx="196">
                        <c:v>77.369699999999995</c:v>
                      </c:pt>
                      <c:pt idx="197">
                        <c:v>77.797200000000004</c:v>
                      </c:pt>
                      <c:pt idx="198">
                        <c:v>78.406400000000005</c:v>
                      </c:pt>
                      <c:pt idx="199">
                        <c:v>78.517600000000002</c:v>
                      </c:pt>
                      <c:pt idx="200">
                        <c:v>77.767499999999998</c:v>
                      </c:pt>
                      <c:pt idx="201">
                        <c:v>78.806399999999996</c:v>
                      </c:pt>
                      <c:pt idx="202">
                        <c:v>79.548900000000003</c:v>
                      </c:pt>
                      <c:pt idx="203">
                        <c:v>79.324299999999994</c:v>
                      </c:pt>
                      <c:pt idx="204">
                        <c:v>79.432199999999995</c:v>
                      </c:pt>
                      <c:pt idx="205">
                        <c:v>79.925299999999993</c:v>
                      </c:pt>
                      <c:pt idx="206">
                        <c:v>80.516199999999998</c:v>
                      </c:pt>
                      <c:pt idx="207">
                        <c:v>80.711200000000005</c:v>
                      </c:pt>
                      <c:pt idx="208">
                        <c:v>80.627499999999998</c:v>
                      </c:pt>
                      <c:pt idx="209">
                        <c:v>80.474199999999996</c:v>
                      </c:pt>
                      <c:pt idx="210">
                        <c:v>80.731800000000007</c:v>
                      </c:pt>
                      <c:pt idx="211">
                        <c:v>80.711799999999997</c:v>
                      </c:pt>
                      <c:pt idx="212">
                        <c:v>80.8369</c:v>
                      </c:pt>
                      <c:pt idx="213">
                        <c:v>80.637699999999995</c:v>
                      </c:pt>
                      <c:pt idx="214">
                        <c:v>80.262600000000006</c:v>
                      </c:pt>
                      <c:pt idx="215">
                        <c:v>78.919499999999999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02-0538-4D86-B2C9-F50396D947CD}"/>
                  </c:ext>
                </c:extLst>
              </c15:ser>
            </c15:filteredLineSeries>
            <c15:filteredLineSeries>
              <c15:ser>
                <c:idx val="1"/>
                <c:order val="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'[Cyclical Analysis and Leading Indicators.xlsx]Capacity Utilization'!$C$1</c15:sqref>
                        </c15:formulaRef>
                      </c:ext>
                    </c:extLst>
                    <c:strCache>
                      <c:ptCount val="1"/>
                      <c:pt idx="0">
                        <c:v>Vs. 1yr ago</c:v>
                      </c:pt>
                    </c:strCache>
                  </c:strRef>
                </c:tx>
                <c:spPr>
                  <a:ln w="28575" cap="rnd">
                    <a:solidFill>
                      <a:schemeClr val="accent2"/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'[Cyclical Analysis and Leading Indicators.xlsx]Capacity Utilization'!$A$2:$A$241</c15:sqref>
                        </c15:formulaRef>
                      </c:ext>
                    </c:extLst>
                    <c:numCache>
                      <c:formatCode>mmm\-yy</c:formatCode>
                      <c:ptCount val="240"/>
                      <c:pt idx="0">
                        <c:v>38353</c:v>
                      </c:pt>
                      <c:pt idx="1">
                        <c:v>38384</c:v>
                      </c:pt>
                      <c:pt idx="2">
                        <c:v>38412</c:v>
                      </c:pt>
                      <c:pt idx="3">
                        <c:v>38443</c:v>
                      </c:pt>
                      <c:pt idx="4">
                        <c:v>38473</c:v>
                      </c:pt>
                      <c:pt idx="5">
                        <c:v>38504</c:v>
                      </c:pt>
                      <c:pt idx="6">
                        <c:v>38534</c:v>
                      </c:pt>
                      <c:pt idx="7">
                        <c:v>38565</c:v>
                      </c:pt>
                      <c:pt idx="8">
                        <c:v>38596</c:v>
                      </c:pt>
                      <c:pt idx="9">
                        <c:v>38626</c:v>
                      </c:pt>
                      <c:pt idx="10">
                        <c:v>38657</c:v>
                      </c:pt>
                      <c:pt idx="11">
                        <c:v>38687</c:v>
                      </c:pt>
                      <c:pt idx="12">
                        <c:v>38718</c:v>
                      </c:pt>
                      <c:pt idx="13">
                        <c:v>38749</c:v>
                      </c:pt>
                      <c:pt idx="14">
                        <c:v>38777</c:v>
                      </c:pt>
                      <c:pt idx="15">
                        <c:v>38808</c:v>
                      </c:pt>
                      <c:pt idx="16">
                        <c:v>38838</c:v>
                      </c:pt>
                      <c:pt idx="17">
                        <c:v>38869</c:v>
                      </c:pt>
                      <c:pt idx="18">
                        <c:v>38899</c:v>
                      </c:pt>
                      <c:pt idx="19">
                        <c:v>38930</c:v>
                      </c:pt>
                      <c:pt idx="20">
                        <c:v>38961</c:v>
                      </c:pt>
                      <c:pt idx="21">
                        <c:v>38991</c:v>
                      </c:pt>
                      <c:pt idx="22">
                        <c:v>39022</c:v>
                      </c:pt>
                      <c:pt idx="23">
                        <c:v>39052</c:v>
                      </c:pt>
                      <c:pt idx="24">
                        <c:v>39083</c:v>
                      </c:pt>
                      <c:pt idx="25">
                        <c:v>39114</c:v>
                      </c:pt>
                      <c:pt idx="26">
                        <c:v>39142</c:v>
                      </c:pt>
                      <c:pt idx="27">
                        <c:v>39173</c:v>
                      </c:pt>
                      <c:pt idx="28">
                        <c:v>39203</c:v>
                      </c:pt>
                      <c:pt idx="29">
                        <c:v>39234</c:v>
                      </c:pt>
                      <c:pt idx="30">
                        <c:v>39264</c:v>
                      </c:pt>
                      <c:pt idx="31">
                        <c:v>39295</c:v>
                      </c:pt>
                      <c:pt idx="32">
                        <c:v>39326</c:v>
                      </c:pt>
                      <c:pt idx="33">
                        <c:v>39356</c:v>
                      </c:pt>
                      <c:pt idx="34">
                        <c:v>39387</c:v>
                      </c:pt>
                      <c:pt idx="35">
                        <c:v>39417</c:v>
                      </c:pt>
                      <c:pt idx="36">
                        <c:v>39448</c:v>
                      </c:pt>
                      <c:pt idx="37">
                        <c:v>39479</c:v>
                      </c:pt>
                      <c:pt idx="38">
                        <c:v>39508</c:v>
                      </c:pt>
                      <c:pt idx="39">
                        <c:v>39539</c:v>
                      </c:pt>
                      <c:pt idx="40">
                        <c:v>39569</c:v>
                      </c:pt>
                      <c:pt idx="41">
                        <c:v>39600</c:v>
                      </c:pt>
                      <c:pt idx="42">
                        <c:v>39630</c:v>
                      </c:pt>
                      <c:pt idx="43">
                        <c:v>39661</c:v>
                      </c:pt>
                      <c:pt idx="44">
                        <c:v>39692</c:v>
                      </c:pt>
                      <c:pt idx="45">
                        <c:v>39722</c:v>
                      </c:pt>
                      <c:pt idx="46">
                        <c:v>39753</c:v>
                      </c:pt>
                      <c:pt idx="47">
                        <c:v>39783</c:v>
                      </c:pt>
                      <c:pt idx="48">
                        <c:v>39814</c:v>
                      </c:pt>
                      <c:pt idx="49">
                        <c:v>39845</c:v>
                      </c:pt>
                      <c:pt idx="50">
                        <c:v>39873</c:v>
                      </c:pt>
                      <c:pt idx="51">
                        <c:v>39904</c:v>
                      </c:pt>
                      <c:pt idx="52">
                        <c:v>39934</c:v>
                      </c:pt>
                      <c:pt idx="53">
                        <c:v>39965</c:v>
                      </c:pt>
                      <c:pt idx="54">
                        <c:v>39995</c:v>
                      </c:pt>
                      <c:pt idx="55">
                        <c:v>40026</c:v>
                      </c:pt>
                      <c:pt idx="56">
                        <c:v>40057</c:v>
                      </c:pt>
                      <c:pt idx="57">
                        <c:v>40087</c:v>
                      </c:pt>
                      <c:pt idx="58">
                        <c:v>40118</c:v>
                      </c:pt>
                      <c:pt idx="59">
                        <c:v>40148</c:v>
                      </c:pt>
                      <c:pt idx="60">
                        <c:v>40179</c:v>
                      </c:pt>
                      <c:pt idx="61">
                        <c:v>40210</c:v>
                      </c:pt>
                      <c:pt idx="62">
                        <c:v>40238</c:v>
                      </c:pt>
                      <c:pt idx="63">
                        <c:v>40269</c:v>
                      </c:pt>
                      <c:pt idx="64">
                        <c:v>40299</c:v>
                      </c:pt>
                      <c:pt idx="65">
                        <c:v>40330</c:v>
                      </c:pt>
                      <c:pt idx="66">
                        <c:v>40360</c:v>
                      </c:pt>
                      <c:pt idx="67">
                        <c:v>40391</c:v>
                      </c:pt>
                      <c:pt idx="68">
                        <c:v>40422</c:v>
                      </c:pt>
                      <c:pt idx="69">
                        <c:v>40452</c:v>
                      </c:pt>
                      <c:pt idx="70">
                        <c:v>40483</c:v>
                      </c:pt>
                      <c:pt idx="71">
                        <c:v>40513</c:v>
                      </c:pt>
                      <c:pt idx="72">
                        <c:v>40544</c:v>
                      </c:pt>
                      <c:pt idx="73">
                        <c:v>40575</c:v>
                      </c:pt>
                      <c:pt idx="74">
                        <c:v>40603</c:v>
                      </c:pt>
                      <c:pt idx="75">
                        <c:v>40634</c:v>
                      </c:pt>
                      <c:pt idx="76">
                        <c:v>40664</c:v>
                      </c:pt>
                      <c:pt idx="77">
                        <c:v>40695</c:v>
                      </c:pt>
                      <c:pt idx="78">
                        <c:v>40725</c:v>
                      </c:pt>
                      <c:pt idx="79">
                        <c:v>40756</c:v>
                      </c:pt>
                      <c:pt idx="80">
                        <c:v>40787</c:v>
                      </c:pt>
                      <c:pt idx="81">
                        <c:v>40817</c:v>
                      </c:pt>
                      <c:pt idx="82">
                        <c:v>40848</c:v>
                      </c:pt>
                      <c:pt idx="83">
                        <c:v>40878</c:v>
                      </c:pt>
                      <c:pt idx="84">
                        <c:v>40909</c:v>
                      </c:pt>
                      <c:pt idx="85">
                        <c:v>40940</c:v>
                      </c:pt>
                      <c:pt idx="86">
                        <c:v>40969</c:v>
                      </c:pt>
                      <c:pt idx="87">
                        <c:v>41000</c:v>
                      </c:pt>
                      <c:pt idx="88">
                        <c:v>41030</c:v>
                      </c:pt>
                      <c:pt idx="89">
                        <c:v>41061</c:v>
                      </c:pt>
                      <c:pt idx="90">
                        <c:v>41091</c:v>
                      </c:pt>
                      <c:pt idx="91">
                        <c:v>41122</c:v>
                      </c:pt>
                      <c:pt idx="92">
                        <c:v>41153</c:v>
                      </c:pt>
                      <c:pt idx="93">
                        <c:v>41183</c:v>
                      </c:pt>
                      <c:pt idx="94">
                        <c:v>41214</c:v>
                      </c:pt>
                      <c:pt idx="95">
                        <c:v>41244</c:v>
                      </c:pt>
                      <c:pt idx="96">
                        <c:v>41275</c:v>
                      </c:pt>
                      <c:pt idx="97">
                        <c:v>41306</c:v>
                      </c:pt>
                      <c:pt idx="98">
                        <c:v>41334</c:v>
                      </c:pt>
                      <c:pt idx="99">
                        <c:v>41365</c:v>
                      </c:pt>
                      <c:pt idx="100">
                        <c:v>41395</c:v>
                      </c:pt>
                      <c:pt idx="101">
                        <c:v>41426</c:v>
                      </c:pt>
                      <c:pt idx="102">
                        <c:v>41456</c:v>
                      </c:pt>
                      <c:pt idx="103">
                        <c:v>41487</c:v>
                      </c:pt>
                      <c:pt idx="104">
                        <c:v>41518</c:v>
                      </c:pt>
                      <c:pt idx="105">
                        <c:v>41548</c:v>
                      </c:pt>
                      <c:pt idx="106">
                        <c:v>41579</c:v>
                      </c:pt>
                      <c:pt idx="107">
                        <c:v>41609</c:v>
                      </c:pt>
                      <c:pt idx="108">
                        <c:v>41640</c:v>
                      </c:pt>
                      <c:pt idx="109">
                        <c:v>41671</c:v>
                      </c:pt>
                      <c:pt idx="110">
                        <c:v>41699</c:v>
                      </c:pt>
                      <c:pt idx="111">
                        <c:v>41730</c:v>
                      </c:pt>
                      <c:pt idx="112">
                        <c:v>41760</c:v>
                      </c:pt>
                      <c:pt idx="113">
                        <c:v>41791</c:v>
                      </c:pt>
                      <c:pt idx="114">
                        <c:v>41821</c:v>
                      </c:pt>
                      <c:pt idx="115">
                        <c:v>41852</c:v>
                      </c:pt>
                      <c:pt idx="116">
                        <c:v>41883</c:v>
                      </c:pt>
                      <c:pt idx="117">
                        <c:v>41913</c:v>
                      </c:pt>
                      <c:pt idx="118">
                        <c:v>41944</c:v>
                      </c:pt>
                      <c:pt idx="119">
                        <c:v>41974</c:v>
                      </c:pt>
                      <c:pt idx="120">
                        <c:v>42005</c:v>
                      </c:pt>
                      <c:pt idx="121">
                        <c:v>42036</c:v>
                      </c:pt>
                      <c:pt idx="122">
                        <c:v>42064</c:v>
                      </c:pt>
                      <c:pt idx="123">
                        <c:v>42095</c:v>
                      </c:pt>
                      <c:pt idx="124">
                        <c:v>42125</c:v>
                      </c:pt>
                      <c:pt idx="125">
                        <c:v>42156</c:v>
                      </c:pt>
                      <c:pt idx="126">
                        <c:v>42186</c:v>
                      </c:pt>
                      <c:pt idx="127">
                        <c:v>42217</c:v>
                      </c:pt>
                      <c:pt idx="128">
                        <c:v>42248</c:v>
                      </c:pt>
                      <c:pt idx="129">
                        <c:v>42278</c:v>
                      </c:pt>
                      <c:pt idx="130">
                        <c:v>42309</c:v>
                      </c:pt>
                      <c:pt idx="131">
                        <c:v>42339</c:v>
                      </c:pt>
                      <c:pt idx="132">
                        <c:v>42370</c:v>
                      </c:pt>
                      <c:pt idx="133">
                        <c:v>42401</c:v>
                      </c:pt>
                      <c:pt idx="134">
                        <c:v>42430</c:v>
                      </c:pt>
                      <c:pt idx="135">
                        <c:v>42461</c:v>
                      </c:pt>
                      <c:pt idx="136">
                        <c:v>42491</c:v>
                      </c:pt>
                      <c:pt idx="137">
                        <c:v>42522</c:v>
                      </c:pt>
                      <c:pt idx="138">
                        <c:v>42552</c:v>
                      </c:pt>
                      <c:pt idx="139">
                        <c:v>42583</c:v>
                      </c:pt>
                      <c:pt idx="140">
                        <c:v>42614</c:v>
                      </c:pt>
                      <c:pt idx="141">
                        <c:v>42644</c:v>
                      </c:pt>
                      <c:pt idx="142">
                        <c:v>42675</c:v>
                      </c:pt>
                      <c:pt idx="143">
                        <c:v>42705</c:v>
                      </c:pt>
                      <c:pt idx="144">
                        <c:v>42736</c:v>
                      </c:pt>
                      <c:pt idx="145">
                        <c:v>42767</c:v>
                      </c:pt>
                      <c:pt idx="146">
                        <c:v>42795</c:v>
                      </c:pt>
                      <c:pt idx="147">
                        <c:v>42826</c:v>
                      </c:pt>
                      <c:pt idx="148">
                        <c:v>42856</c:v>
                      </c:pt>
                      <c:pt idx="149">
                        <c:v>42887</c:v>
                      </c:pt>
                      <c:pt idx="150">
                        <c:v>42917</c:v>
                      </c:pt>
                      <c:pt idx="151">
                        <c:v>42948</c:v>
                      </c:pt>
                      <c:pt idx="152">
                        <c:v>42979</c:v>
                      </c:pt>
                      <c:pt idx="153">
                        <c:v>43009</c:v>
                      </c:pt>
                      <c:pt idx="154">
                        <c:v>43040</c:v>
                      </c:pt>
                      <c:pt idx="155">
                        <c:v>43070</c:v>
                      </c:pt>
                      <c:pt idx="156">
                        <c:v>43101</c:v>
                      </c:pt>
                      <c:pt idx="157">
                        <c:v>43132</c:v>
                      </c:pt>
                      <c:pt idx="158">
                        <c:v>43160</c:v>
                      </c:pt>
                      <c:pt idx="159">
                        <c:v>43191</c:v>
                      </c:pt>
                      <c:pt idx="160">
                        <c:v>43221</c:v>
                      </c:pt>
                      <c:pt idx="161">
                        <c:v>43252</c:v>
                      </c:pt>
                      <c:pt idx="162">
                        <c:v>43282</c:v>
                      </c:pt>
                      <c:pt idx="163">
                        <c:v>43313</c:v>
                      </c:pt>
                      <c:pt idx="164">
                        <c:v>43344</c:v>
                      </c:pt>
                      <c:pt idx="165">
                        <c:v>43374</c:v>
                      </c:pt>
                      <c:pt idx="166">
                        <c:v>43405</c:v>
                      </c:pt>
                      <c:pt idx="167">
                        <c:v>43435</c:v>
                      </c:pt>
                      <c:pt idx="168">
                        <c:v>43466</c:v>
                      </c:pt>
                      <c:pt idx="169">
                        <c:v>43497</c:v>
                      </c:pt>
                      <c:pt idx="170">
                        <c:v>43525</c:v>
                      </c:pt>
                      <c:pt idx="171">
                        <c:v>43556</c:v>
                      </c:pt>
                      <c:pt idx="172">
                        <c:v>43586</c:v>
                      </c:pt>
                      <c:pt idx="173">
                        <c:v>43617</c:v>
                      </c:pt>
                      <c:pt idx="174">
                        <c:v>43647</c:v>
                      </c:pt>
                      <c:pt idx="175">
                        <c:v>43678</c:v>
                      </c:pt>
                      <c:pt idx="176">
                        <c:v>43709</c:v>
                      </c:pt>
                      <c:pt idx="177">
                        <c:v>43739</c:v>
                      </c:pt>
                      <c:pt idx="178">
                        <c:v>43770</c:v>
                      </c:pt>
                      <c:pt idx="179">
                        <c:v>43800</c:v>
                      </c:pt>
                      <c:pt idx="180">
                        <c:v>43831</c:v>
                      </c:pt>
                      <c:pt idx="181">
                        <c:v>43862</c:v>
                      </c:pt>
                      <c:pt idx="182">
                        <c:v>43891</c:v>
                      </c:pt>
                      <c:pt idx="183">
                        <c:v>43922</c:v>
                      </c:pt>
                      <c:pt idx="184">
                        <c:v>43952</c:v>
                      </c:pt>
                      <c:pt idx="185">
                        <c:v>43983</c:v>
                      </c:pt>
                      <c:pt idx="186">
                        <c:v>44013</c:v>
                      </c:pt>
                      <c:pt idx="187">
                        <c:v>44044</c:v>
                      </c:pt>
                      <c:pt idx="188">
                        <c:v>44075</c:v>
                      </c:pt>
                      <c:pt idx="189">
                        <c:v>44105</c:v>
                      </c:pt>
                      <c:pt idx="190">
                        <c:v>44136</c:v>
                      </c:pt>
                      <c:pt idx="191">
                        <c:v>44166</c:v>
                      </c:pt>
                      <c:pt idx="192">
                        <c:v>44197</c:v>
                      </c:pt>
                      <c:pt idx="193">
                        <c:v>44228</c:v>
                      </c:pt>
                      <c:pt idx="194">
                        <c:v>44256</c:v>
                      </c:pt>
                      <c:pt idx="195">
                        <c:v>44287</c:v>
                      </c:pt>
                      <c:pt idx="196">
                        <c:v>44317</c:v>
                      </c:pt>
                      <c:pt idx="197">
                        <c:v>44348</c:v>
                      </c:pt>
                      <c:pt idx="198">
                        <c:v>44378</c:v>
                      </c:pt>
                      <c:pt idx="199">
                        <c:v>44409</c:v>
                      </c:pt>
                      <c:pt idx="200">
                        <c:v>44440</c:v>
                      </c:pt>
                      <c:pt idx="201">
                        <c:v>44470</c:v>
                      </c:pt>
                      <c:pt idx="202">
                        <c:v>44501</c:v>
                      </c:pt>
                      <c:pt idx="203">
                        <c:v>44531</c:v>
                      </c:pt>
                      <c:pt idx="204">
                        <c:v>44562</c:v>
                      </c:pt>
                      <c:pt idx="205">
                        <c:v>44593</c:v>
                      </c:pt>
                      <c:pt idx="206">
                        <c:v>44621</c:v>
                      </c:pt>
                      <c:pt idx="207">
                        <c:v>44652</c:v>
                      </c:pt>
                      <c:pt idx="208">
                        <c:v>44682</c:v>
                      </c:pt>
                      <c:pt idx="209">
                        <c:v>44713</c:v>
                      </c:pt>
                      <c:pt idx="210">
                        <c:v>44743</c:v>
                      </c:pt>
                      <c:pt idx="211">
                        <c:v>44774</c:v>
                      </c:pt>
                      <c:pt idx="212">
                        <c:v>44805</c:v>
                      </c:pt>
                      <c:pt idx="213">
                        <c:v>44835</c:v>
                      </c:pt>
                      <c:pt idx="214">
                        <c:v>44866</c:v>
                      </c:pt>
                      <c:pt idx="215">
                        <c:v>44896</c:v>
                      </c:pt>
                      <c:pt idx="216">
                        <c:v>44927</c:v>
                      </c:pt>
                      <c:pt idx="217">
                        <c:v>44958</c:v>
                      </c:pt>
                      <c:pt idx="218">
                        <c:v>44986</c:v>
                      </c:pt>
                      <c:pt idx="219">
                        <c:v>45017</c:v>
                      </c:pt>
                      <c:pt idx="220">
                        <c:v>45047</c:v>
                      </c:pt>
                      <c:pt idx="221">
                        <c:v>45078</c:v>
                      </c:pt>
                      <c:pt idx="222">
                        <c:v>45108</c:v>
                      </c:pt>
                      <c:pt idx="223">
                        <c:v>45139</c:v>
                      </c:pt>
                      <c:pt idx="224">
                        <c:v>45170</c:v>
                      </c:pt>
                      <c:pt idx="225">
                        <c:v>45200</c:v>
                      </c:pt>
                      <c:pt idx="226">
                        <c:v>45231</c:v>
                      </c:pt>
                      <c:pt idx="227">
                        <c:v>45261</c:v>
                      </c:pt>
                      <c:pt idx="228">
                        <c:v>45292</c:v>
                      </c:pt>
                      <c:pt idx="229">
                        <c:v>45323</c:v>
                      </c:pt>
                      <c:pt idx="230">
                        <c:v>45352</c:v>
                      </c:pt>
                      <c:pt idx="231">
                        <c:v>45383</c:v>
                      </c:pt>
                      <c:pt idx="232">
                        <c:v>45413</c:v>
                      </c:pt>
                      <c:pt idx="233">
                        <c:v>45444</c:v>
                      </c:pt>
                      <c:pt idx="234">
                        <c:v>45474</c:v>
                      </c:pt>
                      <c:pt idx="235">
                        <c:v>45505</c:v>
                      </c:pt>
                      <c:pt idx="236">
                        <c:v>45536</c:v>
                      </c:pt>
                      <c:pt idx="237">
                        <c:v>45566</c:v>
                      </c:pt>
                      <c:pt idx="238">
                        <c:v>45597</c:v>
                      </c:pt>
                      <c:pt idx="239">
                        <c:v>45627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'[Cyclical Analysis and Leading Indicators.xlsx]Capacity Utilization'!$C$2:$C$217</c15:sqref>
                        </c15:formulaRef>
                      </c:ext>
                    </c:extLst>
                    <c:numCache>
                      <c:formatCode>General</c:formatCode>
                      <c:ptCount val="216"/>
                      <c:pt idx="12" formatCode="0.0">
                        <c:v>0.81145608579569739</c:v>
                      </c:pt>
                      <c:pt idx="13" formatCode="0.0">
                        <c:v>8.8401850975827756E-2</c:v>
                      </c:pt>
                      <c:pt idx="14" formatCode="0.0">
                        <c:v>0.38103486680579124</c:v>
                      </c:pt>
                      <c:pt idx="15" formatCode="0.0">
                        <c:v>0.42643711171533027</c:v>
                      </c:pt>
                      <c:pt idx="16" formatCode="0.0">
                        <c:v>0.30139881877526875</c:v>
                      </c:pt>
                      <c:pt idx="17" formatCode="0.0">
                        <c:v>0.16114996615851851</c:v>
                      </c:pt>
                      <c:pt idx="18" formatCode="0.0">
                        <c:v>0.36261752070230102</c:v>
                      </c:pt>
                      <c:pt idx="19" formatCode="0.0">
                        <c:v>0.39683476734894896</c:v>
                      </c:pt>
                      <c:pt idx="20" formatCode="0.0">
                        <c:v>2.111988708983418</c:v>
                      </c:pt>
                      <c:pt idx="21" formatCode="0.0">
                        <c:v>0.69475487069246356</c:v>
                      </c:pt>
                      <c:pt idx="22" formatCode="0.0">
                        <c:v>-0.51605761337346223</c:v>
                      </c:pt>
                      <c:pt idx="23" formatCode="0.0">
                        <c:v>-8.6016814180140955E-2</c:v>
                      </c:pt>
                      <c:pt idx="24" formatCode="0.0">
                        <c:v>-0.68446464776653215</c:v>
                      </c:pt>
                      <c:pt idx="25" formatCode="0.0">
                        <c:v>0.14898433865717209</c:v>
                      </c:pt>
                      <c:pt idx="26" formatCode="0.0">
                        <c:v>3.3719161533369402E-2</c:v>
                      </c:pt>
                      <c:pt idx="27" formatCode="0.0">
                        <c:v>0.36656519376208507</c:v>
                      </c:pt>
                      <c:pt idx="28" formatCode="0.0">
                        <c:v>0.35652568447723354</c:v>
                      </c:pt>
                      <c:pt idx="29" formatCode="0.0">
                        <c:v>4.839096932927589E-2</c:v>
                      </c:pt>
                      <c:pt idx="30" formatCode="0.0">
                        <c:v>2.2333559150425231E-2</c:v>
                      </c:pt>
                      <c:pt idx="31" formatCode="0.0">
                        <c:v>-0.1003948948391411</c:v>
                      </c:pt>
                      <c:pt idx="32" formatCode="0.0">
                        <c:v>0.50501974461887755</c:v>
                      </c:pt>
                      <c:pt idx="33" formatCode="0.0">
                        <c:v>0.50927201784696763</c:v>
                      </c:pt>
                      <c:pt idx="34" formatCode="0.0">
                        <c:v>1.3505353005822514</c:v>
                      </c:pt>
                      <c:pt idx="35" formatCode="0.0">
                        <c:v>0.64617770196929314</c:v>
                      </c:pt>
                      <c:pt idx="36" formatCode="0.0">
                        <c:v>1.1767128159374352</c:v>
                      </c:pt>
                      <c:pt idx="37" formatCode="0.0">
                        <c:v>0.12770553654904404</c:v>
                      </c:pt>
                      <c:pt idx="38" formatCode="0.0">
                        <c:v>-8.4145563149434111E-2</c:v>
                      </c:pt>
                      <c:pt idx="39" formatCode="0.0">
                        <c:v>-1.1707966894033603</c:v>
                      </c:pt>
                      <c:pt idx="40" formatCode="0.0">
                        <c:v>-1.5850781298252059</c:v>
                      </c:pt>
                      <c:pt idx="41" formatCode="0.0">
                        <c:v>-1.6947202660092131</c:v>
                      </c:pt>
                      <c:pt idx="42" formatCode="0.0">
                        <c:v>-1.8845315093370658</c:v>
                      </c:pt>
                      <c:pt idx="43" formatCode="0.0">
                        <c:v>-3.6092981527858115</c:v>
                      </c:pt>
                      <c:pt idx="44" formatCode="0.0">
                        <c:v>-8.1035288763347353</c:v>
                      </c:pt>
                      <c:pt idx="45" formatCode="0.0">
                        <c:v>-7.002616583107212</c:v>
                      </c:pt>
                      <c:pt idx="46" formatCode="0.0">
                        <c:v>-8.8604831039446879</c:v>
                      </c:pt>
                      <c:pt idx="47" formatCode="0.0">
                        <c:v>-11.648840058471592</c:v>
                      </c:pt>
                      <c:pt idx="48" formatCode="0.0">
                        <c:v>-13.915998100676489</c:v>
                      </c:pt>
                      <c:pt idx="49" formatCode="0.0">
                        <c:v>-14.298014367414396</c:v>
                      </c:pt>
                      <c:pt idx="50" formatCode="0.0">
                        <c:v>-15.510706276914533</c:v>
                      </c:pt>
                      <c:pt idx="51" formatCode="0.0">
                        <c:v>-15.754494919112688</c:v>
                      </c:pt>
                      <c:pt idx="52" formatCode="0.0">
                        <c:v>-16.171970509013235</c:v>
                      </c:pt>
                      <c:pt idx="53" formatCode="0.0">
                        <c:v>-16.252942960363313</c:v>
                      </c:pt>
                      <c:pt idx="54" formatCode="0.0">
                        <c:v>-14.854921297174286</c:v>
                      </c:pt>
                      <c:pt idx="55" formatCode="0.0">
                        <c:v>-12.423123598741185</c:v>
                      </c:pt>
                      <c:pt idx="56" formatCode="0.0">
                        <c:v>-7.4645184385690584</c:v>
                      </c:pt>
                      <c:pt idx="57" formatCode="0.0">
                        <c:v>-7.9554838701070452</c:v>
                      </c:pt>
                      <c:pt idx="58" formatCode="0.0">
                        <c:v>-6.10687229547095</c:v>
                      </c:pt>
                      <c:pt idx="59" formatCode="0.0">
                        <c:v>-2.7464241521268207</c:v>
                      </c:pt>
                      <c:pt idx="60" formatCode="0.0">
                        <c:v>1.1369920714287929</c:v>
                      </c:pt>
                      <c:pt idx="61" formatCode="0.0">
                        <c:v>2.4504242340259026</c:v>
                      </c:pt>
                      <c:pt idx="62" formatCode="0.0">
                        <c:v>5.1633881385789664</c:v>
                      </c:pt>
                      <c:pt idx="63" formatCode="0.0">
                        <c:v>6.7356338526859787</c:v>
                      </c:pt>
                      <c:pt idx="64" formatCode="0.0">
                        <c:v>9.5965849794796441</c:v>
                      </c:pt>
                      <c:pt idx="65" formatCode="0.0">
                        <c:v>10.45028638743139</c:v>
                      </c:pt>
                      <c:pt idx="66" formatCode="0.0">
                        <c:v>9.7807574373937314</c:v>
                      </c:pt>
                      <c:pt idx="67" formatCode="0.0">
                        <c:v>9.1119670716169026</c:v>
                      </c:pt>
                      <c:pt idx="68" formatCode="0.0">
                        <c:v>8.5734937376017228</c:v>
                      </c:pt>
                      <c:pt idx="69" formatCode="0.0">
                        <c:v>8.0427400103487514</c:v>
                      </c:pt>
                      <c:pt idx="70" formatCode="0.0">
                        <c:v>7.6485283751075883</c:v>
                      </c:pt>
                      <c:pt idx="71" formatCode="0.0">
                        <c:v>8.2424376305340701</c:v>
                      </c:pt>
                      <c:pt idx="72" formatCode="0.0">
                        <c:v>6.7262769896786949</c:v>
                      </c:pt>
                      <c:pt idx="73" formatCode="0.0">
                        <c:v>5.710992822865407</c:v>
                      </c:pt>
                      <c:pt idx="74" formatCode="0.0">
                        <c:v>5.8373221771339985</c:v>
                      </c:pt>
                      <c:pt idx="75" formatCode="0.0">
                        <c:v>4.8276618277159429</c:v>
                      </c:pt>
                      <c:pt idx="76" formatCode="0.0">
                        <c:v>3.2539762775866592</c:v>
                      </c:pt>
                      <c:pt idx="77" formatCode="0.0">
                        <c:v>3.0192549946808498</c:v>
                      </c:pt>
                      <c:pt idx="78" formatCode="0.0">
                        <c:v>2.7978261222414034</c:v>
                      </c:pt>
                      <c:pt idx="79" formatCode="0.0">
                        <c:v>2.7622391734269769</c:v>
                      </c:pt>
                      <c:pt idx="80" formatCode="0.0">
                        <c:v>2.0896206133036515</c:v>
                      </c:pt>
                      <c:pt idx="81" formatCode="0.0">
                        <c:v>2.7896687679175329</c:v>
                      </c:pt>
                      <c:pt idx="82" formatCode="0.0">
                        <c:v>2.4290722682143553</c:v>
                      </c:pt>
                      <c:pt idx="83" formatCode="0.0">
                        <c:v>1.7115095872366197</c:v>
                      </c:pt>
                      <c:pt idx="84" formatCode="0.0">
                        <c:v>2.3019644279267197</c:v>
                      </c:pt>
                      <c:pt idx="85" formatCode="0.0">
                        <c:v>2.8702311645661212</c:v>
                      </c:pt>
                      <c:pt idx="86" formatCode="0.0">
                        <c:v>1.0804679565807902</c:v>
                      </c:pt>
                      <c:pt idx="87" formatCode="0.0">
                        <c:v>2.0215688740888851</c:v>
                      </c:pt>
                      <c:pt idx="88" formatCode="0.0">
                        <c:v>1.9645824732992452</c:v>
                      </c:pt>
                      <c:pt idx="89" formatCode="0.0">
                        <c:v>1.5945309239960181</c:v>
                      </c:pt>
                      <c:pt idx="90" formatCode="0.0">
                        <c:v>1.2598535017348524</c:v>
                      </c:pt>
                      <c:pt idx="91" formatCode="0.0">
                        <c:v>0.18681874000120047</c:v>
                      </c:pt>
                      <c:pt idx="92" formatCode="0.0">
                        <c:v>0.17778722477423514</c:v>
                      </c:pt>
                      <c:pt idx="93" formatCode="0.0">
                        <c:v>-0.2004635720102641</c:v>
                      </c:pt>
                      <c:pt idx="94" formatCode="0.0">
                        <c:v>0.22277858763082747</c:v>
                      </c:pt>
                      <c:pt idx="95" formatCode="0.0">
                        <c:v>3.5178603070846748E-3</c:v>
                      </c:pt>
                      <c:pt idx="96" formatCode="0.0">
                        <c:v>-0.54908056252213555</c:v>
                      </c:pt>
                      <c:pt idx="97" formatCode="0.0">
                        <c:v>-0.3432134051459883</c:v>
                      </c:pt>
                      <c:pt idx="98" formatCode="0.0">
                        <c:v>0.65332954062074577</c:v>
                      </c:pt>
                      <c:pt idx="99" formatCode="0.0">
                        <c:v>-0.11420814174269367</c:v>
                      </c:pt>
                      <c:pt idx="100" formatCode="0.0">
                        <c:v>-0.14001494876931986</c:v>
                      </c:pt>
                      <c:pt idx="101" formatCode="0.0">
                        <c:v>0.11880143133626575</c:v>
                      </c:pt>
                      <c:pt idx="102" formatCode="0.0">
                        <c:v>-0.31601488596436411</c:v>
                      </c:pt>
                      <c:pt idx="103" formatCode="0.0">
                        <c:v>0.75515929692696204</c:v>
                      </c:pt>
                      <c:pt idx="104" formatCode="0.0">
                        <c:v>1.4548750363456691</c:v>
                      </c:pt>
                      <c:pt idx="105" formatCode="0.0">
                        <c:v>1.1063335634925693</c:v>
                      </c:pt>
                      <c:pt idx="106" formatCode="0.0">
                        <c:v>1.0351048606228375</c:v>
                      </c:pt>
                      <c:pt idx="107" formatCode="0.0">
                        <c:v>1.0554512539427776</c:v>
                      </c:pt>
                      <c:pt idx="108" formatCode="0.0">
                        <c:v>0.74088956322870558</c:v>
                      </c:pt>
                      <c:pt idx="109" formatCode="0.0">
                        <c:v>1.0853200966231498</c:v>
                      </c:pt>
                      <c:pt idx="110" formatCode="0.0">
                        <c:v>1.7417930512361437</c:v>
                      </c:pt>
                      <c:pt idx="111" formatCode="0.0">
                        <c:v>1.9612989398981142</c:v>
                      </c:pt>
                      <c:pt idx="112" formatCode="0.0">
                        <c:v>2.307443411954722</c:v>
                      </c:pt>
                      <c:pt idx="113" formatCode="0.0">
                        <c:v>2.4620098277865452</c:v>
                      </c:pt>
                      <c:pt idx="114" formatCode="0.0">
                        <c:v>2.999535945940309</c:v>
                      </c:pt>
                      <c:pt idx="115" formatCode="0.0">
                        <c:v>2.2197061661530739</c:v>
                      </c:pt>
                      <c:pt idx="116" formatCode="0.0">
                        <c:v>1.9732510553698006</c:v>
                      </c:pt>
                      <c:pt idx="117" formatCode="0.0">
                        <c:v>2.0880866276572903</c:v>
                      </c:pt>
                      <c:pt idx="118" formatCode="0.0">
                        <c:v>2.4690003150322042</c:v>
                      </c:pt>
                      <c:pt idx="119" formatCode="0.0">
                        <c:v>2.2433087514826582</c:v>
                      </c:pt>
                      <c:pt idx="120" formatCode="0.0">
                        <c:v>1.8321915590722426</c:v>
                      </c:pt>
                      <c:pt idx="121" formatCode="0.0">
                        <c:v>0.42854092874542005</c:v>
                      </c:pt>
                      <c:pt idx="122" formatCode="0.0">
                        <c:v>-0.85636925429236044</c:v>
                      </c:pt>
                      <c:pt idx="123" formatCode="0.0">
                        <c:v>-1.4355109603459937</c:v>
                      </c:pt>
                      <c:pt idx="124" formatCode="0.0">
                        <c:v>-2.2184400045725283</c:v>
                      </c:pt>
                      <c:pt idx="125" formatCode="0.0">
                        <c:v>-2.7537001301269868</c:v>
                      </c:pt>
                      <c:pt idx="126" formatCode="0.0">
                        <c:v>-2.2553574389081774</c:v>
                      </c:pt>
                      <c:pt idx="127" formatCode="0.0">
                        <c:v>-2.1505703769397826</c:v>
                      </c:pt>
                      <c:pt idx="128" formatCode="0.0">
                        <c:v>-2.632375189107421</c:v>
                      </c:pt>
                      <c:pt idx="129" formatCode="0.0">
                        <c:v>-2.9901481327569428</c:v>
                      </c:pt>
                      <c:pt idx="130" formatCode="0.0">
                        <c:v>-4.2298402186362551</c:v>
                      </c:pt>
                      <c:pt idx="131" formatCode="0.0">
                        <c:v>-4.628013719358421</c:v>
                      </c:pt>
                      <c:pt idx="132" formatCode="0.0">
                        <c:v>-3.3083737527627903</c:v>
                      </c:pt>
                      <c:pt idx="133" formatCode="0.0">
                        <c:v>-3.1625630399537101</c:v>
                      </c:pt>
                      <c:pt idx="134" formatCode="0.0">
                        <c:v>-3.5400152164749272</c:v>
                      </c:pt>
                      <c:pt idx="135" formatCode="0.0">
                        <c:v>-2.7059768084988178</c:v>
                      </c:pt>
                      <c:pt idx="136" formatCode="0.0">
                        <c:v>-2.4832303687500286</c:v>
                      </c:pt>
                      <c:pt idx="137" formatCode="0.0">
                        <c:v>-1.7387712769838686</c:v>
                      </c:pt>
                      <c:pt idx="138" formatCode="0.0">
                        <c:v>-2.2796895675749766</c:v>
                      </c:pt>
                      <c:pt idx="139" formatCode="0.0">
                        <c:v>-2.2498324068707376</c:v>
                      </c:pt>
                      <c:pt idx="140" formatCode="0.0">
                        <c:v>-2.1070027122540296</c:v>
                      </c:pt>
                      <c:pt idx="141" formatCode="0.0">
                        <c:v>-1.6220642530733755</c:v>
                      </c:pt>
                      <c:pt idx="142" formatCode="0.0">
                        <c:v>-1.2969738592274069</c:v>
                      </c:pt>
                      <c:pt idx="143" formatCode="0.0">
                        <c:v>-0.1170111775423095</c:v>
                      </c:pt>
                      <c:pt idx="144" formatCode="0.0">
                        <c:v>-0.86002922442173713</c:v>
                      </c:pt>
                      <c:pt idx="145" formatCode="0.0">
                        <c:v>-0.65250826876356882</c:v>
                      </c:pt>
                      <c:pt idx="146" formatCode="0.0">
                        <c:v>0.7820837535756624</c:v>
                      </c:pt>
                      <c:pt idx="147" formatCode="0.0">
                        <c:v>1.5365234943385246</c:v>
                      </c:pt>
                      <c:pt idx="148" formatCode="0.0">
                        <c:v>1.9850091977509692</c:v>
                      </c:pt>
                      <c:pt idx="149" formatCode="0.0">
                        <c:v>1.8140929336432521</c:v>
                      </c:pt>
                      <c:pt idx="150" formatCode="0.0">
                        <c:v>1.610631546171831</c:v>
                      </c:pt>
                      <c:pt idx="151" formatCode="0.0">
                        <c:v>1.4074193950616802</c:v>
                      </c:pt>
                      <c:pt idx="152" formatCode="0.0">
                        <c:v>1.7643847697626569</c:v>
                      </c:pt>
                      <c:pt idx="153" formatCode="0.0">
                        <c:v>3.0890609090220948</c:v>
                      </c:pt>
                      <c:pt idx="154" formatCode="0.0">
                        <c:v>3.894862700091565</c:v>
                      </c:pt>
                      <c:pt idx="155" formatCode="0.0">
                        <c:v>3.486384990197962</c:v>
                      </c:pt>
                      <c:pt idx="156" formatCode="0.0">
                        <c:v>3.7512072423930647</c:v>
                      </c:pt>
                      <c:pt idx="157" formatCode="0.0">
                        <c:v>4.5700023295284211</c:v>
                      </c:pt>
                      <c:pt idx="158" formatCode="0.0">
                        <c:v>4.4063619982840407</c:v>
                      </c:pt>
                      <c:pt idx="159" formatCode="0.0">
                        <c:v>4.5243722729568958</c:v>
                      </c:pt>
                      <c:pt idx="160" formatCode="0.0">
                        <c:v>3.3846680311221462</c:v>
                      </c:pt>
                      <c:pt idx="161" formatCode="0.0">
                        <c:v>3.9077558632617553</c:v>
                      </c:pt>
                      <c:pt idx="162" formatCode="0.0">
                        <c:v>4.1704753348259516</c:v>
                      </c:pt>
                      <c:pt idx="163" formatCode="0.0">
                        <c:v>5.2323695308657392</c:v>
                      </c:pt>
                      <c:pt idx="164" formatCode="0.0">
                        <c:v>4.9975136423377791</c:v>
                      </c:pt>
                      <c:pt idx="165" formatCode="0.0">
                        <c:v>3.3704638524737902</c:v>
                      </c:pt>
                      <c:pt idx="166" formatCode="0.0">
                        <c:v>2.9879182334987036</c:v>
                      </c:pt>
                      <c:pt idx="167" formatCode="0.0">
                        <c:v>2.6055557047855302</c:v>
                      </c:pt>
                      <c:pt idx="168" formatCode="0.0">
                        <c:v>1.8837429353246478</c:v>
                      </c:pt>
                      <c:pt idx="169" formatCode="0.0">
                        <c:v>0.82171099195981867</c:v>
                      </c:pt>
                      <c:pt idx="170" formatCode="0.0">
                        <c:v>0.20601195299838082</c:v>
                      </c:pt>
                      <c:pt idx="171" formatCode="0.0">
                        <c:v>-1.5546960786400348</c:v>
                      </c:pt>
                      <c:pt idx="172" formatCode="0.0">
                        <c:v>-0.58796553061552004</c:v>
                      </c:pt>
                      <c:pt idx="173" formatCode="0.0">
                        <c:v>-1.3937684013150573</c:v>
                      </c:pt>
                      <c:pt idx="174" formatCode="0.0">
                        <c:v>-2.0602748368328463</c:v>
                      </c:pt>
                      <c:pt idx="175" formatCode="0.0">
                        <c:v>-2.1189053192653091</c:v>
                      </c:pt>
                      <c:pt idx="176" formatCode="0.0">
                        <c:v>-2.4396155983248775</c:v>
                      </c:pt>
                      <c:pt idx="177" formatCode="0.0">
                        <c:v>-3.1939186234681642</c:v>
                      </c:pt>
                      <c:pt idx="178" formatCode="0.0">
                        <c:v>-2.7485026061131634</c:v>
                      </c:pt>
                      <c:pt idx="179" formatCode="0.0">
                        <c:v>-2.9916687547761569</c:v>
                      </c:pt>
                      <c:pt idx="180" formatCode="0.0">
                        <c:v>-2.8713892709766071</c:v>
                      </c:pt>
                      <c:pt idx="181" formatCode="0.0">
                        <c:v>-2.0641127459088295</c:v>
                      </c:pt>
                      <c:pt idx="182" formatCode="0.0">
                        <c:v>-5.8170023010233933</c:v>
                      </c:pt>
                      <c:pt idx="183" formatCode="0.0">
                        <c:v>-17.875257548393677</c:v>
                      </c:pt>
                      <c:pt idx="184" formatCode="0.0">
                        <c:v>-16.571841771838209</c:v>
                      </c:pt>
                      <c:pt idx="185" formatCode="0.0">
                        <c:v>-11.065351327097304</c:v>
                      </c:pt>
                      <c:pt idx="186" formatCode="0.0">
                        <c:v>-7.1101653214726213</c:v>
                      </c:pt>
                      <c:pt idx="187" formatCode="0.0">
                        <c:v>-6.7274893132814952</c:v>
                      </c:pt>
                      <c:pt idx="188" formatCode="0.0">
                        <c:v>-6.3129662544833707</c:v>
                      </c:pt>
                      <c:pt idx="189" formatCode="0.0">
                        <c:v>-4.624135379467873</c:v>
                      </c:pt>
                      <c:pt idx="190" formatCode="0.0">
                        <c:v>-4.4497960072502423</c:v>
                      </c:pt>
                      <c:pt idx="191" formatCode="0.0">
                        <c:v>-2.8264001243955192</c:v>
                      </c:pt>
                      <c:pt idx="192" formatCode="0.0">
                        <c:v>-1.2633202956921536</c:v>
                      </c:pt>
                      <c:pt idx="193" formatCode="0.0">
                        <c:v>-4.6740659281156951</c:v>
                      </c:pt>
                      <c:pt idx="194" formatCode="0.0">
                        <c:v>2.3003896145713583</c:v>
                      </c:pt>
                      <c:pt idx="195" formatCode="0.0">
                        <c:v>18.531578996273893</c:v>
                      </c:pt>
                      <c:pt idx="196" formatCode="0.0">
                        <c:v>17.854123539384631</c:v>
                      </c:pt>
                      <c:pt idx="197" formatCode="0.0">
                        <c:v>11.192229412975394</c:v>
                      </c:pt>
                      <c:pt idx="198" formatCode="0.0">
                        <c:v>7.8812962310672816</c:v>
                      </c:pt>
                      <c:pt idx="199" formatCode="0.0">
                        <c:v>6.9063737317074612</c:v>
                      </c:pt>
                      <c:pt idx="200" formatCode="0.0">
                        <c:v>5.7632415700845172</c:v>
                      </c:pt>
                      <c:pt idx="201" formatCode="0.0">
                        <c:v>6.3310404753744933</c:v>
                      </c:pt>
                      <c:pt idx="202" formatCode="0.0">
                        <c:v>6.644349916278685</c:v>
                      </c:pt>
                      <c:pt idx="203" formatCode="0.0">
                        <c:v>4.9028722415227293</c:v>
                      </c:pt>
                      <c:pt idx="204" formatCode="0.0">
                        <c:v>3.9503439178365909</c:v>
                      </c:pt>
                      <c:pt idx="205" formatCode="0.0">
                        <c:v>8.0936370718196002</c:v>
                      </c:pt>
                      <c:pt idx="206" formatCode="0.0">
                        <c:v>5.5952933647039202</c:v>
                      </c:pt>
                      <c:pt idx="207" formatCode="0.0">
                        <c:v>5.4531438837171322</c:v>
                      </c:pt>
                      <c:pt idx="208" formatCode="0.0">
                        <c:v>4.2106922994402254</c:v>
                      </c:pt>
                      <c:pt idx="209" formatCode="0.0">
                        <c:v>3.4409978765302469</c:v>
                      </c:pt>
                      <c:pt idx="210" formatCode="0.0">
                        <c:v>2.9658293200555192</c:v>
                      </c:pt>
                      <c:pt idx="211" formatCode="0.0">
                        <c:v>2.7945326907597803</c:v>
                      </c:pt>
                      <c:pt idx="212" formatCode="0.0">
                        <c:v>3.9468929822869399</c:v>
                      </c:pt>
                      <c:pt idx="213" formatCode="0.0">
                        <c:v>2.3237960368700925</c:v>
                      </c:pt>
                      <c:pt idx="214" formatCode="0.0">
                        <c:v>0.8971839962589172</c:v>
                      </c:pt>
                      <c:pt idx="215" formatCode="0.0">
                        <c:v>-0.51031020759086232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3-0538-4D86-B2C9-F50396D947CD}"/>
                  </c:ext>
                </c:extLst>
              </c15:ser>
            </c15:filteredLineSeries>
            <c15:filteredLineSeries>
              <c15:ser>
                <c:idx val="2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'[Cyclical Analysis and Leading Indicators.xlsx]Capacity Utilization'!$G$1</c15:sqref>
                        </c15:formulaRef>
                      </c:ext>
                    </c:extLst>
                    <c:strCache>
                      <c:ptCount val="1"/>
                      <c:pt idx="0">
                        <c:v>3-month trail</c:v>
                      </c:pt>
                    </c:strCache>
                  </c:strRef>
                </c:tx>
                <c:spPr>
                  <a:ln w="28575" cap="rnd">
                    <a:solidFill>
                      <a:schemeClr val="accent3"/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'[Cyclical Analysis and Leading Indicators.xlsx]Capacity Utilization'!$A$2:$A$241</c15:sqref>
                        </c15:formulaRef>
                      </c:ext>
                    </c:extLst>
                    <c:numCache>
                      <c:formatCode>mmm\-yy</c:formatCode>
                      <c:ptCount val="240"/>
                      <c:pt idx="0">
                        <c:v>38353</c:v>
                      </c:pt>
                      <c:pt idx="1">
                        <c:v>38384</c:v>
                      </c:pt>
                      <c:pt idx="2">
                        <c:v>38412</c:v>
                      </c:pt>
                      <c:pt idx="3">
                        <c:v>38443</c:v>
                      </c:pt>
                      <c:pt idx="4">
                        <c:v>38473</c:v>
                      </c:pt>
                      <c:pt idx="5">
                        <c:v>38504</c:v>
                      </c:pt>
                      <c:pt idx="6">
                        <c:v>38534</c:v>
                      </c:pt>
                      <c:pt idx="7">
                        <c:v>38565</c:v>
                      </c:pt>
                      <c:pt idx="8">
                        <c:v>38596</c:v>
                      </c:pt>
                      <c:pt idx="9">
                        <c:v>38626</c:v>
                      </c:pt>
                      <c:pt idx="10">
                        <c:v>38657</c:v>
                      </c:pt>
                      <c:pt idx="11">
                        <c:v>38687</c:v>
                      </c:pt>
                      <c:pt idx="12">
                        <c:v>38718</c:v>
                      </c:pt>
                      <c:pt idx="13">
                        <c:v>38749</c:v>
                      </c:pt>
                      <c:pt idx="14">
                        <c:v>38777</c:v>
                      </c:pt>
                      <c:pt idx="15">
                        <c:v>38808</c:v>
                      </c:pt>
                      <c:pt idx="16">
                        <c:v>38838</c:v>
                      </c:pt>
                      <c:pt idx="17">
                        <c:v>38869</c:v>
                      </c:pt>
                      <c:pt idx="18">
                        <c:v>38899</c:v>
                      </c:pt>
                      <c:pt idx="19">
                        <c:v>38930</c:v>
                      </c:pt>
                      <c:pt idx="20">
                        <c:v>38961</c:v>
                      </c:pt>
                      <c:pt idx="21">
                        <c:v>38991</c:v>
                      </c:pt>
                      <c:pt idx="22">
                        <c:v>39022</c:v>
                      </c:pt>
                      <c:pt idx="23">
                        <c:v>39052</c:v>
                      </c:pt>
                      <c:pt idx="24">
                        <c:v>39083</c:v>
                      </c:pt>
                      <c:pt idx="25">
                        <c:v>39114</c:v>
                      </c:pt>
                      <c:pt idx="26">
                        <c:v>39142</c:v>
                      </c:pt>
                      <c:pt idx="27">
                        <c:v>39173</c:v>
                      </c:pt>
                      <c:pt idx="28">
                        <c:v>39203</c:v>
                      </c:pt>
                      <c:pt idx="29">
                        <c:v>39234</c:v>
                      </c:pt>
                      <c:pt idx="30">
                        <c:v>39264</c:v>
                      </c:pt>
                      <c:pt idx="31">
                        <c:v>39295</c:v>
                      </c:pt>
                      <c:pt idx="32">
                        <c:v>39326</c:v>
                      </c:pt>
                      <c:pt idx="33">
                        <c:v>39356</c:v>
                      </c:pt>
                      <c:pt idx="34">
                        <c:v>39387</c:v>
                      </c:pt>
                      <c:pt idx="35">
                        <c:v>39417</c:v>
                      </c:pt>
                      <c:pt idx="36">
                        <c:v>39448</c:v>
                      </c:pt>
                      <c:pt idx="37">
                        <c:v>39479</c:v>
                      </c:pt>
                      <c:pt idx="38">
                        <c:v>39508</c:v>
                      </c:pt>
                      <c:pt idx="39">
                        <c:v>39539</c:v>
                      </c:pt>
                      <c:pt idx="40">
                        <c:v>39569</c:v>
                      </c:pt>
                      <c:pt idx="41">
                        <c:v>39600</c:v>
                      </c:pt>
                      <c:pt idx="42">
                        <c:v>39630</c:v>
                      </c:pt>
                      <c:pt idx="43">
                        <c:v>39661</c:v>
                      </c:pt>
                      <c:pt idx="44">
                        <c:v>39692</c:v>
                      </c:pt>
                      <c:pt idx="45">
                        <c:v>39722</c:v>
                      </c:pt>
                      <c:pt idx="46">
                        <c:v>39753</c:v>
                      </c:pt>
                      <c:pt idx="47">
                        <c:v>39783</c:v>
                      </c:pt>
                      <c:pt idx="48">
                        <c:v>39814</c:v>
                      </c:pt>
                      <c:pt idx="49">
                        <c:v>39845</c:v>
                      </c:pt>
                      <c:pt idx="50">
                        <c:v>39873</c:v>
                      </c:pt>
                      <c:pt idx="51">
                        <c:v>39904</c:v>
                      </c:pt>
                      <c:pt idx="52">
                        <c:v>39934</c:v>
                      </c:pt>
                      <c:pt idx="53">
                        <c:v>39965</c:v>
                      </c:pt>
                      <c:pt idx="54">
                        <c:v>39995</c:v>
                      </c:pt>
                      <c:pt idx="55">
                        <c:v>40026</c:v>
                      </c:pt>
                      <c:pt idx="56">
                        <c:v>40057</c:v>
                      </c:pt>
                      <c:pt idx="57">
                        <c:v>40087</c:v>
                      </c:pt>
                      <c:pt idx="58">
                        <c:v>40118</c:v>
                      </c:pt>
                      <c:pt idx="59">
                        <c:v>40148</c:v>
                      </c:pt>
                      <c:pt idx="60">
                        <c:v>40179</c:v>
                      </c:pt>
                      <c:pt idx="61">
                        <c:v>40210</c:v>
                      </c:pt>
                      <c:pt idx="62">
                        <c:v>40238</c:v>
                      </c:pt>
                      <c:pt idx="63">
                        <c:v>40269</c:v>
                      </c:pt>
                      <c:pt idx="64">
                        <c:v>40299</c:v>
                      </c:pt>
                      <c:pt idx="65">
                        <c:v>40330</c:v>
                      </c:pt>
                      <c:pt idx="66">
                        <c:v>40360</c:v>
                      </c:pt>
                      <c:pt idx="67">
                        <c:v>40391</c:v>
                      </c:pt>
                      <c:pt idx="68">
                        <c:v>40422</c:v>
                      </c:pt>
                      <c:pt idx="69">
                        <c:v>40452</c:v>
                      </c:pt>
                      <c:pt idx="70">
                        <c:v>40483</c:v>
                      </c:pt>
                      <c:pt idx="71">
                        <c:v>40513</c:v>
                      </c:pt>
                      <c:pt idx="72">
                        <c:v>40544</c:v>
                      </c:pt>
                      <c:pt idx="73">
                        <c:v>40575</c:v>
                      </c:pt>
                      <c:pt idx="74">
                        <c:v>40603</c:v>
                      </c:pt>
                      <c:pt idx="75">
                        <c:v>40634</c:v>
                      </c:pt>
                      <c:pt idx="76">
                        <c:v>40664</c:v>
                      </c:pt>
                      <c:pt idx="77">
                        <c:v>40695</c:v>
                      </c:pt>
                      <c:pt idx="78">
                        <c:v>40725</c:v>
                      </c:pt>
                      <c:pt idx="79">
                        <c:v>40756</c:v>
                      </c:pt>
                      <c:pt idx="80">
                        <c:v>40787</c:v>
                      </c:pt>
                      <c:pt idx="81">
                        <c:v>40817</c:v>
                      </c:pt>
                      <c:pt idx="82">
                        <c:v>40848</c:v>
                      </c:pt>
                      <c:pt idx="83">
                        <c:v>40878</c:v>
                      </c:pt>
                      <c:pt idx="84">
                        <c:v>40909</c:v>
                      </c:pt>
                      <c:pt idx="85">
                        <c:v>40940</c:v>
                      </c:pt>
                      <c:pt idx="86">
                        <c:v>40969</c:v>
                      </c:pt>
                      <c:pt idx="87">
                        <c:v>41000</c:v>
                      </c:pt>
                      <c:pt idx="88">
                        <c:v>41030</c:v>
                      </c:pt>
                      <c:pt idx="89">
                        <c:v>41061</c:v>
                      </c:pt>
                      <c:pt idx="90">
                        <c:v>41091</c:v>
                      </c:pt>
                      <c:pt idx="91">
                        <c:v>41122</c:v>
                      </c:pt>
                      <c:pt idx="92">
                        <c:v>41153</c:v>
                      </c:pt>
                      <c:pt idx="93">
                        <c:v>41183</c:v>
                      </c:pt>
                      <c:pt idx="94">
                        <c:v>41214</c:v>
                      </c:pt>
                      <c:pt idx="95">
                        <c:v>41244</c:v>
                      </c:pt>
                      <c:pt idx="96">
                        <c:v>41275</c:v>
                      </c:pt>
                      <c:pt idx="97">
                        <c:v>41306</c:v>
                      </c:pt>
                      <c:pt idx="98">
                        <c:v>41334</c:v>
                      </c:pt>
                      <c:pt idx="99">
                        <c:v>41365</c:v>
                      </c:pt>
                      <c:pt idx="100">
                        <c:v>41395</c:v>
                      </c:pt>
                      <c:pt idx="101">
                        <c:v>41426</c:v>
                      </c:pt>
                      <c:pt idx="102">
                        <c:v>41456</c:v>
                      </c:pt>
                      <c:pt idx="103">
                        <c:v>41487</c:v>
                      </c:pt>
                      <c:pt idx="104">
                        <c:v>41518</c:v>
                      </c:pt>
                      <c:pt idx="105">
                        <c:v>41548</c:v>
                      </c:pt>
                      <c:pt idx="106">
                        <c:v>41579</c:v>
                      </c:pt>
                      <c:pt idx="107">
                        <c:v>41609</c:v>
                      </c:pt>
                      <c:pt idx="108">
                        <c:v>41640</c:v>
                      </c:pt>
                      <c:pt idx="109">
                        <c:v>41671</c:v>
                      </c:pt>
                      <c:pt idx="110">
                        <c:v>41699</c:v>
                      </c:pt>
                      <c:pt idx="111">
                        <c:v>41730</c:v>
                      </c:pt>
                      <c:pt idx="112">
                        <c:v>41760</c:v>
                      </c:pt>
                      <c:pt idx="113">
                        <c:v>41791</c:v>
                      </c:pt>
                      <c:pt idx="114">
                        <c:v>41821</c:v>
                      </c:pt>
                      <c:pt idx="115">
                        <c:v>41852</c:v>
                      </c:pt>
                      <c:pt idx="116">
                        <c:v>41883</c:v>
                      </c:pt>
                      <c:pt idx="117">
                        <c:v>41913</c:v>
                      </c:pt>
                      <c:pt idx="118">
                        <c:v>41944</c:v>
                      </c:pt>
                      <c:pt idx="119">
                        <c:v>41974</c:v>
                      </c:pt>
                      <c:pt idx="120">
                        <c:v>42005</c:v>
                      </c:pt>
                      <c:pt idx="121">
                        <c:v>42036</c:v>
                      </c:pt>
                      <c:pt idx="122">
                        <c:v>42064</c:v>
                      </c:pt>
                      <c:pt idx="123">
                        <c:v>42095</c:v>
                      </c:pt>
                      <c:pt idx="124">
                        <c:v>42125</c:v>
                      </c:pt>
                      <c:pt idx="125">
                        <c:v>42156</c:v>
                      </c:pt>
                      <c:pt idx="126">
                        <c:v>42186</c:v>
                      </c:pt>
                      <c:pt idx="127">
                        <c:v>42217</c:v>
                      </c:pt>
                      <c:pt idx="128">
                        <c:v>42248</c:v>
                      </c:pt>
                      <c:pt idx="129">
                        <c:v>42278</c:v>
                      </c:pt>
                      <c:pt idx="130">
                        <c:v>42309</c:v>
                      </c:pt>
                      <c:pt idx="131">
                        <c:v>42339</c:v>
                      </c:pt>
                      <c:pt idx="132">
                        <c:v>42370</c:v>
                      </c:pt>
                      <c:pt idx="133">
                        <c:v>42401</c:v>
                      </c:pt>
                      <c:pt idx="134">
                        <c:v>42430</c:v>
                      </c:pt>
                      <c:pt idx="135">
                        <c:v>42461</c:v>
                      </c:pt>
                      <c:pt idx="136">
                        <c:v>42491</c:v>
                      </c:pt>
                      <c:pt idx="137">
                        <c:v>42522</c:v>
                      </c:pt>
                      <c:pt idx="138">
                        <c:v>42552</c:v>
                      </c:pt>
                      <c:pt idx="139">
                        <c:v>42583</c:v>
                      </c:pt>
                      <c:pt idx="140">
                        <c:v>42614</c:v>
                      </c:pt>
                      <c:pt idx="141">
                        <c:v>42644</c:v>
                      </c:pt>
                      <c:pt idx="142">
                        <c:v>42675</c:v>
                      </c:pt>
                      <c:pt idx="143">
                        <c:v>42705</c:v>
                      </c:pt>
                      <c:pt idx="144">
                        <c:v>42736</c:v>
                      </c:pt>
                      <c:pt idx="145">
                        <c:v>42767</c:v>
                      </c:pt>
                      <c:pt idx="146">
                        <c:v>42795</c:v>
                      </c:pt>
                      <c:pt idx="147">
                        <c:v>42826</c:v>
                      </c:pt>
                      <c:pt idx="148">
                        <c:v>42856</c:v>
                      </c:pt>
                      <c:pt idx="149">
                        <c:v>42887</c:v>
                      </c:pt>
                      <c:pt idx="150">
                        <c:v>42917</c:v>
                      </c:pt>
                      <c:pt idx="151">
                        <c:v>42948</c:v>
                      </c:pt>
                      <c:pt idx="152">
                        <c:v>42979</c:v>
                      </c:pt>
                      <c:pt idx="153">
                        <c:v>43009</c:v>
                      </c:pt>
                      <c:pt idx="154">
                        <c:v>43040</c:v>
                      </c:pt>
                      <c:pt idx="155">
                        <c:v>43070</c:v>
                      </c:pt>
                      <c:pt idx="156">
                        <c:v>43101</c:v>
                      </c:pt>
                      <c:pt idx="157">
                        <c:v>43132</c:v>
                      </c:pt>
                      <c:pt idx="158">
                        <c:v>43160</c:v>
                      </c:pt>
                      <c:pt idx="159">
                        <c:v>43191</c:v>
                      </c:pt>
                      <c:pt idx="160">
                        <c:v>43221</c:v>
                      </c:pt>
                      <c:pt idx="161">
                        <c:v>43252</c:v>
                      </c:pt>
                      <c:pt idx="162">
                        <c:v>43282</c:v>
                      </c:pt>
                      <c:pt idx="163">
                        <c:v>43313</c:v>
                      </c:pt>
                      <c:pt idx="164">
                        <c:v>43344</c:v>
                      </c:pt>
                      <c:pt idx="165">
                        <c:v>43374</c:v>
                      </c:pt>
                      <c:pt idx="166">
                        <c:v>43405</c:v>
                      </c:pt>
                      <c:pt idx="167">
                        <c:v>43435</c:v>
                      </c:pt>
                      <c:pt idx="168">
                        <c:v>43466</c:v>
                      </c:pt>
                      <c:pt idx="169">
                        <c:v>43497</c:v>
                      </c:pt>
                      <c:pt idx="170">
                        <c:v>43525</c:v>
                      </c:pt>
                      <c:pt idx="171">
                        <c:v>43556</c:v>
                      </c:pt>
                      <c:pt idx="172">
                        <c:v>43586</c:v>
                      </c:pt>
                      <c:pt idx="173">
                        <c:v>43617</c:v>
                      </c:pt>
                      <c:pt idx="174">
                        <c:v>43647</c:v>
                      </c:pt>
                      <c:pt idx="175">
                        <c:v>43678</c:v>
                      </c:pt>
                      <c:pt idx="176">
                        <c:v>43709</c:v>
                      </c:pt>
                      <c:pt idx="177">
                        <c:v>43739</c:v>
                      </c:pt>
                      <c:pt idx="178">
                        <c:v>43770</c:v>
                      </c:pt>
                      <c:pt idx="179">
                        <c:v>43800</c:v>
                      </c:pt>
                      <c:pt idx="180">
                        <c:v>43831</c:v>
                      </c:pt>
                      <c:pt idx="181">
                        <c:v>43862</c:v>
                      </c:pt>
                      <c:pt idx="182">
                        <c:v>43891</c:v>
                      </c:pt>
                      <c:pt idx="183">
                        <c:v>43922</c:v>
                      </c:pt>
                      <c:pt idx="184">
                        <c:v>43952</c:v>
                      </c:pt>
                      <c:pt idx="185">
                        <c:v>43983</c:v>
                      </c:pt>
                      <c:pt idx="186">
                        <c:v>44013</c:v>
                      </c:pt>
                      <c:pt idx="187">
                        <c:v>44044</c:v>
                      </c:pt>
                      <c:pt idx="188">
                        <c:v>44075</c:v>
                      </c:pt>
                      <c:pt idx="189">
                        <c:v>44105</c:v>
                      </c:pt>
                      <c:pt idx="190">
                        <c:v>44136</c:v>
                      </c:pt>
                      <c:pt idx="191">
                        <c:v>44166</c:v>
                      </c:pt>
                      <c:pt idx="192">
                        <c:v>44197</c:v>
                      </c:pt>
                      <c:pt idx="193">
                        <c:v>44228</c:v>
                      </c:pt>
                      <c:pt idx="194">
                        <c:v>44256</c:v>
                      </c:pt>
                      <c:pt idx="195">
                        <c:v>44287</c:v>
                      </c:pt>
                      <c:pt idx="196">
                        <c:v>44317</c:v>
                      </c:pt>
                      <c:pt idx="197">
                        <c:v>44348</c:v>
                      </c:pt>
                      <c:pt idx="198">
                        <c:v>44378</c:v>
                      </c:pt>
                      <c:pt idx="199">
                        <c:v>44409</c:v>
                      </c:pt>
                      <c:pt idx="200">
                        <c:v>44440</c:v>
                      </c:pt>
                      <c:pt idx="201">
                        <c:v>44470</c:v>
                      </c:pt>
                      <c:pt idx="202">
                        <c:v>44501</c:v>
                      </c:pt>
                      <c:pt idx="203">
                        <c:v>44531</c:v>
                      </c:pt>
                      <c:pt idx="204">
                        <c:v>44562</c:v>
                      </c:pt>
                      <c:pt idx="205">
                        <c:v>44593</c:v>
                      </c:pt>
                      <c:pt idx="206">
                        <c:v>44621</c:v>
                      </c:pt>
                      <c:pt idx="207">
                        <c:v>44652</c:v>
                      </c:pt>
                      <c:pt idx="208">
                        <c:v>44682</c:v>
                      </c:pt>
                      <c:pt idx="209">
                        <c:v>44713</c:v>
                      </c:pt>
                      <c:pt idx="210">
                        <c:v>44743</c:v>
                      </c:pt>
                      <c:pt idx="211">
                        <c:v>44774</c:v>
                      </c:pt>
                      <c:pt idx="212">
                        <c:v>44805</c:v>
                      </c:pt>
                      <c:pt idx="213">
                        <c:v>44835</c:v>
                      </c:pt>
                      <c:pt idx="214">
                        <c:v>44866</c:v>
                      </c:pt>
                      <c:pt idx="215">
                        <c:v>44896</c:v>
                      </c:pt>
                      <c:pt idx="216">
                        <c:v>44927</c:v>
                      </c:pt>
                      <c:pt idx="217">
                        <c:v>44958</c:v>
                      </c:pt>
                      <c:pt idx="218">
                        <c:v>44986</c:v>
                      </c:pt>
                      <c:pt idx="219">
                        <c:v>45017</c:v>
                      </c:pt>
                      <c:pt idx="220">
                        <c:v>45047</c:v>
                      </c:pt>
                      <c:pt idx="221">
                        <c:v>45078</c:v>
                      </c:pt>
                      <c:pt idx="222">
                        <c:v>45108</c:v>
                      </c:pt>
                      <c:pt idx="223">
                        <c:v>45139</c:v>
                      </c:pt>
                      <c:pt idx="224">
                        <c:v>45170</c:v>
                      </c:pt>
                      <c:pt idx="225">
                        <c:v>45200</c:v>
                      </c:pt>
                      <c:pt idx="226">
                        <c:v>45231</c:v>
                      </c:pt>
                      <c:pt idx="227">
                        <c:v>45261</c:v>
                      </c:pt>
                      <c:pt idx="228">
                        <c:v>45292</c:v>
                      </c:pt>
                      <c:pt idx="229">
                        <c:v>45323</c:v>
                      </c:pt>
                      <c:pt idx="230">
                        <c:v>45352</c:v>
                      </c:pt>
                      <c:pt idx="231">
                        <c:v>45383</c:v>
                      </c:pt>
                      <c:pt idx="232">
                        <c:v>45413</c:v>
                      </c:pt>
                      <c:pt idx="233">
                        <c:v>45444</c:v>
                      </c:pt>
                      <c:pt idx="234">
                        <c:v>45474</c:v>
                      </c:pt>
                      <c:pt idx="235">
                        <c:v>45505</c:v>
                      </c:pt>
                      <c:pt idx="236">
                        <c:v>45536</c:v>
                      </c:pt>
                      <c:pt idx="237">
                        <c:v>45566</c:v>
                      </c:pt>
                      <c:pt idx="238">
                        <c:v>45597</c:v>
                      </c:pt>
                      <c:pt idx="239">
                        <c:v>45627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'[Cyclical Analysis and Leading Indicators.xlsx]Capacity Utilization'!$G$2:$G$217</c15:sqref>
                        </c15:formulaRef>
                      </c:ext>
                    </c:extLst>
                    <c:numCache>
                      <c:formatCode>General</c:formatCode>
                      <c:ptCount val="216"/>
                      <c:pt idx="2">
                        <c:v>240.9427</c:v>
                      </c:pt>
                      <c:pt idx="3">
                        <c:v>241.33530000000002</c:v>
                      </c:pt>
                      <c:pt idx="4">
                        <c:v>241.21899999999999</c:v>
                      </c:pt>
                      <c:pt idx="5">
                        <c:v>241.5291</c:v>
                      </c:pt>
                      <c:pt idx="6">
                        <c:v>241.40019999999998</c:v>
                      </c:pt>
                      <c:pt idx="7">
                        <c:v>241.43689999999998</c:v>
                      </c:pt>
                      <c:pt idx="8">
                        <c:v>239.55500000000001</c:v>
                      </c:pt>
                      <c:pt idx="9">
                        <c:v>238.8896</c:v>
                      </c:pt>
                      <c:pt idx="10">
                        <c:v>238.82590000000002</c:v>
                      </c:pt>
                      <c:pt idx="11">
                        <c:v>240.71949999999998</c:v>
                      </c:pt>
                      <c:pt idx="12">
                        <c:v>241.77070000000001</c:v>
                      </c:pt>
                      <c:pt idx="13">
                        <c:v>241.98520000000002</c:v>
                      </c:pt>
                      <c:pt idx="14">
                        <c:v>241.96959999999999</c:v>
                      </c:pt>
                      <c:pt idx="15">
                        <c:v>242.0557</c:v>
                      </c:pt>
                      <c:pt idx="16">
                        <c:v>242.11059999999998</c:v>
                      </c:pt>
                      <c:pt idx="17">
                        <c:v>242.24450000000002</c:v>
                      </c:pt>
                      <c:pt idx="18">
                        <c:v>242.06380000000001</c:v>
                      </c:pt>
                      <c:pt idx="19">
                        <c:v>242.17740000000001</c:v>
                      </c:pt>
                      <c:pt idx="20">
                        <c:v>241.8295</c:v>
                      </c:pt>
                      <c:pt idx="21">
                        <c:v>241.42619999999999</c:v>
                      </c:pt>
                      <c:pt idx="22">
                        <c:v>240.62829999999997</c:v>
                      </c:pt>
                      <c:pt idx="23">
                        <c:v>240.7885</c:v>
                      </c:pt>
                      <c:pt idx="24">
                        <c:v>240.73409999999998</c:v>
                      </c:pt>
                      <c:pt idx="25">
                        <c:v>241.48359999999997</c:v>
                      </c:pt>
                      <c:pt idx="26">
                        <c:v>241.56460000000001</c:v>
                      </c:pt>
                      <c:pt idx="27">
                        <c:v>242.4991</c:v>
                      </c:pt>
                      <c:pt idx="28">
                        <c:v>242.72149999999999</c:v>
                      </c:pt>
                      <c:pt idx="29">
                        <c:v>242.8673</c:v>
                      </c:pt>
                      <c:pt idx="30">
                        <c:v>242.4085</c:v>
                      </c:pt>
                      <c:pt idx="31">
                        <c:v>242.15339999999998</c:v>
                      </c:pt>
                      <c:pt idx="32">
                        <c:v>242.17269999999999</c:v>
                      </c:pt>
                      <c:pt idx="33">
                        <c:v>242.15979999999996</c:v>
                      </c:pt>
                      <c:pt idx="34">
                        <c:v>242.5232</c:v>
                      </c:pt>
                      <c:pt idx="35">
                        <c:v>242.798</c:v>
                      </c:pt>
                      <c:pt idx="36">
                        <c:v>243.2782</c:v>
                      </c:pt>
                      <c:pt idx="37">
                        <c:v>243.0506</c:v>
                      </c:pt>
                      <c:pt idx="38">
                        <c:v>242.5428</c:v>
                      </c:pt>
                      <c:pt idx="39">
                        <c:v>241.58510000000001</c:v>
                      </c:pt>
                      <c:pt idx="40">
                        <c:v>240.4212</c:v>
                      </c:pt>
                      <c:pt idx="41">
                        <c:v>239.26490000000001</c:v>
                      </c:pt>
                      <c:pt idx="42">
                        <c:v>238.23609999999999</c:v>
                      </c:pt>
                      <c:pt idx="43">
                        <c:v>236.35149999999999</c:v>
                      </c:pt>
                      <c:pt idx="44">
                        <c:v>231.1884</c:v>
                      </c:pt>
                      <c:pt idx="45">
                        <c:v>227.0505</c:v>
                      </c:pt>
                      <c:pt idx="46">
                        <c:v>223.14400000000001</c:v>
                      </c:pt>
                      <c:pt idx="47">
                        <c:v>220.52010000000001</c:v>
                      </c:pt>
                      <c:pt idx="48">
                        <c:v>215.3612</c:v>
                      </c:pt>
                      <c:pt idx="49">
                        <c:v>210.75830000000002</c:v>
                      </c:pt>
                      <c:pt idx="50">
                        <c:v>207.196</c:v>
                      </c:pt>
                      <c:pt idx="51">
                        <c:v>204.89850000000001</c:v>
                      </c:pt>
                      <c:pt idx="52">
                        <c:v>202.40800000000002</c:v>
                      </c:pt>
                      <c:pt idx="53">
                        <c:v>200.84120000000001</c:v>
                      </c:pt>
                      <c:pt idx="54">
                        <c:v>200.68600000000004</c:v>
                      </c:pt>
                      <c:pt idx="55">
                        <c:v>202.02230000000003</c:v>
                      </c:pt>
                      <c:pt idx="56">
                        <c:v>204.2287</c:v>
                      </c:pt>
                      <c:pt idx="57">
                        <c:v>205.87709999999998</c:v>
                      </c:pt>
                      <c:pt idx="58">
                        <c:v>207.1224</c:v>
                      </c:pt>
                      <c:pt idx="59">
                        <c:v>208.07639999999998</c:v>
                      </c:pt>
                      <c:pt idx="60">
                        <c:v>209.67429999999999</c:v>
                      </c:pt>
                      <c:pt idx="61">
                        <c:v>211.2808</c:v>
                      </c:pt>
                      <c:pt idx="62">
                        <c:v>213.2045</c:v>
                      </c:pt>
                      <c:pt idx="63">
                        <c:v>214.66</c:v>
                      </c:pt>
                      <c:pt idx="64">
                        <c:v>216.88119999999998</c:v>
                      </c:pt>
                      <c:pt idx="65">
                        <c:v>218.75209999999998</c:v>
                      </c:pt>
                      <c:pt idx="66">
                        <c:v>220.63720000000001</c:v>
                      </c:pt>
                      <c:pt idx="67">
                        <c:v>221.77160000000003</c:v>
                      </c:pt>
                      <c:pt idx="68">
                        <c:v>222.91809999999998</c:v>
                      </c:pt>
                      <c:pt idx="69">
                        <c:v>223.52860000000001</c:v>
                      </c:pt>
                      <c:pt idx="70">
                        <c:v>223.87220000000002</c:v>
                      </c:pt>
                      <c:pt idx="71">
                        <c:v>224.6772</c:v>
                      </c:pt>
                      <c:pt idx="72">
                        <c:v>225.4743</c:v>
                      </c:pt>
                      <c:pt idx="73">
                        <c:v>225.82850000000002</c:v>
                      </c:pt>
                      <c:pt idx="74">
                        <c:v>226.18780000000004</c:v>
                      </c:pt>
                      <c:pt idx="75">
                        <c:v>226.3733</c:v>
                      </c:pt>
                      <c:pt idx="76">
                        <c:v>226.92289999999997</c:v>
                      </c:pt>
                      <c:pt idx="77">
                        <c:v>226.83150000000001</c:v>
                      </c:pt>
                      <c:pt idx="78">
                        <c:v>227.30689999999998</c:v>
                      </c:pt>
                      <c:pt idx="79">
                        <c:v>228.11270000000002</c:v>
                      </c:pt>
                      <c:pt idx="80">
                        <c:v>228.59980000000002</c:v>
                      </c:pt>
                      <c:pt idx="81">
                        <c:v>229.22130000000001</c:v>
                      </c:pt>
                      <c:pt idx="82">
                        <c:v>229.32560000000001</c:v>
                      </c:pt>
                      <c:pt idx="83">
                        <c:v>229.8621</c:v>
                      </c:pt>
                      <c:pt idx="84">
                        <c:v>230.31399999999999</c:v>
                      </c:pt>
                      <c:pt idx="85">
                        <c:v>231.00779999999997</c:v>
                      </c:pt>
                      <c:pt idx="86">
                        <c:v>230.89479999999998</c:v>
                      </c:pt>
                      <c:pt idx="87">
                        <c:v>230.87279999999998</c:v>
                      </c:pt>
                      <c:pt idx="88">
                        <c:v>230.75369999999998</c:v>
                      </c:pt>
                      <c:pt idx="89">
                        <c:v>231.0506</c:v>
                      </c:pt>
                      <c:pt idx="90">
                        <c:v>230.95670000000001</c:v>
                      </c:pt>
                      <c:pt idx="91">
                        <c:v>230.42040000000003</c:v>
                      </c:pt>
                      <c:pt idx="92">
                        <c:v>229.8355</c:v>
                      </c:pt>
                      <c:pt idx="93">
                        <c:v>229.34589999999997</c:v>
                      </c:pt>
                      <c:pt idx="94">
                        <c:v>229.47790000000003</c:v>
                      </c:pt>
                      <c:pt idx="95">
                        <c:v>229.88159999999999</c:v>
                      </c:pt>
                      <c:pt idx="96">
                        <c:v>230.06389999999999</c:v>
                      </c:pt>
                      <c:pt idx="97">
                        <c:v>230.32240000000002</c:v>
                      </c:pt>
                      <c:pt idx="98">
                        <c:v>230.70740000000001</c:v>
                      </c:pt>
                      <c:pt idx="99">
                        <c:v>231.0206</c:v>
                      </c:pt>
                      <c:pt idx="100">
                        <c:v>231.05850000000001</c:v>
                      </c:pt>
                      <c:pt idx="101">
                        <c:v>230.9461</c:v>
                      </c:pt>
                      <c:pt idx="102">
                        <c:v>230.697</c:v>
                      </c:pt>
                      <c:pt idx="103">
                        <c:v>230.84649999999999</c:v>
                      </c:pt>
                      <c:pt idx="104">
                        <c:v>231.28100000000001</c:v>
                      </c:pt>
                      <c:pt idx="105">
                        <c:v>231.88060000000002</c:v>
                      </c:pt>
                      <c:pt idx="106">
                        <c:v>232.22820000000002</c:v>
                      </c:pt>
                      <c:pt idx="107">
                        <c:v>232.3312</c:v>
                      </c:pt>
                      <c:pt idx="108">
                        <c:v>232.23539999999997</c:v>
                      </c:pt>
                      <c:pt idx="109">
                        <c:v>232.53519999999997</c:v>
                      </c:pt>
                      <c:pt idx="110">
                        <c:v>233.45370000000003</c:v>
                      </c:pt>
                      <c:pt idx="111">
                        <c:v>234.70850000000002</c:v>
                      </c:pt>
                      <c:pt idx="112">
                        <c:v>235.68729999999999</c:v>
                      </c:pt>
                      <c:pt idx="113">
                        <c:v>236.12769999999998</c:v>
                      </c:pt>
                      <c:pt idx="114">
                        <c:v>236.67019999999999</c:v>
                      </c:pt>
                      <c:pt idx="115">
                        <c:v>236.75549999999998</c:v>
                      </c:pt>
                      <c:pt idx="116">
                        <c:v>236.82210000000003</c:v>
                      </c:pt>
                      <c:pt idx="117">
                        <c:v>236.73500000000001</c:v>
                      </c:pt>
                      <c:pt idx="118">
                        <c:v>237.2834</c:v>
                      </c:pt>
                      <c:pt idx="119">
                        <c:v>237.59790000000001</c:v>
                      </c:pt>
                      <c:pt idx="120">
                        <c:v>237.30250000000001</c:v>
                      </c:pt>
                      <c:pt idx="121">
                        <c:v>236.02319999999997</c:v>
                      </c:pt>
                      <c:pt idx="122">
                        <c:v>234.52960000000002</c:v>
                      </c:pt>
                      <c:pt idx="123">
                        <c:v>233.24310000000003</c:v>
                      </c:pt>
                      <c:pt idx="124">
                        <c:v>232.1421</c:v>
                      </c:pt>
                      <c:pt idx="125">
                        <c:v>231.0813</c:v>
                      </c:pt>
                      <c:pt idx="126">
                        <c:v>230.96819999999997</c:v>
                      </c:pt>
                      <c:pt idx="127">
                        <c:v>231.10509999999999</c:v>
                      </c:pt>
                      <c:pt idx="128">
                        <c:v>231.26570000000001</c:v>
                      </c:pt>
                      <c:pt idx="129">
                        <c:v>230.60059999999999</c:v>
                      </c:pt>
                      <c:pt idx="130">
                        <c:v>229.48700000000002</c:v>
                      </c:pt>
                      <c:pt idx="131">
                        <c:v>228.2106</c:v>
                      </c:pt>
                      <c:pt idx="132">
                        <c:v>227.67380000000003</c:v>
                      </c:pt>
                      <c:pt idx="133">
                        <c:v>227.28199999999998</c:v>
                      </c:pt>
                      <c:pt idx="134">
                        <c:v>226.70409999999998</c:v>
                      </c:pt>
                      <c:pt idx="135">
                        <c:v>225.92609999999999</c:v>
                      </c:pt>
                      <c:pt idx="136">
                        <c:v>225.38290000000001</c:v>
                      </c:pt>
                      <c:pt idx="137">
                        <c:v>225.74209999999999</c:v>
                      </c:pt>
                      <c:pt idx="138">
                        <c:v>225.96129999999999</c:v>
                      </c:pt>
                      <c:pt idx="139">
                        <c:v>226.2748</c:v>
                      </c:pt>
                      <c:pt idx="140">
                        <c:v>226.14940000000001</c:v>
                      </c:pt>
                      <c:pt idx="141">
                        <c:v>226.00300000000001</c:v>
                      </c:pt>
                      <c:pt idx="142">
                        <c:v>225.63870000000003</c:v>
                      </c:pt>
                      <c:pt idx="143">
                        <c:v>225.89429999999999</c:v>
                      </c:pt>
                      <c:pt idx="144">
                        <c:v>225.94560000000001</c:v>
                      </c:pt>
                      <c:pt idx="145">
                        <c:v>226.0462</c:v>
                      </c:pt>
                      <c:pt idx="146">
                        <c:v>226.1438</c:v>
                      </c:pt>
                      <c:pt idx="147">
                        <c:v>227.17599999999999</c:v>
                      </c:pt>
                      <c:pt idx="148">
                        <c:v>228.6164</c:v>
                      </c:pt>
                      <c:pt idx="149">
                        <c:v>229.7567</c:v>
                      </c:pt>
                      <c:pt idx="150">
                        <c:v>230.03519999999997</c:v>
                      </c:pt>
                      <c:pt idx="151">
                        <c:v>229.91949999999997</c:v>
                      </c:pt>
                      <c:pt idx="152">
                        <c:v>229.7544</c:v>
                      </c:pt>
                      <c:pt idx="153">
                        <c:v>230.71929999999998</c:v>
                      </c:pt>
                      <c:pt idx="154">
                        <c:v>232.21600000000001</c:v>
                      </c:pt>
                      <c:pt idx="155">
                        <c:v>233.77699999999999</c:v>
                      </c:pt>
                      <c:pt idx="156">
                        <c:v>234.32900000000001</c:v>
                      </c:pt>
                      <c:pt idx="157">
                        <c:v>234.94070000000002</c:v>
                      </c:pt>
                      <c:pt idx="158">
                        <c:v>235.73759999999999</c:v>
                      </c:pt>
                      <c:pt idx="159">
                        <c:v>237.39929999999998</c:v>
                      </c:pt>
                      <c:pt idx="160">
                        <c:v>237.99800000000002</c:v>
                      </c:pt>
                      <c:pt idx="161">
                        <c:v>238.8057</c:v>
                      </c:pt>
                      <c:pt idx="162">
                        <c:v>238.8254</c:v>
                      </c:pt>
                      <c:pt idx="163">
                        <c:v>240.11829999999998</c:v>
                      </c:pt>
                      <c:pt idx="164">
                        <c:v>240.7817</c:v>
                      </c:pt>
                      <c:pt idx="165">
                        <c:v>241.16559999999998</c:v>
                      </c:pt>
                      <c:pt idx="166">
                        <c:v>240.99119999999999</c:v>
                      </c:pt>
                      <c:pt idx="167">
                        <c:v>240.7602</c:v>
                      </c:pt>
                      <c:pt idx="168">
                        <c:v>240.16809999999998</c:v>
                      </c:pt>
                      <c:pt idx="169">
                        <c:v>239.09639999999999</c:v>
                      </c:pt>
                      <c:pt idx="170">
                        <c:v>238.01899999999998</c:v>
                      </c:pt>
                      <c:pt idx="171">
                        <c:v>236.9658</c:v>
                      </c:pt>
                      <c:pt idx="172">
                        <c:v>236.45359999999999</c:v>
                      </c:pt>
                      <c:pt idx="173">
                        <c:v>235.98660000000001</c:v>
                      </c:pt>
                      <c:pt idx="174">
                        <c:v>235.60210000000001</c:v>
                      </c:pt>
                      <c:pt idx="175">
                        <c:v>235.6558</c:v>
                      </c:pt>
                      <c:pt idx="176">
                        <c:v>235.46860000000001</c:v>
                      </c:pt>
                      <c:pt idx="177">
                        <c:v>234.93459999999999</c:v>
                      </c:pt>
                      <c:pt idx="178">
                        <c:v>234.25850000000003</c:v>
                      </c:pt>
                      <c:pt idx="179">
                        <c:v>233.59030000000001</c:v>
                      </c:pt>
                      <c:pt idx="180">
                        <c:v>233.2741</c:v>
                      </c:pt>
                      <c:pt idx="181">
                        <c:v>232.77390000000003</c:v>
                      </c:pt>
                      <c:pt idx="182">
                        <c:v>229.49280000000002</c:v>
                      </c:pt>
                      <c:pt idx="183">
                        <c:v>216.67289999999997</c:v>
                      </c:pt>
                      <c:pt idx="184">
                        <c:v>204.75530000000003</c:v>
                      </c:pt>
                      <c:pt idx="185">
                        <c:v>200.1865</c:v>
                      </c:pt>
                      <c:pt idx="186">
                        <c:v>208.29349999999999</c:v>
                      </c:pt>
                      <c:pt idx="187">
                        <c:v>216.08999999999997</c:v>
                      </c:pt>
                      <c:pt idx="188">
                        <c:v>219.6534</c:v>
                      </c:pt>
                      <c:pt idx="189">
                        <c:v>221.08920000000001</c:v>
                      </c:pt>
                      <c:pt idx="190">
                        <c:v>222.23669999999998</c:v>
                      </c:pt>
                      <c:pt idx="191">
                        <c:v>224.32380000000001</c:v>
                      </c:pt>
                      <c:pt idx="192">
                        <c:v>226.6232</c:v>
                      </c:pt>
                      <c:pt idx="193">
                        <c:v>225.97130000000001</c:v>
                      </c:pt>
                      <c:pt idx="194">
                        <c:v>226.60419999999999</c:v>
                      </c:pt>
                      <c:pt idx="195">
                        <c:v>226.72809999999998</c:v>
                      </c:pt>
                      <c:pt idx="196">
                        <c:v>230.15699999999998</c:v>
                      </c:pt>
                      <c:pt idx="197">
                        <c:v>231.70439999999999</c:v>
                      </c:pt>
                      <c:pt idx="198">
                        <c:v>233.57330000000002</c:v>
                      </c:pt>
                      <c:pt idx="199">
                        <c:v>234.72120000000001</c:v>
                      </c:pt>
                      <c:pt idx="200">
                        <c:v>234.69150000000002</c:v>
                      </c:pt>
                      <c:pt idx="201">
                        <c:v>235.0915</c:v>
                      </c:pt>
                      <c:pt idx="202">
                        <c:v>236.12279999999998</c:v>
                      </c:pt>
                      <c:pt idx="203">
                        <c:v>237.67959999999999</c:v>
                      </c:pt>
                      <c:pt idx="204">
                        <c:v>238.30539999999999</c:v>
                      </c:pt>
                      <c:pt idx="205">
                        <c:v>238.68179999999998</c:v>
                      </c:pt>
                      <c:pt idx="206">
                        <c:v>239.87369999999999</c:v>
                      </c:pt>
                      <c:pt idx="207">
                        <c:v>241.15269999999998</c:v>
                      </c:pt>
                      <c:pt idx="208">
                        <c:v>241.85489999999999</c:v>
                      </c:pt>
                      <c:pt idx="209">
                        <c:v>241.81290000000001</c:v>
                      </c:pt>
                      <c:pt idx="210">
                        <c:v>241.83350000000002</c:v>
                      </c:pt>
                      <c:pt idx="211">
                        <c:v>241.9178</c:v>
                      </c:pt>
                      <c:pt idx="212">
                        <c:v>242.28050000000002</c:v>
                      </c:pt>
                      <c:pt idx="213">
                        <c:v>242.18639999999999</c:v>
                      </c:pt>
                      <c:pt idx="214">
                        <c:v>241.73720000000003</c:v>
                      </c:pt>
                      <c:pt idx="215">
                        <c:v>239.81980000000001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4-0538-4D86-B2C9-F50396D947CD}"/>
                  </c:ext>
                </c:extLst>
              </c15:ser>
            </c15:filteredLineSeries>
            <c15:filteredLineSeries>
              <c15:ser>
                <c:idx val="3"/>
                <c:order val="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'[Cyclical Analysis and Leading Indicators.xlsx]Capacity Utilization'!$H$1</c15:sqref>
                        </c15:formulaRef>
                      </c:ext>
                    </c:extLst>
                    <c:strCache>
                      <c:ptCount val="1"/>
                      <c:pt idx="0">
                        <c:v>Q-o-Q</c:v>
                      </c:pt>
                    </c:strCache>
                  </c:strRef>
                </c:tx>
                <c:spPr>
                  <a:ln w="28575" cap="rnd">
                    <a:solidFill>
                      <a:schemeClr val="accent4"/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'[Cyclical Analysis and Leading Indicators.xlsx]Capacity Utilization'!$A$2:$A$241</c15:sqref>
                        </c15:formulaRef>
                      </c:ext>
                    </c:extLst>
                    <c:numCache>
                      <c:formatCode>mmm\-yy</c:formatCode>
                      <c:ptCount val="240"/>
                      <c:pt idx="0">
                        <c:v>38353</c:v>
                      </c:pt>
                      <c:pt idx="1">
                        <c:v>38384</c:v>
                      </c:pt>
                      <c:pt idx="2">
                        <c:v>38412</c:v>
                      </c:pt>
                      <c:pt idx="3">
                        <c:v>38443</c:v>
                      </c:pt>
                      <c:pt idx="4">
                        <c:v>38473</c:v>
                      </c:pt>
                      <c:pt idx="5">
                        <c:v>38504</c:v>
                      </c:pt>
                      <c:pt idx="6">
                        <c:v>38534</c:v>
                      </c:pt>
                      <c:pt idx="7">
                        <c:v>38565</c:v>
                      </c:pt>
                      <c:pt idx="8">
                        <c:v>38596</c:v>
                      </c:pt>
                      <c:pt idx="9">
                        <c:v>38626</c:v>
                      </c:pt>
                      <c:pt idx="10">
                        <c:v>38657</c:v>
                      </c:pt>
                      <c:pt idx="11">
                        <c:v>38687</c:v>
                      </c:pt>
                      <c:pt idx="12">
                        <c:v>38718</c:v>
                      </c:pt>
                      <c:pt idx="13">
                        <c:v>38749</c:v>
                      </c:pt>
                      <c:pt idx="14">
                        <c:v>38777</c:v>
                      </c:pt>
                      <c:pt idx="15">
                        <c:v>38808</c:v>
                      </c:pt>
                      <c:pt idx="16">
                        <c:v>38838</c:v>
                      </c:pt>
                      <c:pt idx="17">
                        <c:v>38869</c:v>
                      </c:pt>
                      <c:pt idx="18">
                        <c:v>38899</c:v>
                      </c:pt>
                      <c:pt idx="19">
                        <c:v>38930</c:v>
                      </c:pt>
                      <c:pt idx="20">
                        <c:v>38961</c:v>
                      </c:pt>
                      <c:pt idx="21">
                        <c:v>38991</c:v>
                      </c:pt>
                      <c:pt idx="22">
                        <c:v>39022</c:v>
                      </c:pt>
                      <c:pt idx="23">
                        <c:v>39052</c:v>
                      </c:pt>
                      <c:pt idx="24">
                        <c:v>39083</c:v>
                      </c:pt>
                      <c:pt idx="25">
                        <c:v>39114</c:v>
                      </c:pt>
                      <c:pt idx="26">
                        <c:v>39142</c:v>
                      </c:pt>
                      <c:pt idx="27">
                        <c:v>39173</c:v>
                      </c:pt>
                      <c:pt idx="28">
                        <c:v>39203</c:v>
                      </c:pt>
                      <c:pt idx="29">
                        <c:v>39234</c:v>
                      </c:pt>
                      <c:pt idx="30">
                        <c:v>39264</c:v>
                      </c:pt>
                      <c:pt idx="31">
                        <c:v>39295</c:v>
                      </c:pt>
                      <c:pt idx="32">
                        <c:v>39326</c:v>
                      </c:pt>
                      <c:pt idx="33">
                        <c:v>39356</c:v>
                      </c:pt>
                      <c:pt idx="34">
                        <c:v>39387</c:v>
                      </c:pt>
                      <c:pt idx="35">
                        <c:v>39417</c:v>
                      </c:pt>
                      <c:pt idx="36">
                        <c:v>39448</c:v>
                      </c:pt>
                      <c:pt idx="37">
                        <c:v>39479</c:v>
                      </c:pt>
                      <c:pt idx="38">
                        <c:v>39508</c:v>
                      </c:pt>
                      <c:pt idx="39">
                        <c:v>39539</c:v>
                      </c:pt>
                      <c:pt idx="40">
                        <c:v>39569</c:v>
                      </c:pt>
                      <c:pt idx="41">
                        <c:v>39600</c:v>
                      </c:pt>
                      <c:pt idx="42">
                        <c:v>39630</c:v>
                      </c:pt>
                      <c:pt idx="43">
                        <c:v>39661</c:v>
                      </c:pt>
                      <c:pt idx="44">
                        <c:v>39692</c:v>
                      </c:pt>
                      <c:pt idx="45">
                        <c:v>39722</c:v>
                      </c:pt>
                      <c:pt idx="46">
                        <c:v>39753</c:v>
                      </c:pt>
                      <c:pt idx="47">
                        <c:v>39783</c:v>
                      </c:pt>
                      <c:pt idx="48">
                        <c:v>39814</c:v>
                      </c:pt>
                      <c:pt idx="49">
                        <c:v>39845</c:v>
                      </c:pt>
                      <c:pt idx="50">
                        <c:v>39873</c:v>
                      </c:pt>
                      <c:pt idx="51">
                        <c:v>39904</c:v>
                      </c:pt>
                      <c:pt idx="52">
                        <c:v>39934</c:v>
                      </c:pt>
                      <c:pt idx="53">
                        <c:v>39965</c:v>
                      </c:pt>
                      <c:pt idx="54">
                        <c:v>39995</c:v>
                      </c:pt>
                      <c:pt idx="55">
                        <c:v>40026</c:v>
                      </c:pt>
                      <c:pt idx="56">
                        <c:v>40057</c:v>
                      </c:pt>
                      <c:pt idx="57">
                        <c:v>40087</c:v>
                      </c:pt>
                      <c:pt idx="58">
                        <c:v>40118</c:v>
                      </c:pt>
                      <c:pt idx="59">
                        <c:v>40148</c:v>
                      </c:pt>
                      <c:pt idx="60">
                        <c:v>40179</c:v>
                      </c:pt>
                      <c:pt idx="61">
                        <c:v>40210</c:v>
                      </c:pt>
                      <c:pt idx="62">
                        <c:v>40238</c:v>
                      </c:pt>
                      <c:pt idx="63">
                        <c:v>40269</c:v>
                      </c:pt>
                      <c:pt idx="64">
                        <c:v>40299</c:v>
                      </c:pt>
                      <c:pt idx="65">
                        <c:v>40330</c:v>
                      </c:pt>
                      <c:pt idx="66">
                        <c:v>40360</c:v>
                      </c:pt>
                      <c:pt idx="67">
                        <c:v>40391</c:v>
                      </c:pt>
                      <c:pt idx="68">
                        <c:v>40422</c:v>
                      </c:pt>
                      <c:pt idx="69">
                        <c:v>40452</c:v>
                      </c:pt>
                      <c:pt idx="70">
                        <c:v>40483</c:v>
                      </c:pt>
                      <c:pt idx="71">
                        <c:v>40513</c:v>
                      </c:pt>
                      <c:pt idx="72">
                        <c:v>40544</c:v>
                      </c:pt>
                      <c:pt idx="73">
                        <c:v>40575</c:v>
                      </c:pt>
                      <c:pt idx="74">
                        <c:v>40603</c:v>
                      </c:pt>
                      <c:pt idx="75">
                        <c:v>40634</c:v>
                      </c:pt>
                      <c:pt idx="76">
                        <c:v>40664</c:v>
                      </c:pt>
                      <c:pt idx="77">
                        <c:v>40695</c:v>
                      </c:pt>
                      <c:pt idx="78">
                        <c:v>40725</c:v>
                      </c:pt>
                      <c:pt idx="79">
                        <c:v>40756</c:v>
                      </c:pt>
                      <c:pt idx="80">
                        <c:v>40787</c:v>
                      </c:pt>
                      <c:pt idx="81">
                        <c:v>40817</c:v>
                      </c:pt>
                      <c:pt idx="82">
                        <c:v>40848</c:v>
                      </c:pt>
                      <c:pt idx="83">
                        <c:v>40878</c:v>
                      </c:pt>
                      <c:pt idx="84">
                        <c:v>40909</c:v>
                      </c:pt>
                      <c:pt idx="85">
                        <c:v>40940</c:v>
                      </c:pt>
                      <c:pt idx="86">
                        <c:v>40969</c:v>
                      </c:pt>
                      <c:pt idx="87">
                        <c:v>41000</c:v>
                      </c:pt>
                      <c:pt idx="88">
                        <c:v>41030</c:v>
                      </c:pt>
                      <c:pt idx="89">
                        <c:v>41061</c:v>
                      </c:pt>
                      <c:pt idx="90">
                        <c:v>41091</c:v>
                      </c:pt>
                      <c:pt idx="91">
                        <c:v>41122</c:v>
                      </c:pt>
                      <c:pt idx="92">
                        <c:v>41153</c:v>
                      </c:pt>
                      <c:pt idx="93">
                        <c:v>41183</c:v>
                      </c:pt>
                      <c:pt idx="94">
                        <c:v>41214</c:v>
                      </c:pt>
                      <c:pt idx="95">
                        <c:v>41244</c:v>
                      </c:pt>
                      <c:pt idx="96">
                        <c:v>41275</c:v>
                      </c:pt>
                      <c:pt idx="97">
                        <c:v>41306</c:v>
                      </c:pt>
                      <c:pt idx="98">
                        <c:v>41334</c:v>
                      </c:pt>
                      <c:pt idx="99">
                        <c:v>41365</c:v>
                      </c:pt>
                      <c:pt idx="100">
                        <c:v>41395</c:v>
                      </c:pt>
                      <c:pt idx="101">
                        <c:v>41426</c:v>
                      </c:pt>
                      <c:pt idx="102">
                        <c:v>41456</c:v>
                      </c:pt>
                      <c:pt idx="103">
                        <c:v>41487</c:v>
                      </c:pt>
                      <c:pt idx="104">
                        <c:v>41518</c:v>
                      </c:pt>
                      <c:pt idx="105">
                        <c:v>41548</c:v>
                      </c:pt>
                      <c:pt idx="106">
                        <c:v>41579</c:v>
                      </c:pt>
                      <c:pt idx="107">
                        <c:v>41609</c:v>
                      </c:pt>
                      <c:pt idx="108">
                        <c:v>41640</c:v>
                      </c:pt>
                      <c:pt idx="109">
                        <c:v>41671</c:v>
                      </c:pt>
                      <c:pt idx="110">
                        <c:v>41699</c:v>
                      </c:pt>
                      <c:pt idx="111">
                        <c:v>41730</c:v>
                      </c:pt>
                      <c:pt idx="112">
                        <c:v>41760</c:v>
                      </c:pt>
                      <c:pt idx="113">
                        <c:v>41791</c:v>
                      </c:pt>
                      <c:pt idx="114">
                        <c:v>41821</c:v>
                      </c:pt>
                      <c:pt idx="115">
                        <c:v>41852</c:v>
                      </c:pt>
                      <c:pt idx="116">
                        <c:v>41883</c:v>
                      </c:pt>
                      <c:pt idx="117">
                        <c:v>41913</c:v>
                      </c:pt>
                      <c:pt idx="118">
                        <c:v>41944</c:v>
                      </c:pt>
                      <c:pt idx="119">
                        <c:v>41974</c:v>
                      </c:pt>
                      <c:pt idx="120">
                        <c:v>42005</c:v>
                      </c:pt>
                      <c:pt idx="121">
                        <c:v>42036</c:v>
                      </c:pt>
                      <c:pt idx="122">
                        <c:v>42064</c:v>
                      </c:pt>
                      <c:pt idx="123">
                        <c:v>42095</c:v>
                      </c:pt>
                      <c:pt idx="124">
                        <c:v>42125</c:v>
                      </c:pt>
                      <c:pt idx="125">
                        <c:v>42156</c:v>
                      </c:pt>
                      <c:pt idx="126">
                        <c:v>42186</c:v>
                      </c:pt>
                      <c:pt idx="127">
                        <c:v>42217</c:v>
                      </c:pt>
                      <c:pt idx="128">
                        <c:v>42248</c:v>
                      </c:pt>
                      <c:pt idx="129">
                        <c:v>42278</c:v>
                      </c:pt>
                      <c:pt idx="130">
                        <c:v>42309</c:v>
                      </c:pt>
                      <c:pt idx="131">
                        <c:v>42339</c:v>
                      </c:pt>
                      <c:pt idx="132">
                        <c:v>42370</c:v>
                      </c:pt>
                      <c:pt idx="133">
                        <c:v>42401</c:v>
                      </c:pt>
                      <c:pt idx="134">
                        <c:v>42430</c:v>
                      </c:pt>
                      <c:pt idx="135">
                        <c:v>42461</c:v>
                      </c:pt>
                      <c:pt idx="136">
                        <c:v>42491</c:v>
                      </c:pt>
                      <c:pt idx="137">
                        <c:v>42522</c:v>
                      </c:pt>
                      <c:pt idx="138">
                        <c:v>42552</c:v>
                      </c:pt>
                      <c:pt idx="139">
                        <c:v>42583</c:v>
                      </c:pt>
                      <c:pt idx="140">
                        <c:v>42614</c:v>
                      </c:pt>
                      <c:pt idx="141">
                        <c:v>42644</c:v>
                      </c:pt>
                      <c:pt idx="142">
                        <c:v>42675</c:v>
                      </c:pt>
                      <c:pt idx="143">
                        <c:v>42705</c:v>
                      </c:pt>
                      <c:pt idx="144">
                        <c:v>42736</c:v>
                      </c:pt>
                      <c:pt idx="145">
                        <c:v>42767</c:v>
                      </c:pt>
                      <c:pt idx="146">
                        <c:v>42795</c:v>
                      </c:pt>
                      <c:pt idx="147">
                        <c:v>42826</c:v>
                      </c:pt>
                      <c:pt idx="148">
                        <c:v>42856</c:v>
                      </c:pt>
                      <c:pt idx="149">
                        <c:v>42887</c:v>
                      </c:pt>
                      <c:pt idx="150">
                        <c:v>42917</c:v>
                      </c:pt>
                      <c:pt idx="151">
                        <c:v>42948</c:v>
                      </c:pt>
                      <c:pt idx="152">
                        <c:v>42979</c:v>
                      </c:pt>
                      <c:pt idx="153">
                        <c:v>43009</c:v>
                      </c:pt>
                      <c:pt idx="154">
                        <c:v>43040</c:v>
                      </c:pt>
                      <c:pt idx="155">
                        <c:v>43070</c:v>
                      </c:pt>
                      <c:pt idx="156">
                        <c:v>43101</c:v>
                      </c:pt>
                      <c:pt idx="157">
                        <c:v>43132</c:v>
                      </c:pt>
                      <c:pt idx="158">
                        <c:v>43160</c:v>
                      </c:pt>
                      <c:pt idx="159">
                        <c:v>43191</c:v>
                      </c:pt>
                      <c:pt idx="160">
                        <c:v>43221</c:v>
                      </c:pt>
                      <c:pt idx="161">
                        <c:v>43252</c:v>
                      </c:pt>
                      <c:pt idx="162">
                        <c:v>43282</c:v>
                      </c:pt>
                      <c:pt idx="163">
                        <c:v>43313</c:v>
                      </c:pt>
                      <c:pt idx="164">
                        <c:v>43344</c:v>
                      </c:pt>
                      <c:pt idx="165">
                        <c:v>43374</c:v>
                      </c:pt>
                      <c:pt idx="166">
                        <c:v>43405</c:v>
                      </c:pt>
                      <c:pt idx="167">
                        <c:v>43435</c:v>
                      </c:pt>
                      <c:pt idx="168">
                        <c:v>43466</c:v>
                      </c:pt>
                      <c:pt idx="169">
                        <c:v>43497</c:v>
                      </c:pt>
                      <c:pt idx="170">
                        <c:v>43525</c:v>
                      </c:pt>
                      <c:pt idx="171">
                        <c:v>43556</c:v>
                      </c:pt>
                      <c:pt idx="172">
                        <c:v>43586</c:v>
                      </c:pt>
                      <c:pt idx="173">
                        <c:v>43617</c:v>
                      </c:pt>
                      <c:pt idx="174">
                        <c:v>43647</c:v>
                      </c:pt>
                      <c:pt idx="175">
                        <c:v>43678</c:v>
                      </c:pt>
                      <c:pt idx="176">
                        <c:v>43709</c:v>
                      </c:pt>
                      <c:pt idx="177">
                        <c:v>43739</c:v>
                      </c:pt>
                      <c:pt idx="178">
                        <c:v>43770</c:v>
                      </c:pt>
                      <c:pt idx="179">
                        <c:v>43800</c:v>
                      </c:pt>
                      <c:pt idx="180">
                        <c:v>43831</c:v>
                      </c:pt>
                      <c:pt idx="181">
                        <c:v>43862</c:v>
                      </c:pt>
                      <c:pt idx="182">
                        <c:v>43891</c:v>
                      </c:pt>
                      <c:pt idx="183">
                        <c:v>43922</c:v>
                      </c:pt>
                      <c:pt idx="184">
                        <c:v>43952</c:v>
                      </c:pt>
                      <c:pt idx="185">
                        <c:v>43983</c:v>
                      </c:pt>
                      <c:pt idx="186">
                        <c:v>44013</c:v>
                      </c:pt>
                      <c:pt idx="187">
                        <c:v>44044</c:v>
                      </c:pt>
                      <c:pt idx="188">
                        <c:v>44075</c:v>
                      </c:pt>
                      <c:pt idx="189">
                        <c:v>44105</c:v>
                      </c:pt>
                      <c:pt idx="190">
                        <c:v>44136</c:v>
                      </c:pt>
                      <c:pt idx="191">
                        <c:v>44166</c:v>
                      </c:pt>
                      <c:pt idx="192">
                        <c:v>44197</c:v>
                      </c:pt>
                      <c:pt idx="193">
                        <c:v>44228</c:v>
                      </c:pt>
                      <c:pt idx="194">
                        <c:v>44256</c:v>
                      </c:pt>
                      <c:pt idx="195">
                        <c:v>44287</c:v>
                      </c:pt>
                      <c:pt idx="196">
                        <c:v>44317</c:v>
                      </c:pt>
                      <c:pt idx="197">
                        <c:v>44348</c:v>
                      </c:pt>
                      <c:pt idx="198">
                        <c:v>44378</c:v>
                      </c:pt>
                      <c:pt idx="199">
                        <c:v>44409</c:v>
                      </c:pt>
                      <c:pt idx="200">
                        <c:v>44440</c:v>
                      </c:pt>
                      <c:pt idx="201">
                        <c:v>44470</c:v>
                      </c:pt>
                      <c:pt idx="202">
                        <c:v>44501</c:v>
                      </c:pt>
                      <c:pt idx="203">
                        <c:v>44531</c:v>
                      </c:pt>
                      <c:pt idx="204">
                        <c:v>44562</c:v>
                      </c:pt>
                      <c:pt idx="205">
                        <c:v>44593</c:v>
                      </c:pt>
                      <c:pt idx="206">
                        <c:v>44621</c:v>
                      </c:pt>
                      <c:pt idx="207">
                        <c:v>44652</c:v>
                      </c:pt>
                      <c:pt idx="208">
                        <c:v>44682</c:v>
                      </c:pt>
                      <c:pt idx="209">
                        <c:v>44713</c:v>
                      </c:pt>
                      <c:pt idx="210">
                        <c:v>44743</c:v>
                      </c:pt>
                      <c:pt idx="211">
                        <c:v>44774</c:v>
                      </c:pt>
                      <c:pt idx="212">
                        <c:v>44805</c:v>
                      </c:pt>
                      <c:pt idx="213">
                        <c:v>44835</c:v>
                      </c:pt>
                      <c:pt idx="214">
                        <c:v>44866</c:v>
                      </c:pt>
                      <c:pt idx="215">
                        <c:v>44896</c:v>
                      </c:pt>
                      <c:pt idx="216">
                        <c:v>44927</c:v>
                      </c:pt>
                      <c:pt idx="217">
                        <c:v>44958</c:v>
                      </c:pt>
                      <c:pt idx="218">
                        <c:v>44986</c:v>
                      </c:pt>
                      <c:pt idx="219">
                        <c:v>45017</c:v>
                      </c:pt>
                      <c:pt idx="220">
                        <c:v>45047</c:v>
                      </c:pt>
                      <c:pt idx="221">
                        <c:v>45078</c:v>
                      </c:pt>
                      <c:pt idx="222">
                        <c:v>45108</c:v>
                      </c:pt>
                      <c:pt idx="223">
                        <c:v>45139</c:v>
                      </c:pt>
                      <c:pt idx="224">
                        <c:v>45170</c:v>
                      </c:pt>
                      <c:pt idx="225">
                        <c:v>45200</c:v>
                      </c:pt>
                      <c:pt idx="226">
                        <c:v>45231</c:v>
                      </c:pt>
                      <c:pt idx="227">
                        <c:v>45261</c:v>
                      </c:pt>
                      <c:pt idx="228">
                        <c:v>45292</c:v>
                      </c:pt>
                      <c:pt idx="229">
                        <c:v>45323</c:v>
                      </c:pt>
                      <c:pt idx="230">
                        <c:v>45352</c:v>
                      </c:pt>
                      <c:pt idx="231">
                        <c:v>45383</c:v>
                      </c:pt>
                      <c:pt idx="232">
                        <c:v>45413</c:v>
                      </c:pt>
                      <c:pt idx="233">
                        <c:v>45444</c:v>
                      </c:pt>
                      <c:pt idx="234">
                        <c:v>45474</c:v>
                      </c:pt>
                      <c:pt idx="235">
                        <c:v>45505</c:v>
                      </c:pt>
                      <c:pt idx="236">
                        <c:v>45536</c:v>
                      </c:pt>
                      <c:pt idx="237">
                        <c:v>45566</c:v>
                      </c:pt>
                      <c:pt idx="238">
                        <c:v>45597</c:v>
                      </c:pt>
                      <c:pt idx="239">
                        <c:v>45627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'[Cyclical Analysis and Leading Indicators.xlsx]Capacity Utilization'!$H$2:$H$217</c15:sqref>
                        </c15:formulaRef>
                      </c:ext>
                    </c:extLst>
                    <c:numCache>
                      <c:formatCode>General</c:formatCode>
                      <c:ptCount val="216"/>
                      <c:pt idx="14" formatCode="0.0">
                        <c:v>0.42620091830963247</c:v>
                      </c:pt>
                      <c:pt idx="15" formatCode="0.0">
                        <c:v>0.29850585471746172</c:v>
                      </c:pt>
                      <c:pt idx="16" formatCode="0.0">
                        <c:v>0.36962262508342292</c:v>
                      </c:pt>
                      <c:pt idx="17" formatCode="0.0">
                        <c:v>0.29619619333654157</c:v>
                      </c:pt>
                      <c:pt idx="18" formatCode="0.0">
                        <c:v>0.27489620969660677</c:v>
                      </c:pt>
                      <c:pt idx="19" formatCode="0.0">
                        <c:v>0.30670539590262536</c:v>
                      </c:pt>
                      <c:pt idx="20" formatCode="0.0">
                        <c:v>0.94946880674584122</c:v>
                      </c:pt>
                      <c:pt idx="21" formatCode="0.0">
                        <c:v>1.0618293973450506</c:v>
                      </c:pt>
                      <c:pt idx="22" formatCode="0.0">
                        <c:v>0.75469201623438664</c:v>
                      </c:pt>
                      <c:pt idx="23" formatCode="0.0">
                        <c:v>2.8664067514270641E-2</c:v>
                      </c:pt>
                      <c:pt idx="24" formatCode="0.0">
                        <c:v>-0.42875336010526155</c:v>
                      </c:pt>
                      <c:pt idx="25" formatCode="0.0">
                        <c:v>-0.20728540423135655</c:v>
                      </c:pt>
                      <c:pt idx="26" formatCode="0.0">
                        <c:v>-0.16737639769623058</c:v>
                      </c:pt>
                      <c:pt idx="27" formatCode="0.0">
                        <c:v>0.18318097859292948</c:v>
                      </c:pt>
                      <c:pt idx="28" formatCode="0.0">
                        <c:v>0.2523226987996452</c:v>
                      </c:pt>
                      <c:pt idx="29" formatCode="0.0">
                        <c:v>0.25709562033399891</c:v>
                      </c:pt>
                      <c:pt idx="30" formatCode="0.0">
                        <c:v>0.14240047458562799</c:v>
                      </c:pt>
                      <c:pt idx="31" formatCode="0.0">
                        <c:v>-9.9100907021210105E-3</c:v>
                      </c:pt>
                      <c:pt idx="32" formatCode="0.0">
                        <c:v>0.1419181696195011</c:v>
                      </c:pt>
                      <c:pt idx="33" formatCode="0.0">
                        <c:v>0.30386097283556524</c:v>
                      </c:pt>
                      <c:pt idx="34" formatCode="0.0">
                        <c:v>0.78748010936371315</c:v>
                      </c:pt>
                      <c:pt idx="35" formatCode="0.0">
                        <c:v>0.8345498227697874</c:v>
                      </c:pt>
                      <c:pt idx="36" formatCode="0.0">
                        <c:v>1.0568091516739884</c:v>
                      </c:pt>
                      <c:pt idx="37" formatCode="0.0">
                        <c:v>0.64890535009418215</c:v>
                      </c:pt>
                      <c:pt idx="38" formatCode="0.0">
                        <c:v>0.40494343956025602</c:v>
                      </c:pt>
                      <c:pt idx="39" formatCode="0.0">
                        <c:v>-0.37690861533093312</c:v>
                      </c:pt>
                      <c:pt idx="40" formatCode="0.0">
                        <c:v>-0.94771167778708332</c:v>
                      </c:pt>
                      <c:pt idx="41" formatCode="0.0">
                        <c:v>-1.4832791405018213</c:v>
                      </c:pt>
                      <c:pt idx="42" formatCode="0.0">
                        <c:v>-1.7212267721635186</c:v>
                      </c:pt>
                      <c:pt idx="43" formatCode="0.0">
                        <c:v>-2.3959605770557033</c:v>
                      </c:pt>
                      <c:pt idx="44" formatCode="0.0">
                        <c:v>-4.5357300802278644</c:v>
                      </c:pt>
                      <c:pt idx="45" formatCode="0.0">
                        <c:v>-6.2393923351439611</c:v>
                      </c:pt>
                      <c:pt idx="46" formatCode="0.0">
                        <c:v>-7.9906582133173316</c:v>
                      </c:pt>
                      <c:pt idx="47" formatCode="0.0">
                        <c:v>-9.1754874422359336</c:v>
                      </c:pt>
                      <c:pt idx="48" formatCode="0.0">
                        <c:v>-11.475339755062308</c:v>
                      </c:pt>
                      <c:pt idx="49" formatCode="0.0">
                        <c:v>-13.286245744713227</c:v>
                      </c:pt>
                      <c:pt idx="50" formatCode="0.0">
                        <c:v>-14.573427865102573</c:v>
                      </c:pt>
                      <c:pt idx="51" formatCode="0.0">
                        <c:v>-15.185787534082195</c:v>
                      </c:pt>
                      <c:pt idx="52" formatCode="0.0">
                        <c:v>-15.811084879370028</c:v>
                      </c:pt>
                      <c:pt idx="53" formatCode="0.0">
                        <c:v>-16.059062570397913</c:v>
                      </c:pt>
                      <c:pt idx="54" formatCode="0.0">
                        <c:v>-15.76171705295711</c:v>
                      </c:pt>
                      <c:pt idx="55" formatCode="0.0">
                        <c:v>-14.524638091994319</c:v>
                      </c:pt>
                      <c:pt idx="56" formatCode="0.0">
                        <c:v>-11.661354981478311</c:v>
                      </c:pt>
                      <c:pt idx="57" formatCode="0.0">
                        <c:v>-9.3254143901907298</c:v>
                      </c:pt>
                      <c:pt idx="58" formatCode="0.0">
                        <c:v>-7.1799376187573927</c:v>
                      </c:pt>
                      <c:pt idx="59" formatCode="0.0">
                        <c:v>-5.6428869749288282</c:v>
                      </c:pt>
                      <c:pt idx="60" formatCode="0.0">
                        <c:v>-2.6406335031565646</c:v>
                      </c:pt>
                      <c:pt idx="61" formatCode="0.0">
                        <c:v>0.24791431701621036</c:v>
                      </c:pt>
                      <c:pt idx="62" formatCode="0.0">
                        <c:v>2.8999111951968075</c:v>
                      </c:pt>
                      <c:pt idx="63" formatCode="0.0">
                        <c:v>4.7640661107816555</c:v>
                      </c:pt>
                      <c:pt idx="64" formatCode="0.0">
                        <c:v>7.1505078850638171</c:v>
                      </c:pt>
                      <c:pt idx="65" formatCode="0.0">
                        <c:v>8.9179411395669632</c:v>
                      </c:pt>
                      <c:pt idx="66" formatCode="0.0">
                        <c:v>9.9415006527610075</c:v>
                      </c:pt>
                      <c:pt idx="67" formatCode="0.0">
                        <c:v>9.7758019782964567</c:v>
                      </c:pt>
                      <c:pt idx="68" formatCode="0.0">
                        <c:v>9.1512113625557845</c:v>
                      </c:pt>
                      <c:pt idx="69" formatCode="0.0">
                        <c:v>8.5738044687825976</c:v>
                      </c:pt>
                      <c:pt idx="70" formatCode="0.0">
                        <c:v>8.086908996805775</c:v>
                      </c:pt>
                      <c:pt idx="71" formatCode="0.0">
                        <c:v>7.9782233833342104</c:v>
                      </c:pt>
                      <c:pt idx="72" formatCode="0.0">
                        <c:v>7.5354967203896734</c:v>
                      </c:pt>
                      <c:pt idx="73" formatCode="0.0">
                        <c:v>6.8854813120738072</c:v>
                      </c:pt>
                      <c:pt idx="74" formatCode="0.0">
                        <c:v>6.0895994221510534</c:v>
                      </c:pt>
                      <c:pt idx="75" formatCode="0.0">
                        <c:v>5.4566756731575481</c:v>
                      </c:pt>
                      <c:pt idx="76" formatCode="0.0">
                        <c:v>4.6300463110679857</c:v>
                      </c:pt>
                      <c:pt idx="77" formatCode="0.0">
                        <c:v>3.6934045433163902</c:v>
                      </c:pt>
                      <c:pt idx="78" formatCode="0.0">
                        <c:v>3.0229263243006983</c:v>
                      </c:pt>
                      <c:pt idx="79" formatCode="0.0">
                        <c:v>2.8592930744964633</c:v>
                      </c:pt>
                      <c:pt idx="80" formatCode="0.0">
                        <c:v>2.5487836115595854</c:v>
                      </c:pt>
                      <c:pt idx="81" formatCode="0.0">
                        <c:v>2.5467434592262492</c:v>
                      </c:pt>
                      <c:pt idx="82" formatCode="0.0">
                        <c:v>2.4359433641157722</c:v>
                      </c:pt>
                      <c:pt idx="83" formatCode="0.0">
                        <c:v>2.3077107957549856</c:v>
                      </c:pt>
                      <c:pt idx="84" formatCode="0.0">
                        <c:v>2.1464530547384015</c:v>
                      </c:pt>
                      <c:pt idx="85" formatCode="0.0">
                        <c:v>2.2934660594211778</c:v>
                      </c:pt>
                      <c:pt idx="86" formatCode="0.0">
                        <c:v>2.08101409536674</c:v>
                      </c:pt>
                      <c:pt idx="87" formatCode="0.0">
                        <c:v>1.9876460695673899</c:v>
                      </c:pt>
                      <c:pt idx="88" formatCode="0.0">
                        <c:v>1.6881504687274855</c:v>
                      </c:pt>
                      <c:pt idx="89" formatCode="0.0">
                        <c:v>1.8600150331854195</c:v>
                      </c:pt>
                      <c:pt idx="90" formatCode="0.0">
                        <c:v>1.6056705713729116</c:v>
                      </c:pt>
                      <c:pt idx="91" formatCode="0.0">
                        <c:v>1.0116490664482995</c:v>
                      </c:pt>
                      <c:pt idx="92" formatCode="0.0">
                        <c:v>0.54055165402593275</c:v>
                      </c:pt>
                      <c:pt idx="93" formatCode="0.0">
                        <c:v>5.4357950155576873E-2</c:v>
                      </c:pt>
                      <c:pt idx="94" formatCode="0.0">
                        <c:v>6.6412123199512507E-2</c:v>
                      </c:pt>
                      <c:pt idx="95" formatCode="0.0">
                        <c:v>8.4833471894540935E-3</c:v>
                      </c:pt>
                      <c:pt idx="96" formatCode="0.0">
                        <c:v>-0.10859088027649477</c:v>
                      </c:pt>
                      <c:pt idx="97" formatCode="0.0">
                        <c:v>-0.29669993827046426</c:v>
                      </c:pt>
                      <c:pt idx="98" formatCode="0.0">
                        <c:v>-8.1162503443110268E-2</c:v>
                      </c:pt>
                      <c:pt idx="99" formatCode="0.0">
                        <c:v>6.4017935417254535E-2</c:v>
                      </c:pt>
                      <c:pt idx="100" formatCode="0.0">
                        <c:v>0.1320888895822776</c:v>
                      </c:pt>
                      <c:pt idx="101" formatCode="0.0">
                        <c:v>-4.5228188111181566E-2</c:v>
                      </c:pt>
                      <c:pt idx="102" formatCode="0.0">
                        <c:v>-0.11244531983702188</c:v>
                      </c:pt>
                      <c:pt idx="103" formatCode="0.0">
                        <c:v>0.18492286273261982</c:v>
                      </c:pt>
                      <c:pt idx="104" formatCode="0.0">
                        <c:v>0.62892808117109666</c:v>
                      </c:pt>
                      <c:pt idx="105" formatCode="0.0">
                        <c:v>1.1051865326565888</c:v>
                      </c:pt>
                      <c:pt idx="106" formatCode="0.0">
                        <c:v>1.1985032109845832</c:v>
                      </c:pt>
                      <c:pt idx="107" formatCode="0.0">
                        <c:v>1.0655920265040635</c:v>
                      </c:pt>
                      <c:pt idx="108" formatCode="0.0">
                        <c:v>0.94386820357298973</c:v>
                      </c:pt>
                      <c:pt idx="109" formatCode="0.0">
                        <c:v>0.96074024932006807</c:v>
                      </c:pt>
                      <c:pt idx="110" formatCode="0.0">
                        <c:v>1.1903822764246001</c:v>
                      </c:pt>
                      <c:pt idx="111" formatCode="0.0">
                        <c:v>1.5963511479063044</c:v>
                      </c:pt>
                      <c:pt idx="112" formatCode="0.0">
                        <c:v>2.003302194033111</c:v>
                      </c:pt>
                      <c:pt idx="113" formatCode="0.0">
                        <c:v>2.2436403992100082</c:v>
                      </c:pt>
                      <c:pt idx="114" formatCode="0.0">
                        <c:v>2.5891970853543853</c:v>
                      </c:pt>
                      <c:pt idx="115" formatCode="0.0">
                        <c:v>2.5597095905720835</c:v>
                      </c:pt>
                      <c:pt idx="116" formatCode="0.0">
                        <c:v>2.3958301806028288</c:v>
                      </c:pt>
                      <c:pt idx="117" formatCode="0.0">
                        <c:v>2.093491219187797</c:v>
                      </c:pt>
                      <c:pt idx="118" formatCode="0.0">
                        <c:v>2.1768243477751525</c:v>
                      </c:pt>
                      <c:pt idx="119" formatCode="0.0">
                        <c:v>2.2668931249870923</c:v>
                      </c:pt>
                      <c:pt idx="120" formatCode="0.0">
                        <c:v>2.1818809707736335</c:v>
                      </c:pt>
                      <c:pt idx="121" formatCode="0.0">
                        <c:v>1.4999879588122553</c:v>
                      </c:pt>
                      <c:pt idx="122" formatCode="0.0">
                        <c:v>0.46086226091081528</c:v>
                      </c:pt>
                      <c:pt idx="123" formatCode="0.0">
                        <c:v>-0.62434892643426565</c:v>
                      </c:pt>
                      <c:pt idx="124" formatCode="0.0">
                        <c:v>-1.5041964501269263</c:v>
                      </c:pt>
                      <c:pt idx="125" formatCode="0.0">
                        <c:v>-2.1371486699781457</c:v>
                      </c:pt>
                      <c:pt idx="126" formatCode="0.0">
                        <c:v>-2.409259805416994</c:v>
                      </c:pt>
                      <c:pt idx="127" formatCode="0.0">
                        <c:v>-2.3865971434665738</c:v>
                      </c:pt>
                      <c:pt idx="128" formatCode="0.0">
                        <c:v>-2.3462337340983055</c:v>
                      </c:pt>
                      <c:pt idx="129" formatCode="0.0">
                        <c:v>-2.5912518216571385</c:v>
                      </c:pt>
                      <c:pt idx="130" formatCode="0.0">
                        <c:v>-3.2856912872961175</c:v>
                      </c:pt>
                      <c:pt idx="131" formatCode="0.0">
                        <c:v>-3.9509187581203378</c:v>
                      </c:pt>
                      <c:pt idx="132" formatCode="0.0">
                        <c:v>-4.0575636581999674</c:v>
                      </c:pt>
                      <c:pt idx="133" formatCode="0.0">
                        <c:v>-3.7035342288385209</c:v>
                      </c:pt>
                      <c:pt idx="134" formatCode="0.0">
                        <c:v>-3.3366790375287536</c:v>
                      </c:pt>
                      <c:pt idx="135" formatCode="0.0">
                        <c:v>-3.1370702927546574</c:v>
                      </c:pt>
                      <c:pt idx="136" formatCode="0.0">
                        <c:v>-2.9116648811223769</c:v>
                      </c:pt>
                      <c:pt idx="137" formatCode="0.0">
                        <c:v>-2.310528805230021</c:v>
                      </c:pt>
                      <c:pt idx="138" formatCode="0.0">
                        <c:v>-2.1677876001977694</c:v>
                      </c:pt>
                      <c:pt idx="139" formatCode="0.0">
                        <c:v>-2.0900880162315758</c:v>
                      </c:pt>
                      <c:pt idx="140" formatCode="0.0">
                        <c:v>-2.2123038565597994</c:v>
                      </c:pt>
                      <c:pt idx="141" formatCode="0.0">
                        <c:v>-1.9937502330869705</c:v>
                      </c:pt>
                      <c:pt idx="142" formatCode="0.0">
                        <c:v>-1.6769141607149862</c:v>
                      </c:pt>
                      <c:pt idx="143" formatCode="0.0">
                        <c:v>-1.0149835283724826</c:v>
                      </c:pt>
                      <c:pt idx="144" formatCode="0.0">
                        <c:v>-0.75906845671308076</c:v>
                      </c:pt>
                      <c:pt idx="145" formatCode="0.0">
                        <c:v>-0.54372981582351088</c:v>
                      </c:pt>
                      <c:pt idx="146" formatCode="0.0">
                        <c:v>-0.24715036031548721</c:v>
                      </c:pt>
                      <c:pt idx="147" formatCode="0.0">
                        <c:v>0.55323399996724731</c:v>
                      </c:pt>
                      <c:pt idx="148" formatCode="0.0">
                        <c:v>1.434669622229535</c:v>
                      </c:pt>
                      <c:pt idx="149" formatCode="0.0">
                        <c:v>1.7784011046233701</c:v>
                      </c:pt>
                      <c:pt idx="150" formatCode="0.0">
                        <c:v>1.8029193494638207</c:v>
                      </c:pt>
                      <c:pt idx="151" formatCode="0.0">
                        <c:v>1.6107405685476124</c:v>
                      </c:pt>
                      <c:pt idx="152" formatCode="0.0">
                        <c:v>1.5940789584230544</c:v>
                      </c:pt>
                      <c:pt idx="153" formatCode="0.0">
                        <c:v>2.0868307057870794</c:v>
                      </c:pt>
                      <c:pt idx="154" formatCode="0.0">
                        <c:v>2.9149698167911851</c:v>
                      </c:pt>
                      <c:pt idx="155" formatCode="0.0">
                        <c:v>3.4895524145584886</c:v>
                      </c:pt>
                      <c:pt idx="156" formatCode="0.0">
                        <c:v>3.7103621402673923</c:v>
                      </c:pt>
                      <c:pt idx="157" formatCode="0.0">
                        <c:v>3.9348150953212269</c:v>
                      </c:pt>
                      <c:pt idx="158" formatCode="0.0">
                        <c:v>4.2423449150496282</c:v>
                      </c:pt>
                      <c:pt idx="159" formatCode="0.0">
                        <c:v>4.5001672711906195</c:v>
                      </c:pt>
                      <c:pt idx="160" formatCode="0.0">
                        <c:v>4.103642608316818</c:v>
                      </c:pt>
                      <c:pt idx="161" formatCode="0.0">
                        <c:v>3.9385140890341859</c:v>
                      </c:pt>
                      <c:pt idx="162" formatCode="0.0">
                        <c:v>3.8212412709011545</c:v>
                      </c:pt>
                      <c:pt idx="163" formatCode="0.0">
                        <c:v>4.4358134042567201</c:v>
                      </c:pt>
                      <c:pt idx="164" formatCode="0.0">
                        <c:v>4.799603402589895</c:v>
                      </c:pt>
                      <c:pt idx="165" formatCode="0.0">
                        <c:v>4.5277096454436219</c:v>
                      </c:pt>
                      <c:pt idx="166" formatCode="0.0">
                        <c:v>3.7788955110758877</c:v>
                      </c:pt>
                      <c:pt idx="167" formatCode="0.0">
                        <c:v>2.9871202042972556</c:v>
                      </c:pt>
                      <c:pt idx="168" formatCode="0.0">
                        <c:v>2.4918383981495964</c:v>
                      </c:pt>
                      <c:pt idx="169" formatCode="0.0">
                        <c:v>1.7688293258681682</c:v>
                      </c:pt>
                      <c:pt idx="170" formatCode="0.0">
                        <c:v>0.9677709453222576</c:v>
                      </c:pt>
                      <c:pt idx="171" formatCode="0.0">
                        <c:v>-0.18260373977513211</c:v>
                      </c:pt>
                      <c:pt idx="172" formatCode="0.0">
                        <c:v>-0.648913016075781</c:v>
                      </c:pt>
                      <c:pt idx="173" formatCode="0.0">
                        <c:v>-1.1804994604400036</c:v>
                      </c:pt>
                      <c:pt idx="174" formatCode="0.0">
                        <c:v>-1.349647064340715</c:v>
                      </c:pt>
                      <c:pt idx="175" formatCode="0.0">
                        <c:v>-1.8584589346168059</c:v>
                      </c:pt>
                      <c:pt idx="176" formatCode="0.0">
                        <c:v>-2.2066045716929494</c:v>
                      </c:pt>
                      <c:pt idx="177" formatCode="0.0">
                        <c:v>-2.5837018214869687</c:v>
                      </c:pt>
                      <c:pt idx="178" formatCode="0.0">
                        <c:v>-2.7937534648567919</c:v>
                      </c:pt>
                      <c:pt idx="179" formatCode="0.0">
                        <c:v>-2.9780254377592286</c:v>
                      </c:pt>
                      <c:pt idx="180" formatCode="0.0">
                        <c:v>-2.8704894613397727</c:v>
                      </c:pt>
                      <c:pt idx="181" formatCode="0.0">
                        <c:v>-2.6443309058605422</c:v>
                      </c:pt>
                      <c:pt idx="182" formatCode="0.0">
                        <c:v>-3.582151004751708</c:v>
                      </c:pt>
                      <c:pt idx="183" formatCode="0.0">
                        <c:v>-8.5636408291829582</c:v>
                      </c:pt>
                      <c:pt idx="184" formatCode="0.0">
                        <c:v>-13.405716808710025</c:v>
                      </c:pt>
                      <c:pt idx="185" formatCode="0.0">
                        <c:v>-15.170395268205922</c:v>
                      </c:pt>
                      <c:pt idx="186" formatCode="0.0">
                        <c:v>-11.590983272220413</c:v>
                      </c:pt>
                      <c:pt idx="187" formatCode="0.0">
                        <c:v>-8.3027025008508275</c:v>
                      </c:pt>
                      <c:pt idx="188" formatCode="0.0">
                        <c:v>-6.7164793947048622</c:v>
                      </c:pt>
                      <c:pt idx="189" formatCode="0.0">
                        <c:v>-5.8932996672265432</c:v>
                      </c:pt>
                      <c:pt idx="190" formatCode="0.0">
                        <c:v>-5.1318522060032166</c:v>
                      </c:pt>
                      <c:pt idx="191" formatCode="0.0">
                        <c:v>-3.9669883552527665</c:v>
                      </c:pt>
                      <c:pt idx="192" formatCode="0.0">
                        <c:v>-2.8511094887945063</c:v>
                      </c:pt>
                      <c:pt idx="193" formatCode="0.0">
                        <c:v>-2.9224066787556495</c:v>
                      </c:pt>
                      <c:pt idx="194" formatCode="0.0">
                        <c:v>-1.2586887257465236</c:v>
                      </c:pt>
                      <c:pt idx="195" formatCode="0.0">
                        <c:v>4.6407280282859631</c:v>
                      </c:pt>
                      <c:pt idx="196" formatCode="0.0">
                        <c:v>12.405881557156249</c:v>
                      </c:pt>
                      <c:pt idx="197" formatCode="0.0">
                        <c:v>15.744268469652042</c:v>
                      </c:pt>
                      <c:pt idx="198" formatCode="0.0">
                        <c:v>12.136624522608727</c:v>
                      </c:pt>
                      <c:pt idx="199" formatCode="0.0">
                        <c:v>8.6219630709426696</c:v>
                      </c:pt>
                      <c:pt idx="200" formatCode="0.0">
                        <c:v>6.8462860124177496</c:v>
                      </c:pt>
                      <c:pt idx="201" formatCode="0.0">
                        <c:v>6.333326096435286</c:v>
                      </c:pt>
                      <c:pt idx="202" formatCode="0.0">
                        <c:v>6.2483379207844507</c:v>
                      </c:pt>
                      <c:pt idx="203" formatCode="0.0">
                        <c:v>5.9538042775666185</c:v>
                      </c:pt>
                      <c:pt idx="204" formatCode="0.0">
                        <c:v>5.1549002926443563</c:v>
                      </c:pt>
                      <c:pt idx="205" formatCode="0.0">
                        <c:v>5.6248293477976858</c:v>
                      </c:pt>
                      <c:pt idx="206" formatCode="0.0">
                        <c:v>5.8558049674277868</c:v>
                      </c:pt>
                      <c:pt idx="207" formatCode="0.0">
                        <c:v>6.3620698096089541</c:v>
                      </c:pt>
                      <c:pt idx="208" formatCode="0.0">
                        <c:v>5.0825740690050765</c:v>
                      </c:pt>
                      <c:pt idx="209" formatCode="0.0">
                        <c:v>4.3626707132018225</c:v>
                      </c:pt>
                      <c:pt idx="210" formatCode="0.0">
                        <c:v>3.5364487293710454</c:v>
                      </c:pt>
                      <c:pt idx="211" formatCode="0.0">
                        <c:v>3.066020453201503</c:v>
                      </c:pt>
                      <c:pt idx="212" formatCode="0.0">
                        <c:v>3.2336066708849671</c:v>
                      </c:pt>
                      <c:pt idx="213" formatCode="0.0">
                        <c:v>3.0179313161045656</c:v>
                      </c:pt>
                      <c:pt idx="214" formatCode="0.0">
                        <c:v>2.3777458170070958</c:v>
                      </c:pt>
                      <c:pt idx="215" formatCode="0.0">
                        <c:v>0.90045590786927221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5-0538-4D86-B2C9-F50396D947CD}"/>
                  </c:ext>
                </c:extLst>
              </c15:ser>
            </c15:filteredLineSeries>
            <c15:filteredLineSeries>
              <c15:ser>
                <c:idx val="4"/>
                <c:order val="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'[Cyclical Analysis and Leading Indicators.xlsx]Capacity Utilization'!$I$1</c15:sqref>
                        </c15:formulaRef>
                      </c:ext>
                    </c:extLst>
                    <c:strCache>
                      <c:ptCount val="1"/>
                      <c:pt idx="0">
                        <c:v>12-month trail</c:v>
                      </c:pt>
                    </c:strCache>
                  </c:strRef>
                </c:tx>
                <c:spPr>
                  <a:ln w="28575" cap="rnd">
                    <a:solidFill>
                      <a:schemeClr val="accent5"/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'[Cyclical Analysis and Leading Indicators.xlsx]Capacity Utilization'!$A$2:$A$241</c15:sqref>
                        </c15:formulaRef>
                      </c:ext>
                    </c:extLst>
                    <c:numCache>
                      <c:formatCode>mmm\-yy</c:formatCode>
                      <c:ptCount val="240"/>
                      <c:pt idx="0">
                        <c:v>38353</c:v>
                      </c:pt>
                      <c:pt idx="1">
                        <c:v>38384</c:v>
                      </c:pt>
                      <c:pt idx="2">
                        <c:v>38412</c:v>
                      </c:pt>
                      <c:pt idx="3">
                        <c:v>38443</c:v>
                      </c:pt>
                      <c:pt idx="4">
                        <c:v>38473</c:v>
                      </c:pt>
                      <c:pt idx="5">
                        <c:v>38504</c:v>
                      </c:pt>
                      <c:pt idx="6">
                        <c:v>38534</c:v>
                      </c:pt>
                      <c:pt idx="7">
                        <c:v>38565</c:v>
                      </c:pt>
                      <c:pt idx="8">
                        <c:v>38596</c:v>
                      </c:pt>
                      <c:pt idx="9">
                        <c:v>38626</c:v>
                      </c:pt>
                      <c:pt idx="10">
                        <c:v>38657</c:v>
                      </c:pt>
                      <c:pt idx="11">
                        <c:v>38687</c:v>
                      </c:pt>
                      <c:pt idx="12">
                        <c:v>38718</c:v>
                      </c:pt>
                      <c:pt idx="13">
                        <c:v>38749</c:v>
                      </c:pt>
                      <c:pt idx="14">
                        <c:v>38777</c:v>
                      </c:pt>
                      <c:pt idx="15">
                        <c:v>38808</c:v>
                      </c:pt>
                      <c:pt idx="16">
                        <c:v>38838</c:v>
                      </c:pt>
                      <c:pt idx="17">
                        <c:v>38869</c:v>
                      </c:pt>
                      <c:pt idx="18">
                        <c:v>38899</c:v>
                      </c:pt>
                      <c:pt idx="19">
                        <c:v>38930</c:v>
                      </c:pt>
                      <c:pt idx="20">
                        <c:v>38961</c:v>
                      </c:pt>
                      <c:pt idx="21">
                        <c:v>38991</c:v>
                      </c:pt>
                      <c:pt idx="22">
                        <c:v>39022</c:v>
                      </c:pt>
                      <c:pt idx="23">
                        <c:v>39052</c:v>
                      </c:pt>
                      <c:pt idx="24">
                        <c:v>39083</c:v>
                      </c:pt>
                      <c:pt idx="25">
                        <c:v>39114</c:v>
                      </c:pt>
                      <c:pt idx="26">
                        <c:v>39142</c:v>
                      </c:pt>
                      <c:pt idx="27">
                        <c:v>39173</c:v>
                      </c:pt>
                      <c:pt idx="28">
                        <c:v>39203</c:v>
                      </c:pt>
                      <c:pt idx="29">
                        <c:v>39234</c:v>
                      </c:pt>
                      <c:pt idx="30">
                        <c:v>39264</c:v>
                      </c:pt>
                      <c:pt idx="31">
                        <c:v>39295</c:v>
                      </c:pt>
                      <c:pt idx="32">
                        <c:v>39326</c:v>
                      </c:pt>
                      <c:pt idx="33">
                        <c:v>39356</c:v>
                      </c:pt>
                      <c:pt idx="34">
                        <c:v>39387</c:v>
                      </c:pt>
                      <c:pt idx="35">
                        <c:v>39417</c:v>
                      </c:pt>
                      <c:pt idx="36">
                        <c:v>39448</c:v>
                      </c:pt>
                      <c:pt idx="37">
                        <c:v>39479</c:v>
                      </c:pt>
                      <c:pt idx="38">
                        <c:v>39508</c:v>
                      </c:pt>
                      <c:pt idx="39">
                        <c:v>39539</c:v>
                      </c:pt>
                      <c:pt idx="40">
                        <c:v>39569</c:v>
                      </c:pt>
                      <c:pt idx="41">
                        <c:v>39600</c:v>
                      </c:pt>
                      <c:pt idx="42">
                        <c:v>39630</c:v>
                      </c:pt>
                      <c:pt idx="43">
                        <c:v>39661</c:v>
                      </c:pt>
                      <c:pt idx="44">
                        <c:v>39692</c:v>
                      </c:pt>
                      <c:pt idx="45">
                        <c:v>39722</c:v>
                      </c:pt>
                      <c:pt idx="46">
                        <c:v>39753</c:v>
                      </c:pt>
                      <c:pt idx="47">
                        <c:v>39783</c:v>
                      </c:pt>
                      <c:pt idx="48">
                        <c:v>39814</c:v>
                      </c:pt>
                      <c:pt idx="49">
                        <c:v>39845</c:v>
                      </c:pt>
                      <c:pt idx="50">
                        <c:v>39873</c:v>
                      </c:pt>
                      <c:pt idx="51">
                        <c:v>39904</c:v>
                      </c:pt>
                      <c:pt idx="52">
                        <c:v>39934</c:v>
                      </c:pt>
                      <c:pt idx="53">
                        <c:v>39965</c:v>
                      </c:pt>
                      <c:pt idx="54">
                        <c:v>39995</c:v>
                      </c:pt>
                      <c:pt idx="55">
                        <c:v>40026</c:v>
                      </c:pt>
                      <c:pt idx="56">
                        <c:v>40057</c:v>
                      </c:pt>
                      <c:pt idx="57">
                        <c:v>40087</c:v>
                      </c:pt>
                      <c:pt idx="58">
                        <c:v>40118</c:v>
                      </c:pt>
                      <c:pt idx="59">
                        <c:v>40148</c:v>
                      </c:pt>
                      <c:pt idx="60">
                        <c:v>40179</c:v>
                      </c:pt>
                      <c:pt idx="61">
                        <c:v>40210</c:v>
                      </c:pt>
                      <c:pt idx="62">
                        <c:v>40238</c:v>
                      </c:pt>
                      <c:pt idx="63">
                        <c:v>40269</c:v>
                      </c:pt>
                      <c:pt idx="64">
                        <c:v>40299</c:v>
                      </c:pt>
                      <c:pt idx="65">
                        <c:v>40330</c:v>
                      </c:pt>
                      <c:pt idx="66">
                        <c:v>40360</c:v>
                      </c:pt>
                      <c:pt idx="67">
                        <c:v>40391</c:v>
                      </c:pt>
                      <c:pt idx="68">
                        <c:v>40422</c:v>
                      </c:pt>
                      <c:pt idx="69">
                        <c:v>40452</c:v>
                      </c:pt>
                      <c:pt idx="70">
                        <c:v>40483</c:v>
                      </c:pt>
                      <c:pt idx="71">
                        <c:v>40513</c:v>
                      </c:pt>
                      <c:pt idx="72">
                        <c:v>40544</c:v>
                      </c:pt>
                      <c:pt idx="73">
                        <c:v>40575</c:v>
                      </c:pt>
                      <c:pt idx="74">
                        <c:v>40603</c:v>
                      </c:pt>
                      <c:pt idx="75">
                        <c:v>40634</c:v>
                      </c:pt>
                      <c:pt idx="76">
                        <c:v>40664</c:v>
                      </c:pt>
                      <c:pt idx="77">
                        <c:v>40695</c:v>
                      </c:pt>
                      <c:pt idx="78">
                        <c:v>40725</c:v>
                      </c:pt>
                      <c:pt idx="79">
                        <c:v>40756</c:v>
                      </c:pt>
                      <c:pt idx="80">
                        <c:v>40787</c:v>
                      </c:pt>
                      <c:pt idx="81">
                        <c:v>40817</c:v>
                      </c:pt>
                      <c:pt idx="82">
                        <c:v>40848</c:v>
                      </c:pt>
                      <c:pt idx="83">
                        <c:v>40878</c:v>
                      </c:pt>
                      <c:pt idx="84">
                        <c:v>40909</c:v>
                      </c:pt>
                      <c:pt idx="85">
                        <c:v>40940</c:v>
                      </c:pt>
                      <c:pt idx="86">
                        <c:v>40969</c:v>
                      </c:pt>
                      <c:pt idx="87">
                        <c:v>41000</c:v>
                      </c:pt>
                      <c:pt idx="88">
                        <c:v>41030</c:v>
                      </c:pt>
                      <c:pt idx="89">
                        <c:v>41061</c:v>
                      </c:pt>
                      <c:pt idx="90">
                        <c:v>41091</c:v>
                      </c:pt>
                      <c:pt idx="91">
                        <c:v>41122</c:v>
                      </c:pt>
                      <c:pt idx="92">
                        <c:v>41153</c:v>
                      </c:pt>
                      <c:pt idx="93">
                        <c:v>41183</c:v>
                      </c:pt>
                      <c:pt idx="94">
                        <c:v>41214</c:v>
                      </c:pt>
                      <c:pt idx="95">
                        <c:v>41244</c:v>
                      </c:pt>
                      <c:pt idx="96">
                        <c:v>41275</c:v>
                      </c:pt>
                      <c:pt idx="97">
                        <c:v>41306</c:v>
                      </c:pt>
                      <c:pt idx="98">
                        <c:v>41334</c:v>
                      </c:pt>
                      <c:pt idx="99">
                        <c:v>41365</c:v>
                      </c:pt>
                      <c:pt idx="100">
                        <c:v>41395</c:v>
                      </c:pt>
                      <c:pt idx="101">
                        <c:v>41426</c:v>
                      </c:pt>
                      <c:pt idx="102">
                        <c:v>41456</c:v>
                      </c:pt>
                      <c:pt idx="103">
                        <c:v>41487</c:v>
                      </c:pt>
                      <c:pt idx="104">
                        <c:v>41518</c:v>
                      </c:pt>
                      <c:pt idx="105">
                        <c:v>41548</c:v>
                      </c:pt>
                      <c:pt idx="106">
                        <c:v>41579</c:v>
                      </c:pt>
                      <c:pt idx="107">
                        <c:v>41609</c:v>
                      </c:pt>
                      <c:pt idx="108">
                        <c:v>41640</c:v>
                      </c:pt>
                      <c:pt idx="109">
                        <c:v>41671</c:v>
                      </c:pt>
                      <c:pt idx="110">
                        <c:v>41699</c:v>
                      </c:pt>
                      <c:pt idx="111">
                        <c:v>41730</c:v>
                      </c:pt>
                      <c:pt idx="112">
                        <c:v>41760</c:v>
                      </c:pt>
                      <c:pt idx="113">
                        <c:v>41791</c:v>
                      </c:pt>
                      <c:pt idx="114">
                        <c:v>41821</c:v>
                      </c:pt>
                      <c:pt idx="115">
                        <c:v>41852</c:v>
                      </c:pt>
                      <c:pt idx="116">
                        <c:v>41883</c:v>
                      </c:pt>
                      <c:pt idx="117">
                        <c:v>41913</c:v>
                      </c:pt>
                      <c:pt idx="118">
                        <c:v>41944</c:v>
                      </c:pt>
                      <c:pt idx="119">
                        <c:v>41974</c:v>
                      </c:pt>
                      <c:pt idx="120">
                        <c:v>42005</c:v>
                      </c:pt>
                      <c:pt idx="121">
                        <c:v>42036</c:v>
                      </c:pt>
                      <c:pt idx="122">
                        <c:v>42064</c:v>
                      </c:pt>
                      <c:pt idx="123">
                        <c:v>42095</c:v>
                      </c:pt>
                      <c:pt idx="124">
                        <c:v>42125</c:v>
                      </c:pt>
                      <c:pt idx="125">
                        <c:v>42156</c:v>
                      </c:pt>
                      <c:pt idx="126">
                        <c:v>42186</c:v>
                      </c:pt>
                      <c:pt idx="127">
                        <c:v>42217</c:v>
                      </c:pt>
                      <c:pt idx="128">
                        <c:v>42248</c:v>
                      </c:pt>
                      <c:pt idx="129">
                        <c:v>42278</c:v>
                      </c:pt>
                      <c:pt idx="130">
                        <c:v>42309</c:v>
                      </c:pt>
                      <c:pt idx="131">
                        <c:v>42339</c:v>
                      </c:pt>
                      <c:pt idx="132">
                        <c:v>42370</c:v>
                      </c:pt>
                      <c:pt idx="133">
                        <c:v>42401</c:v>
                      </c:pt>
                      <c:pt idx="134">
                        <c:v>42430</c:v>
                      </c:pt>
                      <c:pt idx="135">
                        <c:v>42461</c:v>
                      </c:pt>
                      <c:pt idx="136">
                        <c:v>42491</c:v>
                      </c:pt>
                      <c:pt idx="137">
                        <c:v>42522</c:v>
                      </c:pt>
                      <c:pt idx="138">
                        <c:v>42552</c:v>
                      </c:pt>
                      <c:pt idx="139">
                        <c:v>42583</c:v>
                      </c:pt>
                      <c:pt idx="140">
                        <c:v>42614</c:v>
                      </c:pt>
                      <c:pt idx="141">
                        <c:v>42644</c:v>
                      </c:pt>
                      <c:pt idx="142">
                        <c:v>42675</c:v>
                      </c:pt>
                      <c:pt idx="143">
                        <c:v>42705</c:v>
                      </c:pt>
                      <c:pt idx="144">
                        <c:v>42736</c:v>
                      </c:pt>
                      <c:pt idx="145">
                        <c:v>42767</c:v>
                      </c:pt>
                      <c:pt idx="146">
                        <c:v>42795</c:v>
                      </c:pt>
                      <c:pt idx="147">
                        <c:v>42826</c:v>
                      </c:pt>
                      <c:pt idx="148">
                        <c:v>42856</c:v>
                      </c:pt>
                      <c:pt idx="149">
                        <c:v>42887</c:v>
                      </c:pt>
                      <c:pt idx="150">
                        <c:v>42917</c:v>
                      </c:pt>
                      <c:pt idx="151">
                        <c:v>42948</c:v>
                      </c:pt>
                      <c:pt idx="152">
                        <c:v>42979</c:v>
                      </c:pt>
                      <c:pt idx="153">
                        <c:v>43009</c:v>
                      </c:pt>
                      <c:pt idx="154">
                        <c:v>43040</c:v>
                      </c:pt>
                      <c:pt idx="155">
                        <c:v>43070</c:v>
                      </c:pt>
                      <c:pt idx="156">
                        <c:v>43101</c:v>
                      </c:pt>
                      <c:pt idx="157">
                        <c:v>43132</c:v>
                      </c:pt>
                      <c:pt idx="158">
                        <c:v>43160</c:v>
                      </c:pt>
                      <c:pt idx="159">
                        <c:v>43191</c:v>
                      </c:pt>
                      <c:pt idx="160">
                        <c:v>43221</c:v>
                      </c:pt>
                      <c:pt idx="161">
                        <c:v>43252</c:v>
                      </c:pt>
                      <c:pt idx="162">
                        <c:v>43282</c:v>
                      </c:pt>
                      <c:pt idx="163">
                        <c:v>43313</c:v>
                      </c:pt>
                      <c:pt idx="164">
                        <c:v>43344</c:v>
                      </c:pt>
                      <c:pt idx="165">
                        <c:v>43374</c:v>
                      </c:pt>
                      <c:pt idx="166">
                        <c:v>43405</c:v>
                      </c:pt>
                      <c:pt idx="167">
                        <c:v>43435</c:v>
                      </c:pt>
                      <c:pt idx="168">
                        <c:v>43466</c:v>
                      </c:pt>
                      <c:pt idx="169">
                        <c:v>43497</c:v>
                      </c:pt>
                      <c:pt idx="170">
                        <c:v>43525</c:v>
                      </c:pt>
                      <c:pt idx="171">
                        <c:v>43556</c:v>
                      </c:pt>
                      <c:pt idx="172">
                        <c:v>43586</c:v>
                      </c:pt>
                      <c:pt idx="173">
                        <c:v>43617</c:v>
                      </c:pt>
                      <c:pt idx="174">
                        <c:v>43647</c:v>
                      </c:pt>
                      <c:pt idx="175">
                        <c:v>43678</c:v>
                      </c:pt>
                      <c:pt idx="176">
                        <c:v>43709</c:v>
                      </c:pt>
                      <c:pt idx="177">
                        <c:v>43739</c:v>
                      </c:pt>
                      <c:pt idx="178">
                        <c:v>43770</c:v>
                      </c:pt>
                      <c:pt idx="179">
                        <c:v>43800</c:v>
                      </c:pt>
                      <c:pt idx="180">
                        <c:v>43831</c:v>
                      </c:pt>
                      <c:pt idx="181">
                        <c:v>43862</c:v>
                      </c:pt>
                      <c:pt idx="182">
                        <c:v>43891</c:v>
                      </c:pt>
                      <c:pt idx="183">
                        <c:v>43922</c:v>
                      </c:pt>
                      <c:pt idx="184">
                        <c:v>43952</c:v>
                      </c:pt>
                      <c:pt idx="185">
                        <c:v>43983</c:v>
                      </c:pt>
                      <c:pt idx="186">
                        <c:v>44013</c:v>
                      </c:pt>
                      <c:pt idx="187">
                        <c:v>44044</c:v>
                      </c:pt>
                      <c:pt idx="188">
                        <c:v>44075</c:v>
                      </c:pt>
                      <c:pt idx="189">
                        <c:v>44105</c:v>
                      </c:pt>
                      <c:pt idx="190">
                        <c:v>44136</c:v>
                      </c:pt>
                      <c:pt idx="191">
                        <c:v>44166</c:v>
                      </c:pt>
                      <c:pt idx="192">
                        <c:v>44197</c:v>
                      </c:pt>
                      <c:pt idx="193">
                        <c:v>44228</c:v>
                      </c:pt>
                      <c:pt idx="194">
                        <c:v>44256</c:v>
                      </c:pt>
                      <c:pt idx="195">
                        <c:v>44287</c:v>
                      </c:pt>
                      <c:pt idx="196">
                        <c:v>44317</c:v>
                      </c:pt>
                      <c:pt idx="197">
                        <c:v>44348</c:v>
                      </c:pt>
                      <c:pt idx="198">
                        <c:v>44378</c:v>
                      </c:pt>
                      <c:pt idx="199">
                        <c:v>44409</c:v>
                      </c:pt>
                      <c:pt idx="200">
                        <c:v>44440</c:v>
                      </c:pt>
                      <c:pt idx="201">
                        <c:v>44470</c:v>
                      </c:pt>
                      <c:pt idx="202">
                        <c:v>44501</c:v>
                      </c:pt>
                      <c:pt idx="203">
                        <c:v>44531</c:v>
                      </c:pt>
                      <c:pt idx="204">
                        <c:v>44562</c:v>
                      </c:pt>
                      <c:pt idx="205">
                        <c:v>44593</c:v>
                      </c:pt>
                      <c:pt idx="206">
                        <c:v>44621</c:v>
                      </c:pt>
                      <c:pt idx="207">
                        <c:v>44652</c:v>
                      </c:pt>
                      <c:pt idx="208">
                        <c:v>44682</c:v>
                      </c:pt>
                      <c:pt idx="209">
                        <c:v>44713</c:v>
                      </c:pt>
                      <c:pt idx="210">
                        <c:v>44743</c:v>
                      </c:pt>
                      <c:pt idx="211">
                        <c:v>44774</c:v>
                      </c:pt>
                      <c:pt idx="212">
                        <c:v>44805</c:v>
                      </c:pt>
                      <c:pt idx="213">
                        <c:v>44835</c:v>
                      </c:pt>
                      <c:pt idx="214">
                        <c:v>44866</c:v>
                      </c:pt>
                      <c:pt idx="215">
                        <c:v>44896</c:v>
                      </c:pt>
                      <c:pt idx="216">
                        <c:v>44927</c:v>
                      </c:pt>
                      <c:pt idx="217">
                        <c:v>44958</c:v>
                      </c:pt>
                      <c:pt idx="218">
                        <c:v>44986</c:v>
                      </c:pt>
                      <c:pt idx="219">
                        <c:v>45017</c:v>
                      </c:pt>
                      <c:pt idx="220">
                        <c:v>45047</c:v>
                      </c:pt>
                      <c:pt idx="221">
                        <c:v>45078</c:v>
                      </c:pt>
                      <c:pt idx="222">
                        <c:v>45108</c:v>
                      </c:pt>
                      <c:pt idx="223">
                        <c:v>45139</c:v>
                      </c:pt>
                      <c:pt idx="224">
                        <c:v>45170</c:v>
                      </c:pt>
                      <c:pt idx="225">
                        <c:v>45200</c:v>
                      </c:pt>
                      <c:pt idx="226">
                        <c:v>45231</c:v>
                      </c:pt>
                      <c:pt idx="227">
                        <c:v>45261</c:v>
                      </c:pt>
                      <c:pt idx="228">
                        <c:v>45292</c:v>
                      </c:pt>
                      <c:pt idx="229">
                        <c:v>45323</c:v>
                      </c:pt>
                      <c:pt idx="230">
                        <c:v>45352</c:v>
                      </c:pt>
                      <c:pt idx="231">
                        <c:v>45383</c:v>
                      </c:pt>
                      <c:pt idx="232">
                        <c:v>45413</c:v>
                      </c:pt>
                      <c:pt idx="233">
                        <c:v>45444</c:v>
                      </c:pt>
                      <c:pt idx="234">
                        <c:v>45474</c:v>
                      </c:pt>
                      <c:pt idx="235">
                        <c:v>45505</c:v>
                      </c:pt>
                      <c:pt idx="236">
                        <c:v>45536</c:v>
                      </c:pt>
                      <c:pt idx="237">
                        <c:v>45566</c:v>
                      </c:pt>
                      <c:pt idx="238">
                        <c:v>45597</c:v>
                      </c:pt>
                      <c:pt idx="239">
                        <c:v>45627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'[Cyclical Analysis and Leading Indicators.xlsx]Capacity Utilization'!$I$2:$I$217</c15:sqref>
                        </c15:formulaRef>
                      </c:ext>
                    </c:extLst>
                    <c:numCache>
                      <c:formatCode>General</c:formatCode>
                      <c:ptCount val="216"/>
                      <c:pt idx="11">
                        <c:v>962.74630000000013</c:v>
                      </c:pt>
                      <c:pt idx="12">
                        <c:v>963.39580000000012</c:v>
                      </c:pt>
                      <c:pt idx="13">
                        <c:v>963.46699999999998</c:v>
                      </c:pt>
                      <c:pt idx="14">
                        <c:v>963.77319999999997</c:v>
                      </c:pt>
                      <c:pt idx="15">
                        <c:v>964.11619999999994</c:v>
                      </c:pt>
                      <c:pt idx="16">
                        <c:v>964.35859999999991</c:v>
                      </c:pt>
                      <c:pt idx="17">
                        <c:v>964.48860000000002</c:v>
                      </c:pt>
                      <c:pt idx="18">
                        <c:v>964.77979999999991</c:v>
                      </c:pt>
                      <c:pt idx="19">
                        <c:v>965.09910000000013</c:v>
                      </c:pt>
                      <c:pt idx="20">
                        <c:v>966.76310000000001</c:v>
                      </c:pt>
                      <c:pt idx="21">
                        <c:v>967.31640000000004</c:v>
                      </c:pt>
                      <c:pt idx="22">
                        <c:v>966.90150000000017</c:v>
                      </c:pt>
                      <c:pt idx="23">
                        <c:v>966.83210000000008</c:v>
                      </c:pt>
                      <c:pt idx="24">
                        <c:v>966.27980000000002</c:v>
                      </c:pt>
                      <c:pt idx="25">
                        <c:v>966.39990000000012</c:v>
                      </c:pt>
                      <c:pt idx="26">
                        <c:v>966.4271</c:v>
                      </c:pt>
                      <c:pt idx="27">
                        <c:v>966.72320000000002</c:v>
                      </c:pt>
                      <c:pt idx="28">
                        <c:v>967.01080000000002</c:v>
                      </c:pt>
                      <c:pt idx="29">
                        <c:v>967.04989999999998</c:v>
                      </c:pt>
                      <c:pt idx="30">
                        <c:v>967.06790000000001</c:v>
                      </c:pt>
                      <c:pt idx="31">
                        <c:v>966.9867999999999</c:v>
                      </c:pt>
                      <c:pt idx="32">
                        <c:v>967.3931</c:v>
                      </c:pt>
                      <c:pt idx="33">
                        <c:v>967.80150000000003</c:v>
                      </c:pt>
                      <c:pt idx="34">
                        <c:v>968.88170000000002</c:v>
                      </c:pt>
                      <c:pt idx="35">
                        <c:v>969.40260000000012</c:v>
                      </c:pt>
                      <c:pt idx="36">
                        <c:v>970.3456000000001</c:v>
                      </c:pt>
                      <c:pt idx="37">
                        <c:v>970.44870000000003</c:v>
                      </c:pt>
                      <c:pt idx="38">
                        <c:v>970.38079999999991</c:v>
                      </c:pt>
                      <c:pt idx="39">
                        <c:v>969.43159999999978</c:v>
                      </c:pt>
                      <c:pt idx="40">
                        <c:v>968.14839999999981</c:v>
                      </c:pt>
                      <c:pt idx="41">
                        <c:v>966.77839999999992</c:v>
                      </c:pt>
                      <c:pt idx="42">
                        <c:v>965.25919999999985</c:v>
                      </c:pt>
                      <c:pt idx="43">
                        <c:v>962.34649999999988</c:v>
                      </c:pt>
                      <c:pt idx="44">
                        <c:v>955.79409999999996</c:v>
                      </c:pt>
                      <c:pt idx="45">
                        <c:v>950.1499</c:v>
                      </c:pt>
                      <c:pt idx="46">
                        <c:v>942.96730000000002</c:v>
                      </c:pt>
                      <c:pt idx="47">
                        <c:v>933.51620000000003</c:v>
                      </c:pt>
                      <c:pt idx="48">
                        <c:v>922.23289999999997</c:v>
                      </c:pt>
                      <c:pt idx="49">
                        <c:v>910.67499999999984</c:v>
                      </c:pt>
                      <c:pt idx="50">
                        <c:v>898.1694</c:v>
                      </c:pt>
                      <c:pt idx="51">
                        <c:v>885.54629999999997</c:v>
                      </c:pt>
                      <c:pt idx="52">
                        <c:v>872.66179999999986</c:v>
                      </c:pt>
                      <c:pt idx="53">
                        <c:v>859.74569999999994</c:v>
                      </c:pt>
                      <c:pt idx="54">
                        <c:v>847.99620000000016</c:v>
                      </c:pt>
                      <c:pt idx="55">
                        <c:v>838.33259999999996</c:v>
                      </c:pt>
                      <c:pt idx="56">
                        <c:v>832.78599999999994</c:v>
                      </c:pt>
                      <c:pt idx="57">
                        <c:v>826.82280000000014</c:v>
                      </c:pt>
                      <c:pt idx="58">
                        <c:v>822.31099999999992</c:v>
                      </c:pt>
                      <c:pt idx="59">
                        <c:v>820.34230000000002</c:v>
                      </c:pt>
                      <c:pt idx="60">
                        <c:v>821.13590000000011</c:v>
                      </c:pt>
                      <c:pt idx="61">
                        <c:v>822.83350000000007</c:v>
                      </c:pt>
                      <c:pt idx="62">
                        <c:v>826.35080000000016</c:v>
                      </c:pt>
                      <c:pt idx="63">
                        <c:v>830.89740000000006</c:v>
                      </c:pt>
                      <c:pt idx="64">
                        <c:v>837.30670000000009</c:v>
                      </c:pt>
                      <c:pt idx="65">
                        <c:v>844.26170000000002</c:v>
                      </c:pt>
                      <c:pt idx="66">
                        <c:v>850.84859999999992</c:v>
                      </c:pt>
                      <c:pt idx="67">
                        <c:v>857.05600000000004</c:v>
                      </c:pt>
                      <c:pt idx="68">
                        <c:v>862.9511</c:v>
                      </c:pt>
                      <c:pt idx="69">
                        <c:v>868.50010000000009</c:v>
                      </c:pt>
                      <c:pt idx="70">
                        <c:v>873.80580000000009</c:v>
                      </c:pt>
                      <c:pt idx="71">
                        <c:v>879.55190000000005</c:v>
                      </c:pt>
                      <c:pt idx="72">
                        <c:v>884.30010000000016</c:v>
                      </c:pt>
                      <c:pt idx="73">
                        <c:v>888.35350000000017</c:v>
                      </c:pt>
                      <c:pt idx="74">
                        <c:v>892.53520000000003</c:v>
                      </c:pt>
                      <c:pt idx="75">
                        <c:v>896.01340000000005</c:v>
                      </c:pt>
                      <c:pt idx="76">
                        <c:v>898.39519999999993</c:v>
                      </c:pt>
                      <c:pt idx="77">
                        <c:v>900.61459999999988</c:v>
                      </c:pt>
                      <c:pt idx="78">
                        <c:v>902.68309999999997</c:v>
                      </c:pt>
                      <c:pt idx="79">
                        <c:v>904.73630000000003</c:v>
                      </c:pt>
                      <c:pt idx="80">
                        <c:v>906.29629999999997</c:v>
                      </c:pt>
                      <c:pt idx="81">
                        <c:v>908.37580000000003</c:v>
                      </c:pt>
                      <c:pt idx="82">
                        <c:v>910.18970000000002</c:v>
                      </c:pt>
                      <c:pt idx="83">
                        <c:v>911.48119999999994</c:v>
                      </c:pt>
                      <c:pt idx="84">
                        <c:v>913.21550000000002</c:v>
                      </c:pt>
                      <c:pt idx="85">
                        <c:v>915.36899999999991</c:v>
                      </c:pt>
                      <c:pt idx="86">
                        <c:v>916.18820000000017</c:v>
                      </c:pt>
                      <c:pt idx="87">
                        <c:v>917.71499999999992</c:v>
                      </c:pt>
                      <c:pt idx="88">
                        <c:v>919.19979999999987</c:v>
                      </c:pt>
                      <c:pt idx="89">
                        <c:v>920.40729999999996</c:v>
                      </c:pt>
                      <c:pt idx="90">
                        <c:v>921.36479999999995</c:v>
                      </c:pt>
                      <c:pt idx="91">
                        <c:v>921.50749999999994</c:v>
                      </c:pt>
                      <c:pt idx="92">
                        <c:v>921.64299999999992</c:v>
                      </c:pt>
                      <c:pt idx="93">
                        <c:v>921.48939999999993</c:v>
                      </c:pt>
                      <c:pt idx="94">
                        <c:v>921.6597999999999</c:v>
                      </c:pt>
                      <c:pt idx="95">
                        <c:v>921.66249999999991</c:v>
                      </c:pt>
                      <c:pt idx="96">
                        <c:v>921.23929999999996</c:v>
                      </c:pt>
                      <c:pt idx="97">
                        <c:v>920.97440000000017</c:v>
                      </c:pt>
                      <c:pt idx="98">
                        <c:v>921.47510000000023</c:v>
                      </c:pt>
                      <c:pt idx="99">
                        <c:v>921.38710000000015</c:v>
                      </c:pt>
                      <c:pt idx="100">
                        <c:v>921.27920000000017</c:v>
                      </c:pt>
                      <c:pt idx="101">
                        <c:v>921.37059999999997</c:v>
                      </c:pt>
                      <c:pt idx="102">
                        <c:v>921.12739999999997</c:v>
                      </c:pt>
                      <c:pt idx="103">
                        <c:v>921.70529999999985</c:v>
                      </c:pt>
                      <c:pt idx="104">
                        <c:v>922.81609999999978</c:v>
                      </c:pt>
                      <c:pt idx="105">
                        <c:v>923.6620999999999</c:v>
                      </c:pt>
                      <c:pt idx="106">
                        <c:v>924.4556</c:v>
                      </c:pt>
                      <c:pt idx="107">
                        <c:v>925.26569999999992</c:v>
                      </c:pt>
                      <c:pt idx="108">
                        <c:v>925.83359999999993</c:v>
                      </c:pt>
                      <c:pt idx="109">
                        <c:v>926.66839999999991</c:v>
                      </c:pt>
                      <c:pt idx="110">
                        <c:v>928.01199999999994</c:v>
                      </c:pt>
                      <c:pt idx="111">
                        <c:v>929.52149999999983</c:v>
                      </c:pt>
                      <c:pt idx="112">
                        <c:v>931.29719999999998</c:v>
                      </c:pt>
                      <c:pt idx="113">
                        <c:v>933.19360000000006</c:v>
                      </c:pt>
                      <c:pt idx="114">
                        <c:v>935.49469999999997</c:v>
                      </c:pt>
                      <c:pt idx="115">
                        <c:v>937.20619999999997</c:v>
                      </c:pt>
                      <c:pt idx="116">
                        <c:v>938.73470000000009</c:v>
                      </c:pt>
                      <c:pt idx="117">
                        <c:v>940.34910000000002</c:v>
                      </c:pt>
                      <c:pt idx="118">
                        <c:v>942.26139999999998</c:v>
                      </c:pt>
                      <c:pt idx="119">
                        <c:v>944.00139999999999</c:v>
                      </c:pt>
                      <c:pt idx="120">
                        <c:v>945.41619999999989</c:v>
                      </c:pt>
                      <c:pt idx="121">
                        <c:v>945.74939999999992</c:v>
                      </c:pt>
                      <c:pt idx="122">
                        <c:v>945.07729999999992</c:v>
                      </c:pt>
                      <c:pt idx="123">
                        <c:v>943.95079999999996</c:v>
                      </c:pt>
                      <c:pt idx="124">
                        <c:v>942.2041999999999</c:v>
                      </c:pt>
                      <c:pt idx="125">
                        <c:v>940.03089999999986</c:v>
                      </c:pt>
                      <c:pt idx="126">
                        <c:v>938.24879999999985</c:v>
                      </c:pt>
                      <c:pt idx="127">
                        <c:v>936.55379999999991</c:v>
                      </c:pt>
                      <c:pt idx="128">
                        <c:v>934.47450000000003</c:v>
                      </c:pt>
                      <c:pt idx="129">
                        <c:v>932.11440000000005</c:v>
                      </c:pt>
                      <c:pt idx="130">
                        <c:v>928.75740000000008</c:v>
                      </c:pt>
                      <c:pt idx="131">
                        <c:v>925.08720000000005</c:v>
                      </c:pt>
                      <c:pt idx="132">
                        <c:v>922.48569999999995</c:v>
                      </c:pt>
                      <c:pt idx="133">
                        <c:v>920.01620000000003</c:v>
                      </c:pt>
                      <c:pt idx="134">
                        <c:v>917.26169999999991</c:v>
                      </c:pt>
                      <c:pt idx="135">
                        <c:v>915.16869999999972</c:v>
                      </c:pt>
                      <c:pt idx="136">
                        <c:v>913.25699999999983</c:v>
                      </c:pt>
                      <c:pt idx="137">
                        <c:v>911.9224999999999</c:v>
                      </c:pt>
                      <c:pt idx="138">
                        <c:v>910.16179999999986</c:v>
                      </c:pt>
                      <c:pt idx="139">
                        <c:v>908.4267000000001</c:v>
                      </c:pt>
                      <c:pt idx="140">
                        <c:v>906.8062000000001</c:v>
                      </c:pt>
                      <c:pt idx="141">
                        <c:v>905.56420000000014</c:v>
                      </c:pt>
                      <c:pt idx="142">
                        <c:v>904.57839999999999</c:v>
                      </c:pt>
                      <c:pt idx="143">
                        <c:v>904.48989999999992</c:v>
                      </c:pt>
                      <c:pt idx="144">
                        <c:v>903.83600000000001</c:v>
                      </c:pt>
                      <c:pt idx="145">
                        <c:v>903.34259999999995</c:v>
                      </c:pt>
                      <c:pt idx="146">
                        <c:v>903.92959999999994</c:v>
                      </c:pt>
                      <c:pt idx="147">
                        <c:v>905.08589999999992</c:v>
                      </c:pt>
                      <c:pt idx="148">
                        <c:v>906.57610000000022</c:v>
                      </c:pt>
                      <c:pt idx="149">
                        <c:v>907.94420000000002</c:v>
                      </c:pt>
                      <c:pt idx="150">
                        <c:v>909.1597999999999</c:v>
                      </c:pt>
                      <c:pt idx="151">
                        <c:v>910.22079999999994</c:v>
                      </c:pt>
                      <c:pt idx="152">
                        <c:v>911.54919999999993</c:v>
                      </c:pt>
                      <c:pt idx="153">
                        <c:v>913.87609999999995</c:v>
                      </c:pt>
                      <c:pt idx="154">
                        <c:v>916.79809999999998</c:v>
                      </c:pt>
                      <c:pt idx="155">
                        <c:v>919.43190000000004</c:v>
                      </c:pt>
                      <c:pt idx="156">
                        <c:v>922.2595</c:v>
                      </c:pt>
                      <c:pt idx="157">
                        <c:v>925.69260000000008</c:v>
                      </c:pt>
                      <c:pt idx="158">
                        <c:v>929.02570000000003</c:v>
                      </c:pt>
                      <c:pt idx="159">
                        <c:v>932.48280000000011</c:v>
                      </c:pt>
                      <c:pt idx="160">
                        <c:v>935.07420000000002</c:v>
                      </c:pt>
                      <c:pt idx="161">
                        <c:v>938.07470000000001</c:v>
                      </c:pt>
                      <c:pt idx="162">
                        <c:v>941.27299999999991</c:v>
                      </c:pt>
                      <c:pt idx="163">
                        <c:v>945.27299999999991</c:v>
                      </c:pt>
                      <c:pt idx="164">
                        <c:v>949.10199999999986</c:v>
                      </c:pt>
                      <c:pt idx="165">
                        <c:v>951.71929999999986</c:v>
                      </c:pt>
                      <c:pt idx="166">
                        <c:v>954.04819999999984</c:v>
                      </c:pt>
                      <c:pt idx="167">
                        <c:v>956.08519999999987</c:v>
                      </c:pt>
                      <c:pt idx="168">
                        <c:v>957.55839999999989</c:v>
                      </c:pt>
                      <c:pt idx="169">
                        <c:v>958.20389999999998</c:v>
                      </c:pt>
                      <c:pt idx="170">
                        <c:v>958.36659999999995</c:v>
                      </c:pt>
                      <c:pt idx="171">
                        <c:v>957.12489999999991</c:v>
                      </c:pt>
                      <c:pt idx="172">
                        <c:v>956.65949999999998</c:v>
                      </c:pt>
                      <c:pt idx="173">
                        <c:v>955.5474999999999</c:v>
                      </c:pt>
                      <c:pt idx="174">
                        <c:v>953.9015999999998</c:v>
                      </c:pt>
                      <c:pt idx="175">
                        <c:v>952.19699999999989</c:v>
                      </c:pt>
                      <c:pt idx="176">
                        <c:v>950.23439999999994</c:v>
                      </c:pt>
                      <c:pt idx="177">
                        <c:v>947.67059999999992</c:v>
                      </c:pt>
                      <c:pt idx="178">
                        <c:v>945.46429999999998</c:v>
                      </c:pt>
                      <c:pt idx="179">
                        <c:v>943.06449999999995</c:v>
                      </c:pt>
                      <c:pt idx="180">
                        <c:v>940.77660000000003</c:v>
                      </c:pt>
                      <c:pt idx="181">
                        <c:v>939.14179999999988</c:v>
                      </c:pt>
                      <c:pt idx="182">
                        <c:v>934.53829999999994</c:v>
                      </c:pt>
                      <c:pt idx="183">
                        <c:v>920.4837</c:v>
                      </c:pt>
                      <c:pt idx="184">
                        <c:v>907.44349999999997</c:v>
                      </c:pt>
                      <c:pt idx="185">
                        <c:v>898.73820000000001</c:v>
                      </c:pt>
                      <c:pt idx="186">
                        <c:v>893.17510000000004</c:v>
                      </c:pt>
                      <c:pt idx="187">
                        <c:v>887.87770000000012</c:v>
                      </c:pt>
                      <c:pt idx="188">
                        <c:v>882.92300000000012</c:v>
                      </c:pt>
                      <c:pt idx="189">
                        <c:v>879.3297</c:v>
                      </c:pt>
                      <c:pt idx="190">
                        <c:v>875.85590000000013</c:v>
                      </c:pt>
                      <c:pt idx="191">
                        <c:v>873.65650000000005</c:v>
                      </c:pt>
                      <c:pt idx="192">
                        <c:v>872.67880000000002</c:v>
                      </c:pt>
                      <c:pt idx="193">
                        <c:v>869.05330000000004</c:v>
                      </c:pt>
                      <c:pt idx="194">
                        <c:v>870.76789999999983</c:v>
                      </c:pt>
                      <c:pt idx="195">
                        <c:v>882.73400000000004</c:v>
                      </c:pt>
                      <c:pt idx="196">
                        <c:v>894.45499999999981</c:v>
                      </c:pt>
                      <c:pt idx="197">
                        <c:v>902.28579999999999</c:v>
                      </c:pt>
                      <c:pt idx="198">
                        <c:v>908.01379999999995</c:v>
                      </c:pt>
                      <c:pt idx="199">
                        <c:v>913.08619999999985</c:v>
                      </c:pt>
                      <c:pt idx="200">
                        <c:v>917.32389999999987</c:v>
                      </c:pt>
                      <c:pt idx="201">
                        <c:v>922.01609999999982</c:v>
                      </c:pt>
                      <c:pt idx="202">
                        <c:v>926.9722999999999</c:v>
                      </c:pt>
                      <c:pt idx="203">
                        <c:v>930.67969999999991</c:v>
                      </c:pt>
                      <c:pt idx="204">
                        <c:v>933.69830000000002</c:v>
                      </c:pt>
                      <c:pt idx="205">
                        <c:v>939.68279999999993</c:v>
                      </c:pt>
                      <c:pt idx="206">
                        <c:v>943.94919999999991</c:v>
                      </c:pt>
                      <c:pt idx="207">
                        <c:v>948.12289999999996</c:v>
                      </c:pt>
                      <c:pt idx="208">
                        <c:v>951.38069999999993</c:v>
                      </c:pt>
                      <c:pt idx="209">
                        <c:v>954.05769999999995</c:v>
                      </c:pt>
                      <c:pt idx="210">
                        <c:v>956.3830999999999</c:v>
                      </c:pt>
                      <c:pt idx="211">
                        <c:v>958.57730000000004</c:v>
                      </c:pt>
                      <c:pt idx="212">
                        <c:v>961.64670000000012</c:v>
                      </c:pt>
                      <c:pt idx="213">
                        <c:v>963.47800000000007</c:v>
                      </c:pt>
                      <c:pt idx="214">
                        <c:v>964.19170000000008</c:v>
                      </c:pt>
                      <c:pt idx="215">
                        <c:v>963.78690000000006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6-0538-4D86-B2C9-F50396D947CD}"/>
                  </c:ext>
                </c:extLst>
              </c15:ser>
            </c15:filteredLineSeries>
            <c15:filteredLineSeries>
              <c15:ser>
                <c:idx val="5"/>
                <c:order val="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'[Cyclical Analysis and Leading Indicators.xlsx]Capacity Utilization'!$J$1</c15:sqref>
                        </c15:formulaRef>
                      </c:ext>
                    </c:extLst>
                    <c:strCache>
                      <c:ptCount val="1"/>
                      <c:pt idx="0">
                        <c:v>Y-o-Y</c:v>
                      </c:pt>
                    </c:strCache>
                  </c:strRef>
                </c:tx>
                <c:spPr>
                  <a:ln w="28575" cap="rnd">
                    <a:solidFill>
                      <a:schemeClr val="accent6"/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'[Cyclical Analysis and Leading Indicators.xlsx]Capacity Utilization'!$A$2:$A$241</c15:sqref>
                        </c15:formulaRef>
                      </c:ext>
                    </c:extLst>
                    <c:numCache>
                      <c:formatCode>mmm\-yy</c:formatCode>
                      <c:ptCount val="240"/>
                      <c:pt idx="0">
                        <c:v>38353</c:v>
                      </c:pt>
                      <c:pt idx="1">
                        <c:v>38384</c:v>
                      </c:pt>
                      <c:pt idx="2">
                        <c:v>38412</c:v>
                      </c:pt>
                      <c:pt idx="3">
                        <c:v>38443</c:v>
                      </c:pt>
                      <c:pt idx="4">
                        <c:v>38473</c:v>
                      </c:pt>
                      <c:pt idx="5">
                        <c:v>38504</c:v>
                      </c:pt>
                      <c:pt idx="6">
                        <c:v>38534</c:v>
                      </c:pt>
                      <c:pt idx="7">
                        <c:v>38565</c:v>
                      </c:pt>
                      <c:pt idx="8">
                        <c:v>38596</c:v>
                      </c:pt>
                      <c:pt idx="9">
                        <c:v>38626</c:v>
                      </c:pt>
                      <c:pt idx="10">
                        <c:v>38657</c:v>
                      </c:pt>
                      <c:pt idx="11">
                        <c:v>38687</c:v>
                      </c:pt>
                      <c:pt idx="12">
                        <c:v>38718</c:v>
                      </c:pt>
                      <c:pt idx="13">
                        <c:v>38749</c:v>
                      </c:pt>
                      <c:pt idx="14">
                        <c:v>38777</c:v>
                      </c:pt>
                      <c:pt idx="15">
                        <c:v>38808</c:v>
                      </c:pt>
                      <c:pt idx="16">
                        <c:v>38838</c:v>
                      </c:pt>
                      <c:pt idx="17">
                        <c:v>38869</c:v>
                      </c:pt>
                      <c:pt idx="18">
                        <c:v>38899</c:v>
                      </c:pt>
                      <c:pt idx="19">
                        <c:v>38930</c:v>
                      </c:pt>
                      <c:pt idx="20">
                        <c:v>38961</c:v>
                      </c:pt>
                      <c:pt idx="21">
                        <c:v>38991</c:v>
                      </c:pt>
                      <c:pt idx="22">
                        <c:v>39022</c:v>
                      </c:pt>
                      <c:pt idx="23">
                        <c:v>39052</c:v>
                      </c:pt>
                      <c:pt idx="24">
                        <c:v>39083</c:v>
                      </c:pt>
                      <c:pt idx="25">
                        <c:v>39114</c:v>
                      </c:pt>
                      <c:pt idx="26">
                        <c:v>39142</c:v>
                      </c:pt>
                      <c:pt idx="27">
                        <c:v>39173</c:v>
                      </c:pt>
                      <c:pt idx="28">
                        <c:v>39203</c:v>
                      </c:pt>
                      <c:pt idx="29">
                        <c:v>39234</c:v>
                      </c:pt>
                      <c:pt idx="30">
                        <c:v>39264</c:v>
                      </c:pt>
                      <c:pt idx="31">
                        <c:v>39295</c:v>
                      </c:pt>
                      <c:pt idx="32">
                        <c:v>39326</c:v>
                      </c:pt>
                      <c:pt idx="33">
                        <c:v>39356</c:v>
                      </c:pt>
                      <c:pt idx="34">
                        <c:v>39387</c:v>
                      </c:pt>
                      <c:pt idx="35">
                        <c:v>39417</c:v>
                      </c:pt>
                      <c:pt idx="36">
                        <c:v>39448</c:v>
                      </c:pt>
                      <c:pt idx="37">
                        <c:v>39479</c:v>
                      </c:pt>
                      <c:pt idx="38">
                        <c:v>39508</c:v>
                      </c:pt>
                      <c:pt idx="39">
                        <c:v>39539</c:v>
                      </c:pt>
                      <c:pt idx="40">
                        <c:v>39569</c:v>
                      </c:pt>
                      <c:pt idx="41">
                        <c:v>39600</c:v>
                      </c:pt>
                      <c:pt idx="42">
                        <c:v>39630</c:v>
                      </c:pt>
                      <c:pt idx="43">
                        <c:v>39661</c:v>
                      </c:pt>
                      <c:pt idx="44">
                        <c:v>39692</c:v>
                      </c:pt>
                      <c:pt idx="45">
                        <c:v>39722</c:v>
                      </c:pt>
                      <c:pt idx="46">
                        <c:v>39753</c:v>
                      </c:pt>
                      <c:pt idx="47">
                        <c:v>39783</c:v>
                      </c:pt>
                      <c:pt idx="48">
                        <c:v>39814</c:v>
                      </c:pt>
                      <c:pt idx="49">
                        <c:v>39845</c:v>
                      </c:pt>
                      <c:pt idx="50">
                        <c:v>39873</c:v>
                      </c:pt>
                      <c:pt idx="51">
                        <c:v>39904</c:v>
                      </c:pt>
                      <c:pt idx="52">
                        <c:v>39934</c:v>
                      </c:pt>
                      <c:pt idx="53">
                        <c:v>39965</c:v>
                      </c:pt>
                      <c:pt idx="54">
                        <c:v>39995</c:v>
                      </c:pt>
                      <c:pt idx="55">
                        <c:v>40026</c:v>
                      </c:pt>
                      <c:pt idx="56">
                        <c:v>40057</c:v>
                      </c:pt>
                      <c:pt idx="57">
                        <c:v>40087</c:v>
                      </c:pt>
                      <c:pt idx="58">
                        <c:v>40118</c:v>
                      </c:pt>
                      <c:pt idx="59">
                        <c:v>40148</c:v>
                      </c:pt>
                      <c:pt idx="60">
                        <c:v>40179</c:v>
                      </c:pt>
                      <c:pt idx="61">
                        <c:v>40210</c:v>
                      </c:pt>
                      <c:pt idx="62">
                        <c:v>40238</c:v>
                      </c:pt>
                      <c:pt idx="63">
                        <c:v>40269</c:v>
                      </c:pt>
                      <c:pt idx="64">
                        <c:v>40299</c:v>
                      </c:pt>
                      <c:pt idx="65">
                        <c:v>40330</c:v>
                      </c:pt>
                      <c:pt idx="66">
                        <c:v>40360</c:v>
                      </c:pt>
                      <c:pt idx="67">
                        <c:v>40391</c:v>
                      </c:pt>
                      <c:pt idx="68">
                        <c:v>40422</c:v>
                      </c:pt>
                      <c:pt idx="69">
                        <c:v>40452</c:v>
                      </c:pt>
                      <c:pt idx="70">
                        <c:v>40483</c:v>
                      </c:pt>
                      <c:pt idx="71">
                        <c:v>40513</c:v>
                      </c:pt>
                      <c:pt idx="72">
                        <c:v>40544</c:v>
                      </c:pt>
                      <c:pt idx="73">
                        <c:v>40575</c:v>
                      </c:pt>
                      <c:pt idx="74">
                        <c:v>40603</c:v>
                      </c:pt>
                      <c:pt idx="75">
                        <c:v>40634</c:v>
                      </c:pt>
                      <c:pt idx="76">
                        <c:v>40664</c:v>
                      </c:pt>
                      <c:pt idx="77">
                        <c:v>40695</c:v>
                      </c:pt>
                      <c:pt idx="78">
                        <c:v>40725</c:v>
                      </c:pt>
                      <c:pt idx="79">
                        <c:v>40756</c:v>
                      </c:pt>
                      <c:pt idx="80">
                        <c:v>40787</c:v>
                      </c:pt>
                      <c:pt idx="81">
                        <c:v>40817</c:v>
                      </c:pt>
                      <c:pt idx="82">
                        <c:v>40848</c:v>
                      </c:pt>
                      <c:pt idx="83">
                        <c:v>40878</c:v>
                      </c:pt>
                      <c:pt idx="84">
                        <c:v>40909</c:v>
                      </c:pt>
                      <c:pt idx="85">
                        <c:v>40940</c:v>
                      </c:pt>
                      <c:pt idx="86">
                        <c:v>40969</c:v>
                      </c:pt>
                      <c:pt idx="87">
                        <c:v>41000</c:v>
                      </c:pt>
                      <c:pt idx="88">
                        <c:v>41030</c:v>
                      </c:pt>
                      <c:pt idx="89">
                        <c:v>41061</c:v>
                      </c:pt>
                      <c:pt idx="90">
                        <c:v>41091</c:v>
                      </c:pt>
                      <c:pt idx="91">
                        <c:v>41122</c:v>
                      </c:pt>
                      <c:pt idx="92">
                        <c:v>41153</c:v>
                      </c:pt>
                      <c:pt idx="93">
                        <c:v>41183</c:v>
                      </c:pt>
                      <c:pt idx="94">
                        <c:v>41214</c:v>
                      </c:pt>
                      <c:pt idx="95">
                        <c:v>41244</c:v>
                      </c:pt>
                      <c:pt idx="96">
                        <c:v>41275</c:v>
                      </c:pt>
                      <c:pt idx="97">
                        <c:v>41306</c:v>
                      </c:pt>
                      <c:pt idx="98">
                        <c:v>41334</c:v>
                      </c:pt>
                      <c:pt idx="99">
                        <c:v>41365</c:v>
                      </c:pt>
                      <c:pt idx="100">
                        <c:v>41395</c:v>
                      </c:pt>
                      <c:pt idx="101">
                        <c:v>41426</c:v>
                      </c:pt>
                      <c:pt idx="102">
                        <c:v>41456</c:v>
                      </c:pt>
                      <c:pt idx="103">
                        <c:v>41487</c:v>
                      </c:pt>
                      <c:pt idx="104">
                        <c:v>41518</c:v>
                      </c:pt>
                      <c:pt idx="105">
                        <c:v>41548</c:v>
                      </c:pt>
                      <c:pt idx="106">
                        <c:v>41579</c:v>
                      </c:pt>
                      <c:pt idx="107">
                        <c:v>41609</c:v>
                      </c:pt>
                      <c:pt idx="108">
                        <c:v>41640</c:v>
                      </c:pt>
                      <c:pt idx="109">
                        <c:v>41671</c:v>
                      </c:pt>
                      <c:pt idx="110">
                        <c:v>41699</c:v>
                      </c:pt>
                      <c:pt idx="111">
                        <c:v>41730</c:v>
                      </c:pt>
                      <c:pt idx="112">
                        <c:v>41760</c:v>
                      </c:pt>
                      <c:pt idx="113">
                        <c:v>41791</c:v>
                      </c:pt>
                      <c:pt idx="114">
                        <c:v>41821</c:v>
                      </c:pt>
                      <c:pt idx="115">
                        <c:v>41852</c:v>
                      </c:pt>
                      <c:pt idx="116">
                        <c:v>41883</c:v>
                      </c:pt>
                      <c:pt idx="117">
                        <c:v>41913</c:v>
                      </c:pt>
                      <c:pt idx="118">
                        <c:v>41944</c:v>
                      </c:pt>
                      <c:pt idx="119">
                        <c:v>41974</c:v>
                      </c:pt>
                      <c:pt idx="120">
                        <c:v>42005</c:v>
                      </c:pt>
                      <c:pt idx="121">
                        <c:v>42036</c:v>
                      </c:pt>
                      <c:pt idx="122">
                        <c:v>42064</c:v>
                      </c:pt>
                      <c:pt idx="123">
                        <c:v>42095</c:v>
                      </c:pt>
                      <c:pt idx="124">
                        <c:v>42125</c:v>
                      </c:pt>
                      <c:pt idx="125">
                        <c:v>42156</c:v>
                      </c:pt>
                      <c:pt idx="126">
                        <c:v>42186</c:v>
                      </c:pt>
                      <c:pt idx="127">
                        <c:v>42217</c:v>
                      </c:pt>
                      <c:pt idx="128">
                        <c:v>42248</c:v>
                      </c:pt>
                      <c:pt idx="129">
                        <c:v>42278</c:v>
                      </c:pt>
                      <c:pt idx="130">
                        <c:v>42309</c:v>
                      </c:pt>
                      <c:pt idx="131">
                        <c:v>42339</c:v>
                      </c:pt>
                      <c:pt idx="132">
                        <c:v>42370</c:v>
                      </c:pt>
                      <c:pt idx="133">
                        <c:v>42401</c:v>
                      </c:pt>
                      <c:pt idx="134">
                        <c:v>42430</c:v>
                      </c:pt>
                      <c:pt idx="135">
                        <c:v>42461</c:v>
                      </c:pt>
                      <c:pt idx="136">
                        <c:v>42491</c:v>
                      </c:pt>
                      <c:pt idx="137">
                        <c:v>42522</c:v>
                      </c:pt>
                      <c:pt idx="138">
                        <c:v>42552</c:v>
                      </c:pt>
                      <c:pt idx="139">
                        <c:v>42583</c:v>
                      </c:pt>
                      <c:pt idx="140">
                        <c:v>42614</c:v>
                      </c:pt>
                      <c:pt idx="141">
                        <c:v>42644</c:v>
                      </c:pt>
                      <c:pt idx="142">
                        <c:v>42675</c:v>
                      </c:pt>
                      <c:pt idx="143">
                        <c:v>42705</c:v>
                      </c:pt>
                      <c:pt idx="144">
                        <c:v>42736</c:v>
                      </c:pt>
                      <c:pt idx="145">
                        <c:v>42767</c:v>
                      </c:pt>
                      <c:pt idx="146">
                        <c:v>42795</c:v>
                      </c:pt>
                      <c:pt idx="147">
                        <c:v>42826</c:v>
                      </c:pt>
                      <c:pt idx="148">
                        <c:v>42856</c:v>
                      </c:pt>
                      <c:pt idx="149">
                        <c:v>42887</c:v>
                      </c:pt>
                      <c:pt idx="150">
                        <c:v>42917</c:v>
                      </c:pt>
                      <c:pt idx="151">
                        <c:v>42948</c:v>
                      </c:pt>
                      <c:pt idx="152">
                        <c:v>42979</c:v>
                      </c:pt>
                      <c:pt idx="153">
                        <c:v>43009</c:v>
                      </c:pt>
                      <c:pt idx="154">
                        <c:v>43040</c:v>
                      </c:pt>
                      <c:pt idx="155">
                        <c:v>43070</c:v>
                      </c:pt>
                      <c:pt idx="156">
                        <c:v>43101</c:v>
                      </c:pt>
                      <c:pt idx="157">
                        <c:v>43132</c:v>
                      </c:pt>
                      <c:pt idx="158">
                        <c:v>43160</c:v>
                      </c:pt>
                      <c:pt idx="159">
                        <c:v>43191</c:v>
                      </c:pt>
                      <c:pt idx="160">
                        <c:v>43221</c:v>
                      </c:pt>
                      <c:pt idx="161">
                        <c:v>43252</c:v>
                      </c:pt>
                      <c:pt idx="162">
                        <c:v>43282</c:v>
                      </c:pt>
                      <c:pt idx="163">
                        <c:v>43313</c:v>
                      </c:pt>
                      <c:pt idx="164">
                        <c:v>43344</c:v>
                      </c:pt>
                      <c:pt idx="165">
                        <c:v>43374</c:v>
                      </c:pt>
                      <c:pt idx="166">
                        <c:v>43405</c:v>
                      </c:pt>
                      <c:pt idx="167">
                        <c:v>43435</c:v>
                      </c:pt>
                      <c:pt idx="168">
                        <c:v>43466</c:v>
                      </c:pt>
                      <c:pt idx="169">
                        <c:v>43497</c:v>
                      </c:pt>
                      <c:pt idx="170">
                        <c:v>43525</c:v>
                      </c:pt>
                      <c:pt idx="171">
                        <c:v>43556</c:v>
                      </c:pt>
                      <c:pt idx="172">
                        <c:v>43586</c:v>
                      </c:pt>
                      <c:pt idx="173">
                        <c:v>43617</c:v>
                      </c:pt>
                      <c:pt idx="174">
                        <c:v>43647</c:v>
                      </c:pt>
                      <c:pt idx="175">
                        <c:v>43678</c:v>
                      </c:pt>
                      <c:pt idx="176">
                        <c:v>43709</c:v>
                      </c:pt>
                      <c:pt idx="177">
                        <c:v>43739</c:v>
                      </c:pt>
                      <c:pt idx="178">
                        <c:v>43770</c:v>
                      </c:pt>
                      <c:pt idx="179">
                        <c:v>43800</c:v>
                      </c:pt>
                      <c:pt idx="180">
                        <c:v>43831</c:v>
                      </c:pt>
                      <c:pt idx="181">
                        <c:v>43862</c:v>
                      </c:pt>
                      <c:pt idx="182">
                        <c:v>43891</c:v>
                      </c:pt>
                      <c:pt idx="183">
                        <c:v>43922</c:v>
                      </c:pt>
                      <c:pt idx="184">
                        <c:v>43952</c:v>
                      </c:pt>
                      <c:pt idx="185">
                        <c:v>43983</c:v>
                      </c:pt>
                      <c:pt idx="186">
                        <c:v>44013</c:v>
                      </c:pt>
                      <c:pt idx="187">
                        <c:v>44044</c:v>
                      </c:pt>
                      <c:pt idx="188">
                        <c:v>44075</c:v>
                      </c:pt>
                      <c:pt idx="189">
                        <c:v>44105</c:v>
                      </c:pt>
                      <c:pt idx="190">
                        <c:v>44136</c:v>
                      </c:pt>
                      <c:pt idx="191">
                        <c:v>44166</c:v>
                      </c:pt>
                      <c:pt idx="192">
                        <c:v>44197</c:v>
                      </c:pt>
                      <c:pt idx="193">
                        <c:v>44228</c:v>
                      </c:pt>
                      <c:pt idx="194">
                        <c:v>44256</c:v>
                      </c:pt>
                      <c:pt idx="195">
                        <c:v>44287</c:v>
                      </c:pt>
                      <c:pt idx="196">
                        <c:v>44317</c:v>
                      </c:pt>
                      <c:pt idx="197">
                        <c:v>44348</c:v>
                      </c:pt>
                      <c:pt idx="198">
                        <c:v>44378</c:v>
                      </c:pt>
                      <c:pt idx="199">
                        <c:v>44409</c:v>
                      </c:pt>
                      <c:pt idx="200">
                        <c:v>44440</c:v>
                      </c:pt>
                      <c:pt idx="201">
                        <c:v>44470</c:v>
                      </c:pt>
                      <c:pt idx="202">
                        <c:v>44501</c:v>
                      </c:pt>
                      <c:pt idx="203">
                        <c:v>44531</c:v>
                      </c:pt>
                      <c:pt idx="204">
                        <c:v>44562</c:v>
                      </c:pt>
                      <c:pt idx="205">
                        <c:v>44593</c:v>
                      </c:pt>
                      <c:pt idx="206">
                        <c:v>44621</c:v>
                      </c:pt>
                      <c:pt idx="207">
                        <c:v>44652</c:v>
                      </c:pt>
                      <c:pt idx="208">
                        <c:v>44682</c:v>
                      </c:pt>
                      <c:pt idx="209">
                        <c:v>44713</c:v>
                      </c:pt>
                      <c:pt idx="210">
                        <c:v>44743</c:v>
                      </c:pt>
                      <c:pt idx="211">
                        <c:v>44774</c:v>
                      </c:pt>
                      <c:pt idx="212">
                        <c:v>44805</c:v>
                      </c:pt>
                      <c:pt idx="213">
                        <c:v>44835</c:v>
                      </c:pt>
                      <c:pt idx="214">
                        <c:v>44866</c:v>
                      </c:pt>
                      <c:pt idx="215">
                        <c:v>44896</c:v>
                      </c:pt>
                      <c:pt idx="216">
                        <c:v>44927</c:v>
                      </c:pt>
                      <c:pt idx="217">
                        <c:v>44958</c:v>
                      </c:pt>
                      <c:pt idx="218">
                        <c:v>44986</c:v>
                      </c:pt>
                      <c:pt idx="219">
                        <c:v>45017</c:v>
                      </c:pt>
                      <c:pt idx="220">
                        <c:v>45047</c:v>
                      </c:pt>
                      <c:pt idx="221">
                        <c:v>45078</c:v>
                      </c:pt>
                      <c:pt idx="222">
                        <c:v>45108</c:v>
                      </c:pt>
                      <c:pt idx="223">
                        <c:v>45139</c:v>
                      </c:pt>
                      <c:pt idx="224">
                        <c:v>45170</c:v>
                      </c:pt>
                      <c:pt idx="225">
                        <c:v>45200</c:v>
                      </c:pt>
                      <c:pt idx="226">
                        <c:v>45231</c:v>
                      </c:pt>
                      <c:pt idx="227">
                        <c:v>45261</c:v>
                      </c:pt>
                      <c:pt idx="228">
                        <c:v>45292</c:v>
                      </c:pt>
                      <c:pt idx="229">
                        <c:v>45323</c:v>
                      </c:pt>
                      <c:pt idx="230">
                        <c:v>45352</c:v>
                      </c:pt>
                      <c:pt idx="231">
                        <c:v>45383</c:v>
                      </c:pt>
                      <c:pt idx="232">
                        <c:v>45413</c:v>
                      </c:pt>
                      <c:pt idx="233">
                        <c:v>45444</c:v>
                      </c:pt>
                      <c:pt idx="234">
                        <c:v>45474</c:v>
                      </c:pt>
                      <c:pt idx="235">
                        <c:v>45505</c:v>
                      </c:pt>
                      <c:pt idx="236">
                        <c:v>45536</c:v>
                      </c:pt>
                      <c:pt idx="237">
                        <c:v>45566</c:v>
                      </c:pt>
                      <c:pt idx="238">
                        <c:v>45597</c:v>
                      </c:pt>
                      <c:pt idx="239">
                        <c:v>45627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'[Cyclical Analysis and Leading Indicators.xlsx]Capacity Utilization'!$J$2:$J$217</c15:sqref>
                        </c15:formulaRef>
                      </c:ext>
                    </c:extLst>
                    <c:numCache>
                      <c:formatCode>General</c:formatCode>
                      <c:ptCount val="216"/>
                      <c:pt idx="23" formatCode="0.0">
                        <c:v>0.42439010152517653</c:v>
                      </c:pt>
                      <c:pt idx="24" formatCode="0.0">
                        <c:v>0.29935775098873307</c:v>
                      </c:pt>
                      <c:pt idx="25" formatCode="0.0">
                        <c:v>0.30441104884755532</c:v>
                      </c:pt>
                      <c:pt idx="26" formatCode="0.0">
                        <c:v>0.27536561506380508</c:v>
                      </c:pt>
                      <c:pt idx="27" formatCode="0.0">
                        <c:v>0.27040309041588273</c:v>
                      </c:pt>
                      <c:pt idx="28" formatCode="0.0">
                        <c:v>0.27502217536093099</c:v>
                      </c:pt>
                      <c:pt idx="29" formatCode="0.0">
                        <c:v>0.26556042238341604</c:v>
                      </c:pt>
                      <c:pt idx="30" formatCode="0.0">
                        <c:v>0.23716292567486619</c:v>
                      </c:pt>
                      <c:pt idx="31" formatCode="0.0">
                        <c:v>0.19559649366576082</c:v>
                      </c:pt>
                      <c:pt idx="32" formatCode="0.0">
                        <c:v>6.5165912931504977E-2</c:v>
                      </c:pt>
                      <c:pt idx="33" formatCode="0.0">
                        <c:v>5.0149051540955725E-2</c:v>
                      </c:pt>
                      <c:pt idx="34" formatCode="0.0">
                        <c:v>0.20479852394477405</c:v>
                      </c:pt>
                      <c:pt idx="35" formatCode="0.0">
                        <c:v>0.26586829295386849</c:v>
                      </c:pt>
                      <c:pt idx="36" formatCode="0.0">
                        <c:v>0.42076839441330094</c:v>
                      </c:pt>
                      <c:pt idx="37" formatCode="0.0">
                        <c:v>0.41895699699472289</c:v>
                      </c:pt>
                      <c:pt idx="38" formatCode="0.0">
                        <c:v>0.40910483573979661</c:v>
                      </c:pt>
                      <c:pt idx="39" formatCode="0.0">
                        <c:v>0.28016292564404921</c:v>
                      </c:pt>
                      <c:pt idx="40" formatCode="0.0">
                        <c:v>0.11764087846792393</c:v>
                      </c:pt>
                      <c:pt idx="41" formatCode="0.0">
                        <c:v>-2.8075076580861946E-2</c:v>
                      </c:pt>
                      <c:pt idx="42" formatCode="0.0">
                        <c:v>-0.18702926650756524</c:v>
                      </c:pt>
                      <c:pt idx="43" formatCode="0.0">
                        <c:v>-0.4798721140764286</c:v>
                      </c:pt>
                      <c:pt idx="44" formatCode="0.0">
                        <c:v>-1.1989955272577362</c:v>
                      </c:pt>
                      <c:pt idx="45" formatCode="0.0">
                        <c:v>-1.8238864064583566</c:v>
                      </c:pt>
                      <c:pt idx="46" formatCode="0.0">
                        <c:v>-2.674671221471101</c:v>
                      </c:pt>
                      <c:pt idx="47" formatCode="0.0">
                        <c:v>-3.7019087838221338</c:v>
                      </c:pt>
                      <c:pt idx="48" formatCode="0.0">
                        <c:v>-4.9583055768996189</c:v>
                      </c:pt>
                      <c:pt idx="49" formatCode="0.0">
                        <c:v>-6.1593879202476245</c:v>
                      </c:pt>
                      <c:pt idx="50" formatCode="0.0">
                        <c:v>-7.4415528419358594</c:v>
                      </c:pt>
                      <c:pt idx="51" formatCode="0.0">
                        <c:v>-8.6530395749426532</c:v>
                      </c:pt>
                      <c:pt idx="52" formatCode="0.0">
                        <c:v>-9.8628061565768235</c:v>
                      </c:pt>
                      <c:pt idx="53" formatCode="0.0">
                        <c:v>-11.071068613034797</c:v>
                      </c:pt>
                      <c:pt idx="54" formatCode="0.0">
                        <c:v>-12.148343160054793</c:v>
                      </c:pt>
                      <c:pt idx="55" formatCode="0.0">
                        <c:v>-12.886616203207467</c:v>
                      </c:pt>
                      <c:pt idx="56" formatCode="0.0">
                        <c:v>-12.869727904786188</c:v>
                      </c:pt>
                      <c:pt idx="57" formatCode="0.0">
                        <c:v>-12.979751931774118</c:v>
                      </c:pt>
                      <c:pt idx="58" formatCode="0.0">
                        <c:v>-12.795385375505603</c:v>
                      </c:pt>
                      <c:pt idx="59" formatCode="0.0">
                        <c:v>-12.123399679619922</c:v>
                      </c:pt>
                      <c:pt idx="60" formatCode="0.0">
                        <c:v>-10.962198377438042</c:v>
                      </c:pt>
                      <c:pt idx="61" formatCode="0.0">
                        <c:v>-9.6457572679605477</c:v>
                      </c:pt>
                      <c:pt idx="62" formatCode="0.0">
                        <c:v>-7.9961085291927958</c:v>
                      </c:pt>
                      <c:pt idx="63" formatCode="0.0">
                        <c:v>-6.1712075359583025</c:v>
                      </c:pt>
                      <c:pt idx="64" formatCode="0.0">
                        <c:v>-4.0514091484238008</c:v>
                      </c:pt>
                      <c:pt idx="65" formatCode="0.0">
                        <c:v>-1.8009976671008587</c:v>
                      </c:pt>
                      <c:pt idx="66" formatCode="0.0">
                        <c:v>0.33636943184411905</c:v>
                      </c:pt>
                      <c:pt idx="67" formatCode="0.0">
                        <c:v>2.2334095083502632</c:v>
                      </c:pt>
                      <c:pt idx="68" formatCode="0.0">
                        <c:v>3.6221910550849827</c:v>
                      </c:pt>
                      <c:pt idx="69" formatCode="0.0">
                        <c:v>5.0406568372328309</c:v>
                      </c:pt>
                      <c:pt idx="70" formatCode="0.0">
                        <c:v>6.2622049321972071</c:v>
                      </c:pt>
                      <c:pt idx="71" formatCode="0.0">
                        <c:v>7.2176699897103873</c:v>
                      </c:pt>
                      <c:pt idx="72" formatCode="0.0">
                        <c:v>7.6922955140555871</c:v>
                      </c:pt>
                      <c:pt idx="73" formatCode="0.0">
                        <c:v>7.9627287902109174</c:v>
                      </c:pt>
                      <c:pt idx="74" formatCode="0.0">
                        <c:v>8.0092377232526104</c:v>
                      </c:pt>
                      <c:pt idx="75" formatCode="0.0">
                        <c:v>7.8368279886301195</c:v>
                      </c:pt>
                      <c:pt idx="76" formatCode="0.0">
                        <c:v>7.2958331755854715</c:v>
                      </c:pt>
                      <c:pt idx="77" formatCode="0.0">
                        <c:v>6.6748142193350475</c:v>
                      </c:pt>
                      <c:pt idx="78" formatCode="0.0">
                        <c:v>6.0920944102158785</c:v>
                      </c:pt>
                      <c:pt idx="79" formatCode="0.0">
                        <c:v>5.5632654108949851</c:v>
                      </c:pt>
                      <c:pt idx="80" formatCode="0.0">
                        <c:v>5.0229033835173169</c:v>
                      </c:pt>
                      <c:pt idx="81" formatCode="0.0">
                        <c:v>4.5913293504514172</c:v>
                      </c:pt>
                      <c:pt idx="82" formatCode="0.0">
                        <c:v>4.1638428126707225</c:v>
                      </c:pt>
                      <c:pt idx="83" formatCode="0.0">
                        <c:v>3.6301780486176938</c:v>
                      </c:pt>
                      <c:pt idx="84" formatCode="0.0">
                        <c:v>3.2698627988394264</c:v>
                      </c:pt>
                      <c:pt idx="85" formatCode="0.0">
                        <c:v>3.0410754277435501</c:v>
                      </c:pt>
                      <c:pt idx="86" formatCode="0.0">
                        <c:v>2.6500915594141361</c:v>
                      </c:pt>
                      <c:pt idx="87" formatCode="0.0">
                        <c:v>2.4220173492940802</c:v>
                      </c:pt>
                      <c:pt idx="88" formatCode="0.0">
                        <c:v>2.3157514643889385</c:v>
                      </c:pt>
                      <c:pt idx="89" formatCode="0.0">
                        <c:v>2.1976881120959035</c:v>
                      </c:pt>
                      <c:pt idx="90" formatCode="0.0">
                        <c:v>2.0695745827079293</c:v>
                      </c:pt>
                      <c:pt idx="91" formatCode="0.0">
                        <c:v>1.8537114074012493</c:v>
                      </c:pt>
                      <c:pt idx="92" formatCode="0.0">
                        <c:v>1.6933424532352035</c:v>
                      </c:pt>
                      <c:pt idx="93" formatCode="0.0">
                        <c:v>1.4436315894809155</c:v>
                      </c:pt>
                      <c:pt idx="94" formatCode="0.0">
                        <c:v>1.2601878487528353</c:v>
                      </c:pt>
                      <c:pt idx="95" formatCode="0.0">
                        <c:v>1.117006033695489</c:v>
                      </c:pt>
                      <c:pt idx="96" formatCode="0.0">
                        <c:v>0.87863160447889754</c:v>
                      </c:pt>
                      <c:pt idx="97" formatCode="0.0">
                        <c:v>0.61236506807640012</c:v>
                      </c:pt>
                      <c:pt idx="98" formatCode="0.0">
                        <c:v>0.57705392843961079</c:v>
                      </c:pt>
                      <c:pt idx="99" formatCode="0.0">
                        <c:v>0.40013511820120584</c:v>
                      </c:pt>
                      <c:pt idx="100" formatCode="0.0">
                        <c:v>0.2262185000475796</c:v>
                      </c:pt>
                      <c:pt idx="101" formatCode="0.0">
                        <c:v>0.10466018685424672</c:v>
                      </c:pt>
                      <c:pt idx="102" formatCode="0.0">
                        <c:v>-2.576612434074832E-2</c:v>
                      </c:pt>
                      <c:pt idx="103" formatCode="0.0">
                        <c:v>2.1464828012796033E-2</c:v>
                      </c:pt>
                      <c:pt idx="104" formatCode="0.0">
                        <c:v>0.12728355773330691</c:v>
                      </c:pt>
                      <c:pt idx="105" formatCode="0.0">
                        <c:v>0.23578133400124557</c:v>
                      </c:pt>
                      <c:pt idx="106" formatCode="0.0">
                        <c:v>0.30334403214722272</c:v>
                      </c:pt>
                      <c:pt idx="107" formatCode="0.0">
                        <c:v>0.39094570951947105</c:v>
                      </c:pt>
                      <c:pt idx="108" formatCode="0.0">
                        <c:v>0.49870864171772666</c:v>
                      </c:pt>
                      <c:pt idx="109" formatCode="0.0">
                        <c:v>0.6182582273730759</c:v>
                      </c:pt>
                      <c:pt idx="110" formatCode="0.0">
                        <c:v>0.70939518604460261</c:v>
                      </c:pt>
                      <c:pt idx="111" formatCode="0.0">
                        <c:v>0.88284283554649789</c:v>
                      </c:pt>
                      <c:pt idx="112" formatCode="0.0">
                        <c:v>1.0874010831895191</c:v>
                      </c:pt>
                      <c:pt idx="113" formatCode="0.0">
                        <c:v>1.28319701106156</c:v>
                      </c:pt>
                      <c:pt idx="114" formatCode="0.0">
                        <c:v>1.5597516695302005</c:v>
                      </c:pt>
                      <c:pt idx="115" formatCode="0.0">
                        <c:v>1.6817631405613156</c:v>
                      </c:pt>
                      <c:pt idx="116" formatCode="0.0">
                        <c:v>1.7250024138070899</c:v>
                      </c:pt>
                      <c:pt idx="117" formatCode="0.0">
                        <c:v>1.8066130460479286</c:v>
                      </c:pt>
                      <c:pt idx="118" formatCode="0.0">
                        <c:v>1.9260849304174172</c:v>
                      </c:pt>
                      <c:pt idx="119" formatCode="0.0">
                        <c:v>2.0248994423980093</c:v>
                      </c:pt>
                      <c:pt idx="120" formatCode="0.0">
                        <c:v>2.1151317040124695</c:v>
                      </c:pt>
                      <c:pt idx="121" formatCode="0.0">
                        <c:v>2.0590968678763488</c:v>
                      </c:pt>
                      <c:pt idx="122" formatCode="0.0">
                        <c:v>1.8389094106541677</c:v>
                      </c:pt>
                      <c:pt idx="123" formatCode="0.0">
                        <c:v>1.552336336491436</c:v>
                      </c:pt>
                      <c:pt idx="124" formatCode="0.0">
                        <c:v>1.1711621166690804</c:v>
                      </c:pt>
                      <c:pt idx="125" formatCode="0.0">
                        <c:v>0.73267754943880448</c:v>
                      </c:pt>
                      <c:pt idx="126" formatCode="0.0">
                        <c:v>0.29440038516518996</c:v>
                      </c:pt>
                      <c:pt idx="127" formatCode="0.0">
                        <c:v>-6.9611148539138412E-2</c:v>
                      </c:pt>
                      <c:pt idx="128" formatCode="0.0">
                        <c:v>-0.4538236415464354</c:v>
                      </c:pt>
                      <c:pt idx="129" formatCode="0.0">
                        <c:v>-0.875706692333722</c:v>
                      </c:pt>
                      <c:pt idx="130" formatCode="0.0">
                        <c:v>-1.4331479566073568</c:v>
                      </c:pt>
                      <c:pt idx="131" formatCode="0.0">
                        <c:v>-2.0036199098857281</c:v>
                      </c:pt>
                      <c:pt idx="132" formatCode="0.0">
                        <c:v>-2.4254397163915655</c:v>
                      </c:pt>
                      <c:pt idx="133" formatCode="0.0">
                        <c:v>-2.7209322046622475</c:v>
                      </c:pt>
                      <c:pt idx="134" formatCode="0.0">
                        <c:v>-2.9432089840693436</c:v>
                      </c:pt>
                      <c:pt idx="135" formatCode="0.0">
                        <c:v>-3.0491101866750085</c:v>
                      </c:pt>
                      <c:pt idx="136" formatCode="0.0">
                        <c:v>-3.0722851797943633</c:v>
                      </c:pt>
                      <c:pt idx="137" formatCode="0.0">
                        <c:v>-2.9901570256892569</c:v>
                      </c:pt>
                      <c:pt idx="138" formatCode="0.0">
                        <c:v>-2.9935556538947878</c:v>
                      </c:pt>
                      <c:pt idx="139" formatCode="0.0">
                        <c:v>-3.0032551253328705</c:v>
                      </c:pt>
                      <c:pt idx="140" formatCode="0.0">
                        <c:v>-2.9608405579820527</c:v>
                      </c:pt>
                      <c:pt idx="141" formatCode="0.0">
                        <c:v>-2.8483842755781694</c:v>
                      </c:pt>
                      <c:pt idx="142" formatCode="0.0">
                        <c:v>-2.6033709125763238</c:v>
                      </c:pt>
                      <c:pt idx="143" formatCode="0.0">
                        <c:v>-2.2265252399990061</c:v>
                      </c:pt>
                      <c:pt idx="144" formatCode="0.0">
                        <c:v>-2.0216790352414051</c:v>
                      </c:pt>
                      <c:pt idx="145" formatCode="0.0">
                        <c:v>-1.8123159135676161</c:v>
                      </c:pt>
                      <c:pt idx="146" formatCode="0.0">
                        <c:v>-1.4534674237461331</c:v>
                      </c:pt>
                      <c:pt idx="147" formatCode="0.0">
                        <c:v>-1.1017422252312343</c:v>
                      </c:pt>
                      <c:pt idx="148" formatCode="0.0">
                        <c:v>-0.73154654166347655</c:v>
                      </c:pt>
                      <c:pt idx="149" formatCode="0.0">
                        <c:v>-0.43625417730123672</c:v>
                      </c:pt>
                      <c:pt idx="150" formatCode="0.0">
                        <c:v>-0.1100903158097708</c:v>
                      </c:pt>
                      <c:pt idx="151" formatCode="0.0">
                        <c:v>0.1974952959880909</c:v>
                      </c:pt>
                      <c:pt idx="152" formatCode="0.0">
                        <c:v>0.52304450498903066</c:v>
                      </c:pt>
                      <c:pt idx="153" formatCode="0.0">
                        <c:v>0.91786976561130018</c:v>
                      </c:pt>
                      <c:pt idx="154" formatCode="0.0">
                        <c:v>1.3508724064160731</c:v>
                      </c:pt>
                      <c:pt idx="155" formatCode="0.0">
                        <c:v>1.6519808568343564</c:v>
                      </c:pt>
                      <c:pt idx="156" formatCode="0.0">
                        <c:v>2.0383675799591856</c:v>
                      </c:pt>
                      <c:pt idx="157" formatCode="0.0">
                        <c:v>2.4741443611759451</c:v>
                      </c:pt>
                      <c:pt idx="158" formatCode="0.0">
                        <c:v>2.7763334666770731</c:v>
                      </c:pt>
                      <c:pt idx="159" formatCode="0.0">
                        <c:v>3.0269944543385634</c:v>
                      </c:pt>
                      <c:pt idx="160" formatCode="0.0">
                        <c:v>3.1434867960891353</c:v>
                      </c:pt>
                      <c:pt idx="161" formatCode="0.0">
                        <c:v>3.3185409411723583</c:v>
                      </c:pt>
                      <c:pt idx="162" formatCode="0.0">
                        <c:v>3.5321843310713916</c:v>
                      </c:pt>
                      <c:pt idx="163" formatCode="0.0">
                        <c:v>3.8509557241495713</c:v>
                      </c:pt>
                      <c:pt idx="164" formatCode="0.0">
                        <c:v>4.1196679235744966</c:v>
                      </c:pt>
                      <c:pt idx="165" formatCode="0.0">
                        <c:v>4.1409552126376923</c:v>
                      </c:pt>
                      <c:pt idx="166" formatCode="0.0">
                        <c:v>4.0630647031227483</c:v>
                      </c:pt>
                      <c:pt idx="167" formatCode="0.0">
                        <c:v>3.9865160214693276</c:v>
                      </c:pt>
                      <c:pt idx="168" formatCode="0.0">
                        <c:v>3.8274368548114666</c:v>
                      </c:pt>
                      <c:pt idx="169" formatCode="0.0">
                        <c:v>3.5121054224696024</c:v>
                      </c:pt>
                      <c:pt idx="170" formatCode="0.0">
                        <c:v>3.1582441691333116</c:v>
                      </c:pt>
                      <c:pt idx="171" formatCode="0.0">
                        <c:v>2.642633193877657</c:v>
                      </c:pt>
                      <c:pt idx="172" formatCode="0.0">
                        <c:v>2.3084050442200095</c:v>
                      </c:pt>
                      <c:pt idx="173" formatCode="0.0">
                        <c:v>1.8626235202804082</c:v>
                      </c:pt>
                      <c:pt idx="174" formatCode="0.0">
                        <c:v>1.3416511469042263</c:v>
                      </c:pt>
                      <c:pt idx="175" formatCode="0.0">
                        <c:v>0.73248680539907696</c:v>
                      </c:pt>
                      <c:pt idx="176" formatCode="0.0">
                        <c:v>0.11931278197707229</c:v>
                      </c:pt>
                      <c:pt idx="177" formatCode="0.0">
                        <c:v>-0.42540904655395195</c:v>
                      </c:pt>
                      <c:pt idx="178" formatCode="0.0">
                        <c:v>-0.89973441593410541</c:v>
                      </c:pt>
                      <c:pt idx="179" formatCode="0.0">
                        <c:v>-1.3618765356894897</c:v>
                      </c:pt>
                      <c:pt idx="180" formatCode="0.0">
                        <c:v>-1.7525615147859241</c:v>
                      </c:pt>
                      <c:pt idx="181" formatCode="0.0">
                        <c:v>-1.9893573799897979</c:v>
                      </c:pt>
                      <c:pt idx="182" formatCode="0.0">
                        <c:v>-2.4863449957458954</c:v>
                      </c:pt>
                      <c:pt idx="183" formatCode="0.0">
                        <c:v>-3.8282568972972939</c:v>
                      </c:pt>
                      <c:pt idx="184" formatCode="0.0">
                        <c:v>-5.1445681561725962</c:v>
                      </c:pt>
                      <c:pt idx="185" formatCode="0.0">
                        <c:v>-5.9452094218236056</c:v>
                      </c:pt>
                      <c:pt idx="186" formatCode="0.0">
                        <c:v>-6.3661178469561008</c:v>
                      </c:pt>
                      <c:pt idx="187" formatCode="0.0">
                        <c:v>-6.7548311956454228</c:v>
                      </c:pt>
                      <c:pt idx="188" formatCode="0.0">
                        <c:v>-7.0836627257442757</c:v>
                      </c:pt>
                      <c:pt idx="189" formatCode="0.0">
                        <c:v>-7.2114614508458885</c:v>
                      </c:pt>
                      <c:pt idx="190" formatCode="0.0">
                        <c:v>-7.3623509634366826</c:v>
                      </c:pt>
                      <c:pt idx="191" formatCode="0.0">
                        <c:v>-7.3598359391112638</c:v>
                      </c:pt>
                      <c:pt idx="192" formatCode="0.0">
                        <c:v>-7.2384666030171303</c:v>
                      </c:pt>
                      <c:pt idx="193" formatCode="0.0">
                        <c:v>-7.4630369982466789</c:v>
                      </c:pt>
                      <c:pt idx="194" formatCode="0.0">
                        <c:v>-6.8237331739105969</c:v>
                      </c:pt>
                      <c:pt idx="195" formatCode="0.0">
                        <c:v>-4.1010720776478706</c:v>
                      </c:pt>
                      <c:pt idx="196" formatCode="0.0">
                        <c:v>-1.43132878245315</c:v>
                      </c:pt>
                      <c:pt idx="197" formatCode="0.0">
                        <c:v>0.39473119090742159</c:v>
                      </c:pt>
                      <c:pt idx="198" formatCode="0.0">
                        <c:v>1.6613427759013746</c:v>
                      </c:pt>
                      <c:pt idx="199" formatCode="0.0">
                        <c:v>2.8391860725863012</c:v>
                      </c:pt>
                      <c:pt idx="200" formatCode="0.0">
                        <c:v>3.8962514284937413</c:v>
                      </c:pt>
                      <c:pt idx="201" formatCode="0.0">
                        <c:v>4.8544249102469479</c:v>
                      </c:pt>
                      <c:pt idx="202" formatCode="0.0">
                        <c:v>5.836165515354736</c:v>
                      </c:pt>
                      <c:pt idx="203" formatCode="0.0">
                        <c:v>6.5269588219168213</c:v>
                      </c:pt>
                      <c:pt idx="204" formatCode="0.0">
                        <c:v>6.9922060671119652</c:v>
                      </c:pt>
                      <c:pt idx="205" formatCode="0.0">
                        <c:v>8.1271770097415015</c:v>
                      </c:pt>
                      <c:pt idx="206" formatCode="0.0">
                        <c:v>8.4042257414404133</c:v>
                      </c:pt>
                      <c:pt idx="207" formatCode="0.0">
                        <c:v>7.4075429291270041</c:v>
                      </c:pt>
                      <c:pt idx="208" formatCode="0.0">
                        <c:v>6.3642888686406849</c:v>
                      </c:pt>
                      <c:pt idx="209" formatCode="0.0">
                        <c:v>5.7378604428884898</c:v>
                      </c:pt>
                      <c:pt idx="210" formatCode="0.0">
                        <c:v>5.3269344584850842</c:v>
                      </c:pt>
                      <c:pt idx="211" formatCode="0.0">
                        <c:v>4.9821254554060772</c:v>
                      </c:pt>
                      <c:pt idx="212" formatCode="0.0">
                        <c:v>4.8317502683621569</c:v>
                      </c:pt>
                      <c:pt idx="213" formatCode="0.0">
                        <c:v>4.4968737530722365</c:v>
                      </c:pt>
                      <c:pt idx="214" formatCode="0.0">
                        <c:v>4.0151577344867917</c:v>
                      </c:pt>
                      <c:pt idx="215" formatCode="0.0">
                        <c:v>3.5573140791617277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7-0538-4D86-B2C9-F50396D947CD}"/>
                  </c:ext>
                </c:extLst>
              </c15:ser>
            </c15:filteredLineSeries>
            <c15:filteredLineSeries>
              <c15:ser>
                <c:idx val="8"/>
                <c:order val="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'[Cyclical Analysis and Leading Indicators.xlsx]Capacity Utilization'!$F$1</c15:sqref>
                        </c15:formulaRef>
                      </c:ext>
                    </c:extLst>
                    <c:strCache>
                      <c:ptCount val="1"/>
                      <c:pt idx="0">
                        <c:v>Sub offset by 6</c:v>
                      </c:pt>
                    </c:strCache>
                  </c:strRef>
                </c:tx>
                <c:spPr>
                  <a:ln w="28575" cap="rnd">
                    <a:solidFill>
                      <a:schemeClr val="accent3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'[Cyclical Analysis and Leading Indicators.xlsx]Capacity Utilization'!$F$2:$F$218</c15:sqref>
                        </c15:formulaRef>
                      </c:ext>
                    </c:extLst>
                    <c:numCache>
                      <c:formatCode>General</c:formatCode>
                      <c:ptCount val="217"/>
                      <c:pt idx="18" formatCode="0.0">
                        <c:v>0.64949999999998909</c:v>
                      </c:pt>
                      <c:pt idx="19" formatCode="0.0">
                        <c:v>7.1199999999990382E-2</c:v>
                      </c:pt>
                      <c:pt idx="20" formatCode="0.0">
                        <c:v>0.30620000000000402</c:v>
                      </c:pt>
                      <c:pt idx="21" formatCode="0.0">
                        <c:v>0.34300000000000352</c:v>
                      </c:pt>
                      <c:pt idx="22" formatCode="0.0">
                        <c:v>0.2424000000000035</c:v>
                      </c:pt>
                      <c:pt idx="23" formatCode="0.0">
                        <c:v>0.13000000000000966</c:v>
                      </c:pt>
                      <c:pt idx="24" formatCode="0.0">
                        <c:v>0.29119999999998925</c:v>
                      </c:pt>
                      <c:pt idx="25" formatCode="0.0">
                        <c:v>0.31930000000001257</c:v>
                      </c:pt>
                      <c:pt idx="26" formatCode="0.0">
                        <c:v>1.6639999999999873</c:v>
                      </c:pt>
                      <c:pt idx="27" formatCode="0.0">
                        <c:v>0.55329999999999302</c:v>
                      </c:pt>
                      <c:pt idx="28" formatCode="0.0">
                        <c:v>-0.41490000000000293</c:v>
                      </c:pt>
                      <c:pt idx="29" formatCode="0.0">
                        <c:v>-6.9400000000001683E-2</c:v>
                      </c:pt>
                      <c:pt idx="30" formatCode="0.0">
                        <c:v>-0.55230000000000246</c:v>
                      </c:pt>
                      <c:pt idx="31" formatCode="0.0">
                        <c:v>0.12010000000000787</c:v>
                      </c:pt>
                      <c:pt idx="32" formatCode="0.0">
                        <c:v>2.7199999999993452E-2</c:v>
                      </c:pt>
                      <c:pt idx="33" formatCode="0.0">
                        <c:v>0.29609999999999559</c:v>
                      </c:pt>
                      <c:pt idx="34" formatCode="0.0">
                        <c:v>0.28759999999999764</c:v>
                      </c:pt>
                      <c:pt idx="35" formatCode="0.0">
                        <c:v>3.9099999999990587E-2</c:v>
                      </c:pt>
                      <c:pt idx="36" formatCode="0.0">
                        <c:v>1.8000000000000682E-2</c:v>
                      </c:pt>
                      <c:pt idx="37" formatCode="0.0">
                        <c:v>-8.1100000000006389E-2</c:v>
                      </c:pt>
                      <c:pt idx="38" formatCode="0.0">
                        <c:v>0.40630000000000166</c:v>
                      </c:pt>
                      <c:pt idx="39" formatCode="0.0">
                        <c:v>0.40840000000000032</c:v>
                      </c:pt>
                      <c:pt idx="40" formatCode="0.0">
                        <c:v>1.0802000000000049</c:v>
                      </c:pt>
                      <c:pt idx="41" formatCode="0.0">
                        <c:v>0.52089999999999748</c:v>
                      </c:pt>
                      <c:pt idx="42" formatCode="0.0">
                        <c:v>0.94300000000001205</c:v>
                      </c:pt>
                      <c:pt idx="43" formatCode="0.0">
                        <c:v>0.10309999999999775</c:v>
                      </c:pt>
                      <c:pt idx="44" formatCode="0.0">
                        <c:v>-6.789999999999452E-2</c:v>
                      </c:pt>
                      <c:pt idx="45" formatCode="0.0">
                        <c:v>-0.9491999999999905</c:v>
                      </c:pt>
                      <c:pt idx="46" formatCode="0.0">
                        <c:v>-1.2831999999999937</c:v>
                      </c:pt>
                      <c:pt idx="47" formatCode="0.0">
                        <c:v>-1.3699999999999903</c:v>
                      </c:pt>
                      <c:pt idx="48" formatCode="0.0">
                        <c:v>-1.5191999999999979</c:v>
                      </c:pt>
                      <c:pt idx="49" formatCode="0.0">
                        <c:v>-2.912700000000001</c:v>
                      </c:pt>
                      <c:pt idx="50" formatCode="0.0">
                        <c:v>-6.5523999999999916</c:v>
                      </c:pt>
                      <c:pt idx="51" formatCode="0.0">
                        <c:v>-5.6441999999999979</c:v>
                      </c:pt>
                      <c:pt idx="52" formatCode="0.0">
                        <c:v>-7.1825999999999937</c:v>
                      </c:pt>
                      <c:pt idx="53" formatCode="0.0">
                        <c:v>-9.4510999999999967</c:v>
                      </c:pt>
                      <c:pt idx="54" formatCode="0.0">
                        <c:v>-11.283300000000011</c:v>
                      </c:pt>
                      <c:pt idx="55" formatCode="0.0">
                        <c:v>-11.557900000000004</c:v>
                      </c:pt>
                      <c:pt idx="56" formatCode="0.0">
                        <c:v>-12.505600000000001</c:v>
                      </c:pt>
                      <c:pt idx="57" formatCode="0.0">
                        <c:v>-12.623100000000008</c:v>
                      </c:pt>
                      <c:pt idx="58" formatCode="0.0">
                        <c:v>-12.884500000000003</c:v>
                      </c:pt>
                      <c:pt idx="59" formatCode="0.0">
                        <c:v>-12.9161</c:v>
                      </c:pt>
                      <c:pt idx="60" formatCode="0.0">
                        <c:v>-11.749499999999998</c:v>
                      </c:pt>
                      <c:pt idx="61" formatCode="0.0">
                        <c:v>-9.6636000000000024</c:v>
                      </c:pt>
                      <c:pt idx="62" formatCode="0.0">
                        <c:v>-5.546599999999998</c:v>
                      </c:pt>
                      <c:pt idx="63" formatCode="0.0">
                        <c:v>-5.9632000000000005</c:v>
                      </c:pt>
                      <c:pt idx="64" formatCode="0.0">
                        <c:v>-4.511800000000008</c:v>
                      </c:pt>
                      <c:pt idx="65" formatCode="0.0">
                        <c:v>-1.9686999999999983</c:v>
                      </c:pt>
                      <c:pt idx="66" formatCode="0.0">
                        <c:v>0.79360000000001207</c:v>
                      </c:pt>
                      <c:pt idx="67" formatCode="0.0">
                        <c:v>1.6975999999999942</c:v>
                      </c:pt>
                      <c:pt idx="68" formatCode="0.0">
                        <c:v>3.5172999999999917</c:v>
                      </c:pt>
                      <c:pt idx="69" formatCode="0.0">
                        <c:v>4.5466000000000122</c:v>
                      </c:pt>
                      <c:pt idx="70" formatCode="0.0">
                        <c:v>6.4093000000000018</c:v>
                      </c:pt>
                      <c:pt idx="71" formatCode="0.0">
                        <c:v>6.9549999999999983</c:v>
                      </c:pt>
                      <c:pt idx="72" formatCode="0.0">
                        <c:v>6.5869</c:v>
                      </c:pt>
                      <c:pt idx="73" formatCode="0.0">
                        <c:v>6.2074000000000069</c:v>
                      </c:pt>
                      <c:pt idx="74" formatCode="0.0">
                        <c:v>5.8950999999999993</c:v>
                      </c:pt>
                      <c:pt idx="75" formatCode="0.0">
                        <c:v>5.5490000000000066</c:v>
                      </c:pt>
                      <c:pt idx="76" formatCode="0.0">
                        <c:v>5.3057000000000016</c:v>
                      </c:pt>
                      <c:pt idx="77" formatCode="0.0">
                        <c:v>5.7460999999999984</c:v>
                      </c:pt>
                      <c:pt idx="78" formatCode="0.0">
                        <c:v>4.7481999999999971</c:v>
                      </c:pt>
                      <c:pt idx="79" formatCode="0.0">
                        <c:v>4.0534000000000106</c:v>
                      </c:pt>
                      <c:pt idx="80" formatCode="0.0">
                        <c:v>4.1817000000000064</c:v>
                      </c:pt>
                      <c:pt idx="81" formatCode="0.0">
                        <c:v>3.4781999999999869</c:v>
                      </c:pt>
                      <c:pt idx="82" formatCode="0.0">
                        <c:v>2.3817999999999984</c:v>
                      </c:pt>
                      <c:pt idx="83" formatCode="0.0">
                        <c:v>2.2193999999999932</c:v>
                      </c:pt>
                      <c:pt idx="84" formatCode="0.0">
                        <c:v>2.0685000000000002</c:v>
                      </c:pt>
                      <c:pt idx="85" formatCode="0.0">
                        <c:v>2.0532000000000039</c:v>
                      </c:pt>
                      <c:pt idx="86" formatCode="0.0">
                        <c:v>1.5599999999999881</c:v>
                      </c:pt>
                      <c:pt idx="87" formatCode="0.0">
                        <c:v>2.0794999999999959</c:v>
                      </c:pt>
                      <c:pt idx="88" formatCode="0.0">
                        <c:v>1.8139000000000038</c:v>
                      </c:pt>
                      <c:pt idx="89" formatCode="0.0">
                        <c:v>1.2914999999999992</c:v>
                      </c:pt>
                      <c:pt idx="90" formatCode="0.0">
                        <c:v>1.7342999999999904</c:v>
                      </c:pt>
                      <c:pt idx="91" formatCode="0.0">
                        <c:v>2.153499999999994</c:v>
                      </c:pt>
                      <c:pt idx="92" formatCode="0.0">
                        <c:v>0.81919999999999504</c:v>
                      </c:pt>
                      <c:pt idx="93" formatCode="0.0">
                        <c:v>1.5268000000000086</c:v>
                      </c:pt>
                      <c:pt idx="94" formatCode="0.0">
                        <c:v>1.4847999999999928</c:v>
                      </c:pt>
                      <c:pt idx="95" formatCode="0.0">
                        <c:v>1.2075000000000102</c:v>
                      </c:pt>
                      <c:pt idx="96" formatCode="0.0">
                        <c:v>0.95749999999999602</c:v>
                      </c:pt>
                      <c:pt idx="97" formatCode="0.0">
                        <c:v>0.14269999999999072</c:v>
                      </c:pt>
                      <c:pt idx="98" formatCode="0.0">
                        <c:v>0.1355000000000075</c:v>
                      </c:pt>
                      <c:pt idx="99" formatCode="0.0">
                        <c:v>-0.15359999999999729</c:v>
                      </c:pt>
                      <c:pt idx="100" formatCode="0.0">
                        <c:v>0.17040000000000077</c:v>
                      </c:pt>
                      <c:pt idx="101" formatCode="0.0">
                        <c:v>2.7000000000043656E-3</c:v>
                      </c:pt>
                      <c:pt idx="102" formatCode="0.0">
                        <c:v>-0.42319999999999425</c:v>
                      </c:pt>
                      <c:pt idx="103" formatCode="0.0">
                        <c:v>-0.26489999999999725</c:v>
                      </c:pt>
                      <c:pt idx="104" formatCode="0.0">
                        <c:v>0.50070000000000903</c:v>
                      </c:pt>
                      <c:pt idx="105" formatCode="0.0">
                        <c:v>-8.8000000000008072E-2</c:v>
                      </c:pt>
                      <c:pt idx="106" formatCode="0.0">
                        <c:v>-0.10790000000000077</c:v>
                      </c:pt>
                      <c:pt idx="107" formatCode="0.0">
                        <c:v>9.1399999999993042E-2</c:v>
                      </c:pt>
                      <c:pt idx="108" formatCode="0.0">
                        <c:v>-0.24320000000000164</c:v>
                      </c:pt>
                      <c:pt idx="109" formatCode="0.0">
                        <c:v>0.57789999999999964</c:v>
                      </c:pt>
                      <c:pt idx="110" formatCode="0.0">
                        <c:v>1.1107999999999976</c:v>
                      </c:pt>
                      <c:pt idx="111" formatCode="0.0">
                        <c:v>0.84600000000000364</c:v>
                      </c:pt>
                      <c:pt idx="112" formatCode="0.0">
                        <c:v>0.79349999999999454</c:v>
                      </c:pt>
                      <c:pt idx="113" formatCode="0.0">
                        <c:v>0.81009999999999138</c:v>
                      </c:pt>
                      <c:pt idx="114" formatCode="0.0">
                        <c:v>0.56789999999999452</c:v>
                      </c:pt>
                      <c:pt idx="115" formatCode="0.0">
                        <c:v>0.83480000000000132</c:v>
                      </c:pt>
                      <c:pt idx="116" formatCode="0.0">
                        <c:v>1.343599999999995</c:v>
                      </c:pt>
                      <c:pt idx="117" formatCode="0.0">
                        <c:v>1.5095000000000027</c:v>
                      </c:pt>
                      <c:pt idx="118" formatCode="0.0">
                        <c:v>1.7757000000000005</c:v>
                      </c:pt>
                      <c:pt idx="119" formatCode="0.0">
                        <c:v>1.8963999999999999</c:v>
                      </c:pt>
                      <c:pt idx="120" formatCode="0.0">
                        <c:v>2.3011000000000053</c:v>
                      </c:pt>
                      <c:pt idx="121" formatCode="0.0">
                        <c:v>1.7115000000000009</c:v>
                      </c:pt>
                      <c:pt idx="122" formatCode="0.0">
                        <c:v>1.5285000000000082</c:v>
                      </c:pt>
                      <c:pt idx="123" formatCode="0.0">
                        <c:v>1.6143999999999892</c:v>
                      </c:pt>
                      <c:pt idx="124" formatCode="0.0">
                        <c:v>1.9123000000000019</c:v>
                      </c:pt>
                      <c:pt idx="125" formatCode="0.0">
                        <c:v>1.7400000000000091</c:v>
                      </c:pt>
                      <c:pt idx="126" formatCode="0.0">
                        <c:v>1.4147999999999996</c:v>
                      </c:pt>
                      <c:pt idx="127" formatCode="0.0">
                        <c:v>0.33320000000000505</c:v>
                      </c:pt>
                      <c:pt idx="128" formatCode="0.0">
                        <c:v>-0.67210000000000036</c:v>
                      </c:pt>
                      <c:pt idx="129" formatCode="0.0">
                        <c:v>-1.126499999999993</c:v>
                      </c:pt>
                      <c:pt idx="130" formatCode="0.0">
                        <c:v>-1.7466000000000008</c:v>
                      </c:pt>
                      <c:pt idx="131" formatCode="0.0">
                        <c:v>-2.1732999999999976</c:v>
                      </c:pt>
                      <c:pt idx="132" formatCode="0.0">
                        <c:v>-1.7820999999999998</c:v>
                      </c:pt>
                      <c:pt idx="133" formatCode="0.0">
                        <c:v>-1.6949999999999932</c:v>
                      </c:pt>
                      <c:pt idx="134" formatCode="0.0">
                        <c:v>-2.0793000000000035</c:v>
                      </c:pt>
                      <c:pt idx="135" formatCode="0.0">
                        <c:v>-2.3600999999999885</c:v>
                      </c:pt>
                      <c:pt idx="136" formatCode="0.0">
                        <c:v>-3.3569999999999993</c:v>
                      </c:pt>
                      <c:pt idx="137" formatCode="0.0">
                        <c:v>-3.6702000000000083</c:v>
                      </c:pt>
                      <c:pt idx="138" formatCode="0.0">
                        <c:v>-2.6014999999999873</c:v>
                      </c:pt>
                      <c:pt idx="139" formatCode="0.0">
                        <c:v>-2.4695000000000107</c:v>
                      </c:pt>
                      <c:pt idx="140" formatCode="0.0">
                        <c:v>-2.7545000000000073</c:v>
                      </c:pt>
                      <c:pt idx="141" formatCode="0.0">
                        <c:v>-2.0930000000000035</c:v>
                      </c:pt>
                      <c:pt idx="142" formatCode="0.0">
                        <c:v>-1.9116999999999962</c:v>
                      </c:pt>
                      <c:pt idx="143" formatCode="0.0">
                        <c:v>-1.3345000000000056</c:v>
                      </c:pt>
                      <c:pt idx="144" formatCode="0.0">
                        <c:v>-1.7606999999999999</c:v>
                      </c:pt>
                      <c:pt idx="145" formatCode="0.0">
                        <c:v>-1.7351000000000028</c:v>
                      </c:pt>
                      <c:pt idx="146" formatCode="0.0">
                        <c:v>-1.6205000000000069</c:v>
                      </c:pt>
                      <c:pt idx="147" formatCode="0.0">
                        <c:v>-1.2420000000000044</c:v>
                      </c:pt>
                      <c:pt idx="148" formatCode="0.0">
                        <c:v>-0.98579999999999757</c:v>
                      </c:pt>
                      <c:pt idx="149" formatCode="0.0">
                        <c:v>-8.8499999999996248E-2</c:v>
                      </c:pt>
                      <c:pt idx="150" formatCode="0.0">
                        <c:v>-0.65390000000000725</c:v>
                      </c:pt>
                      <c:pt idx="151" formatCode="0.0">
                        <c:v>-0.49339999999999407</c:v>
                      </c:pt>
                      <c:pt idx="152" formatCode="0.0">
                        <c:v>0.5870000000000033</c:v>
                      </c:pt>
                      <c:pt idx="153" formatCode="0.0">
                        <c:v>1.1563000000000017</c:v>
                      </c:pt>
                      <c:pt idx="154" formatCode="0.0">
                        <c:v>1.4902000000000015</c:v>
                      </c:pt>
                      <c:pt idx="155" formatCode="0.0">
                        <c:v>1.3680999999999983</c:v>
                      </c:pt>
                      <c:pt idx="156" formatCode="0.0">
                        <c:v>1.2155999999999949</c:v>
                      </c:pt>
                      <c:pt idx="157" formatCode="0.0">
                        <c:v>1.0609999999999928</c:v>
                      </c:pt>
                      <c:pt idx="158" formatCode="0.0">
                        <c:v>1.328400000000002</c:v>
                      </c:pt>
                      <c:pt idx="159" formatCode="0.0">
                        <c:v>2.3268999999999949</c:v>
                      </c:pt>
                      <c:pt idx="160" formatCode="0.0">
                        <c:v>2.921999999999997</c:v>
                      </c:pt>
                      <c:pt idx="161" formatCode="0.0">
                        <c:v>2.6338000000000079</c:v>
                      </c:pt>
                      <c:pt idx="162" formatCode="0.0">
                        <c:v>2.8276000000000039</c:v>
                      </c:pt>
                      <c:pt idx="163" formatCode="0.0">
                        <c:v>3.433099999999996</c:v>
                      </c:pt>
                      <c:pt idx="164" formatCode="0.0">
                        <c:v>3.3331000000000017</c:v>
                      </c:pt>
                      <c:pt idx="165" formatCode="0.0">
                        <c:v>3.457099999999997</c:v>
                      </c:pt>
                      <c:pt idx="166" formatCode="0.0">
                        <c:v>2.5914000000000073</c:v>
                      </c:pt>
                      <c:pt idx="167" formatCode="0.0">
                        <c:v>3.0005000000000024</c:v>
                      </c:pt>
                      <c:pt idx="168" formatCode="0.0">
                        <c:v>3.1983000000000033</c:v>
                      </c:pt>
                      <c:pt idx="169" formatCode="0.0">
                        <c:v>4</c:v>
                      </c:pt>
                      <c:pt idx="170" formatCode="0.0">
                        <c:v>3.8290000000000077</c:v>
                      </c:pt>
                      <c:pt idx="171" formatCode="0.0">
                        <c:v>2.6173000000000002</c:v>
                      </c:pt>
                      <c:pt idx="172" formatCode="0.0">
                        <c:v>2.3289000000000044</c:v>
                      </c:pt>
                      <c:pt idx="173" formatCode="0.0">
                        <c:v>2.0369999999999919</c:v>
                      </c:pt>
                      <c:pt idx="174" formatCode="0.0">
                        <c:v>1.4731999999999914</c:v>
                      </c:pt>
                      <c:pt idx="175" formatCode="0.0">
                        <c:v>0.64549999999999841</c:v>
                      </c:pt>
                      <c:pt idx="176" formatCode="0.0">
                        <c:v>0.16270000000000095</c:v>
                      </c:pt>
                      <c:pt idx="177" formatCode="0.0">
                        <c:v>-1.2416999999999945</c:v>
                      </c:pt>
                      <c:pt idx="178" formatCode="0.0">
                        <c:v>-0.46540000000000248</c:v>
                      </c:pt>
                      <c:pt idx="179" formatCode="0.0">
                        <c:v>-1.1119999999999948</c:v>
                      </c:pt>
                      <c:pt idx="180" formatCode="0.0">
                        <c:v>-1.6458999999999975</c:v>
                      </c:pt>
                      <c:pt idx="181" formatCode="0.0">
                        <c:v>-1.7045999999999992</c:v>
                      </c:pt>
                      <c:pt idx="182" formatCode="0.0">
                        <c:v>-1.962600000000009</c:v>
                      </c:pt>
                      <c:pt idx="183" formatCode="0.0">
                        <c:v>-2.5638000000000005</c:v>
                      </c:pt>
                      <c:pt idx="184" formatCode="0.0">
                        <c:v>-2.2062999999999988</c:v>
                      </c:pt>
                      <c:pt idx="185" formatCode="0.0">
                        <c:v>-2.399799999999999</c:v>
                      </c:pt>
                      <c:pt idx="186" formatCode="0.0">
                        <c:v>-2.2878999999999934</c:v>
                      </c:pt>
                      <c:pt idx="187" formatCode="0.0">
                        <c:v>-1.6347999999999985</c:v>
                      </c:pt>
                      <c:pt idx="188" formatCode="0.0">
                        <c:v>-4.6034999999999968</c:v>
                      </c:pt>
                      <c:pt idx="189" formatCode="0.0">
                        <c:v>-14.054600000000008</c:v>
                      </c:pt>
                      <c:pt idx="190" formatCode="0.0">
                        <c:v>-13.040199999999999</c:v>
                      </c:pt>
                      <c:pt idx="191" formatCode="0.0">
                        <c:v>-8.7053000000000083</c:v>
                      </c:pt>
                      <c:pt idx="192" formatCode="0.0">
                        <c:v>-5.5631000000000057</c:v>
                      </c:pt>
                      <c:pt idx="193" formatCode="0.0">
                        <c:v>-5.2973999999999961</c:v>
                      </c:pt>
                      <c:pt idx="194" formatCode="0.0">
                        <c:v>-4.9547000000000025</c:v>
                      </c:pt>
                      <c:pt idx="195" formatCode="0.0">
                        <c:v>-3.5932999999999993</c:v>
                      </c:pt>
                      <c:pt idx="196" formatCode="0.0">
                        <c:v>-3.4738000000000113</c:v>
                      </c:pt>
                      <c:pt idx="197" formatCode="0.0">
                        <c:v>-2.1993999999999971</c:v>
                      </c:pt>
                      <c:pt idx="198" formatCode="0.0">
                        <c:v>-0.97769999999999868</c:v>
                      </c:pt>
                      <c:pt idx="199" formatCode="0.0">
                        <c:v>-3.6255000000000024</c:v>
                      </c:pt>
                      <c:pt idx="200" formatCode="0.0">
                        <c:v>1.7145999999999901</c:v>
                      </c:pt>
                      <c:pt idx="201" formatCode="0.0">
                        <c:v>11.966099999999997</c:v>
                      </c:pt>
                      <c:pt idx="202" formatCode="0.0">
                        <c:v>11.720999999999989</c:v>
                      </c:pt>
                      <c:pt idx="203" formatCode="0.0">
                        <c:v>7.8308000000000106</c:v>
                      </c:pt>
                      <c:pt idx="204" formatCode="0.0">
                        <c:v>5.7280000000000086</c:v>
                      </c:pt>
                      <c:pt idx="205" formatCode="0.0">
                        <c:v>5.0724000000000018</c:v>
                      </c:pt>
                      <c:pt idx="206" formatCode="0.0">
                        <c:v>4.2377000000000038</c:v>
                      </c:pt>
                      <c:pt idx="207" formatCode="0.0">
                        <c:v>4.6921999999999997</c:v>
                      </c:pt>
                      <c:pt idx="208" formatCode="0.0">
                        <c:v>4.9562000000000097</c:v>
                      </c:pt>
                      <c:pt idx="209" formatCode="0.0">
                        <c:v>3.7073999999999927</c:v>
                      </c:pt>
                      <c:pt idx="210" formatCode="0.0">
                        <c:v>3.0185999999999922</c:v>
                      </c:pt>
                      <c:pt idx="211" formatCode="0.0">
                        <c:v>5.984499999999997</c:v>
                      </c:pt>
                      <c:pt idx="212" formatCode="0.0">
                        <c:v>4.2664000000000044</c:v>
                      </c:pt>
                      <c:pt idx="213" formatCode="0.0">
                        <c:v>4.1737000000000108</c:v>
                      </c:pt>
                      <c:pt idx="214" formatCode="0.0">
                        <c:v>3.2578000000000031</c:v>
                      </c:pt>
                      <c:pt idx="215" formatCode="0.0">
                        <c:v>2.6769999999999925</c:v>
                      </c:pt>
                      <c:pt idx="216" formatCode="0.0">
                        <c:v>2.3254000000000019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8-0538-4D86-B2C9-F50396D947CD}"/>
                  </c:ext>
                </c:extLst>
              </c15:ser>
            </c15:filteredLineSeries>
          </c:ext>
        </c:extLst>
      </c:lineChart>
      <c:dateAx>
        <c:axId val="974250751"/>
        <c:scaling>
          <c:orientation val="minMax"/>
          <c:max val="45658"/>
        </c:scaling>
        <c:delete val="0"/>
        <c:axPos val="b"/>
        <c:numFmt formatCode="mmm\-yy" sourceLinked="1"/>
        <c:majorTickMark val="out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0"/>
          <a:lstStyle/>
          <a:p>
            <a:pPr>
              <a:defRPr sz="2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74254911"/>
        <c:crosses val="autoZero"/>
        <c:auto val="1"/>
        <c:lblOffset val="100"/>
        <c:baseTimeUnit val="months"/>
        <c:majorUnit val="12"/>
        <c:majorTimeUnit val="months"/>
      </c:dateAx>
      <c:valAx>
        <c:axId val="974254911"/>
        <c:scaling>
          <c:orientation val="minMax"/>
          <c:max val="2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7425075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7434059236319308"/>
          <c:y val="0.95429915272846877"/>
          <c:w val="0.44713471485520379"/>
          <c:h val="4.32306678801017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 anchor="ctr" anchorCtr="0"/>
    <a:lstStyle/>
    <a:p>
      <a:pPr>
        <a:defRPr/>
      </a:pPr>
      <a:endParaRPr lang="en-US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36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3600" b="1" baseline="0" dirty="0"/>
              <a:t>Copper Futures Price vs US IP - 9 month lead time</a:t>
            </a:r>
            <a:endParaRPr lang="en-US" sz="3600" b="1" dirty="0"/>
          </a:p>
        </c:rich>
      </c:tx>
      <c:layout>
        <c:manualLayout>
          <c:xMode val="edge"/>
          <c:yMode val="edge"/>
          <c:x val="0.24302909299155706"/>
          <c:y val="0.1395286623438558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6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1.8535691461131119E-2"/>
          <c:y val="0.11991485855694455"/>
          <c:w val="0.95976583436634955"/>
          <c:h val="0.743358475350819"/>
        </c:manualLayout>
      </c:layout>
      <c:lineChart>
        <c:grouping val="standard"/>
        <c:varyColors val="0"/>
        <c:ser>
          <c:idx val="6"/>
          <c:order val="6"/>
          <c:tx>
            <c:v>US IP Y-o-Y</c:v>
          </c:tx>
          <c:spPr>
            <a:ln w="63500" cap="rnd">
              <a:solidFill>
                <a:srgbClr val="003C71"/>
              </a:solidFill>
              <a:round/>
            </a:ln>
            <a:effectLst/>
          </c:spPr>
          <c:marker>
            <c:symbol val="none"/>
          </c:marker>
          <c:cat>
            <c:numRef>
              <c:f>'[Cyclical Analysis and Leading Indicators.xlsx]Copper'!$A$2:$A$241</c:f>
              <c:numCache>
                <c:formatCode>mmm\-yy</c:formatCode>
                <c:ptCount val="240"/>
                <c:pt idx="0">
                  <c:v>38353</c:v>
                </c:pt>
                <c:pt idx="1">
                  <c:v>38384</c:v>
                </c:pt>
                <c:pt idx="2">
                  <c:v>38412</c:v>
                </c:pt>
                <c:pt idx="3">
                  <c:v>38443</c:v>
                </c:pt>
                <c:pt idx="4">
                  <c:v>38473</c:v>
                </c:pt>
                <c:pt idx="5">
                  <c:v>38504</c:v>
                </c:pt>
                <c:pt idx="6">
                  <c:v>38534</c:v>
                </c:pt>
                <c:pt idx="7">
                  <c:v>38565</c:v>
                </c:pt>
                <c:pt idx="8">
                  <c:v>38596</c:v>
                </c:pt>
                <c:pt idx="9">
                  <c:v>38626</c:v>
                </c:pt>
                <c:pt idx="10">
                  <c:v>38657</c:v>
                </c:pt>
                <c:pt idx="11">
                  <c:v>38687</c:v>
                </c:pt>
                <c:pt idx="12">
                  <c:v>38718</c:v>
                </c:pt>
                <c:pt idx="13">
                  <c:v>38749</c:v>
                </c:pt>
                <c:pt idx="14">
                  <c:v>38777</c:v>
                </c:pt>
                <c:pt idx="15">
                  <c:v>38808</c:v>
                </c:pt>
                <c:pt idx="16">
                  <c:v>38838</c:v>
                </c:pt>
                <c:pt idx="17">
                  <c:v>38869</c:v>
                </c:pt>
                <c:pt idx="18">
                  <c:v>38899</c:v>
                </c:pt>
                <c:pt idx="19">
                  <c:v>38930</c:v>
                </c:pt>
                <c:pt idx="20">
                  <c:v>38961</c:v>
                </c:pt>
                <c:pt idx="21">
                  <c:v>38991</c:v>
                </c:pt>
                <c:pt idx="22">
                  <c:v>39022</c:v>
                </c:pt>
                <c:pt idx="23">
                  <c:v>39052</c:v>
                </c:pt>
                <c:pt idx="24">
                  <c:v>39083</c:v>
                </c:pt>
                <c:pt idx="25">
                  <c:v>39114</c:v>
                </c:pt>
                <c:pt idx="26">
                  <c:v>39142</c:v>
                </c:pt>
                <c:pt idx="27">
                  <c:v>39173</c:v>
                </c:pt>
                <c:pt idx="28">
                  <c:v>39203</c:v>
                </c:pt>
                <c:pt idx="29">
                  <c:v>39234</c:v>
                </c:pt>
                <c:pt idx="30">
                  <c:v>39264</c:v>
                </c:pt>
                <c:pt idx="31">
                  <c:v>39295</c:v>
                </c:pt>
                <c:pt idx="32">
                  <c:v>39326</c:v>
                </c:pt>
                <c:pt idx="33">
                  <c:v>39356</c:v>
                </c:pt>
                <c:pt idx="34">
                  <c:v>39387</c:v>
                </c:pt>
                <c:pt idx="35">
                  <c:v>39417</c:v>
                </c:pt>
                <c:pt idx="36">
                  <c:v>39448</c:v>
                </c:pt>
                <c:pt idx="37">
                  <c:v>39479</c:v>
                </c:pt>
                <c:pt idx="38">
                  <c:v>39508</c:v>
                </c:pt>
                <c:pt idx="39">
                  <c:v>39539</c:v>
                </c:pt>
                <c:pt idx="40">
                  <c:v>39569</c:v>
                </c:pt>
                <c:pt idx="41">
                  <c:v>39600</c:v>
                </c:pt>
                <c:pt idx="42">
                  <c:v>39630</c:v>
                </c:pt>
                <c:pt idx="43">
                  <c:v>39661</c:v>
                </c:pt>
                <c:pt idx="44">
                  <c:v>39692</c:v>
                </c:pt>
                <c:pt idx="45">
                  <c:v>39722</c:v>
                </c:pt>
                <c:pt idx="46">
                  <c:v>39753</c:v>
                </c:pt>
                <c:pt idx="47">
                  <c:v>39783</c:v>
                </c:pt>
                <c:pt idx="48">
                  <c:v>39814</c:v>
                </c:pt>
                <c:pt idx="49">
                  <c:v>39845</c:v>
                </c:pt>
                <c:pt idx="50">
                  <c:v>39873</c:v>
                </c:pt>
                <c:pt idx="51">
                  <c:v>39904</c:v>
                </c:pt>
                <c:pt idx="52">
                  <c:v>39934</c:v>
                </c:pt>
                <c:pt idx="53">
                  <c:v>39965</c:v>
                </c:pt>
                <c:pt idx="54">
                  <c:v>39995</c:v>
                </c:pt>
                <c:pt idx="55">
                  <c:v>40026</c:v>
                </c:pt>
                <c:pt idx="56">
                  <c:v>40057</c:v>
                </c:pt>
                <c:pt idx="57">
                  <c:v>40087</c:v>
                </c:pt>
                <c:pt idx="58">
                  <c:v>40118</c:v>
                </c:pt>
                <c:pt idx="59">
                  <c:v>40148</c:v>
                </c:pt>
                <c:pt idx="60">
                  <c:v>40179</c:v>
                </c:pt>
                <c:pt idx="61">
                  <c:v>40210</c:v>
                </c:pt>
                <c:pt idx="62">
                  <c:v>40238</c:v>
                </c:pt>
                <c:pt idx="63">
                  <c:v>40269</c:v>
                </c:pt>
                <c:pt idx="64">
                  <c:v>40299</c:v>
                </c:pt>
                <c:pt idx="65">
                  <c:v>40330</c:v>
                </c:pt>
                <c:pt idx="66">
                  <c:v>40360</c:v>
                </c:pt>
                <c:pt idx="67">
                  <c:v>40391</c:v>
                </c:pt>
                <c:pt idx="68">
                  <c:v>40422</c:v>
                </c:pt>
                <c:pt idx="69">
                  <c:v>40452</c:v>
                </c:pt>
                <c:pt idx="70">
                  <c:v>40483</c:v>
                </c:pt>
                <c:pt idx="71">
                  <c:v>40513</c:v>
                </c:pt>
                <c:pt idx="72">
                  <c:v>40544</c:v>
                </c:pt>
                <c:pt idx="73">
                  <c:v>40575</c:v>
                </c:pt>
                <c:pt idx="74">
                  <c:v>40603</c:v>
                </c:pt>
                <c:pt idx="75">
                  <c:v>40634</c:v>
                </c:pt>
                <c:pt idx="76">
                  <c:v>40664</c:v>
                </c:pt>
                <c:pt idx="77">
                  <c:v>40695</c:v>
                </c:pt>
                <c:pt idx="78">
                  <c:v>40725</c:v>
                </c:pt>
                <c:pt idx="79">
                  <c:v>40756</c:v>
                </c:pt>
                <c:pt idx="80">
                  <c:v>40787</c:v>
                </c:pt>
                <c:pt idx="81">
                  <c:v>40817</c:v>
                </c:pt>
                <c:pt idx="82">
                  <c:v>40848</c:v>
                </c:pt>
                <c:pt idx="83">
                  <c:v>40878</c:v>
                </c:pt>
                <c:pt idx="84">
                  <c:v>40909</c:v>
                </c:pt>
                <c:pt idx="85">
                  <c:v>40940</c:v>
                </c:pt>
                <c:pt idx="86">
                  <c:v>40969</c:v>
                </c:pt>
                <c:pt idx="87">
                  <c:v>41000</c:v>
                </c:pt>
                <c:pt idx="88">
                  <c:v>41030</c:v>
                </c:pt>
                <c:pt idx="89">
                  <c:v>41061</c:v>
                </c:pt>
                <c:pt idx="90">
                  <c:v>41091</c:v>
                </c:pt>
                <c:pt idx="91">
                  <c:v>41122</c:v>
                </c:pt>
                <c:pt idx="92">
                  <c:v>41153</c:v>
                </c:pt>
                <c:pt idx="93">
                  <c:v>41183</c:v>
                </c:pt>
                <c:pt idx="94">
                  <c:v>41214</c:v>
                </c:pt>
                <c:pt idx="95">
                  <c:v>41244</c:v>
                </c:pt>
                <c:pt idx="96">
                  <c:v>41275</c:v>
                </c:pt>
                <c:pt idx="97">
                  <c:v>41306</c:v>
                </c:pt>
                <c:pt idx="98">
                  <c:v>41334</c:v>
                </c:pt>
                <c:pt idx="99">
                  <c:v>41365</c:v>
                </c:pt>
                <c:pt idx="100">
                  <c:v>41395</c:v>
                </c:pt>
                <c:pt idx="101">
                  <c:v>41426</c:v>
                </c:pt>
                <c:pt idx="102">
                  <c:v>41456</c:v>
                </c:pt>
                <c:pt idx="103">
                  <c:v>41487</c:v>
                </c:pt>
                <c:pt idx="104">
                  <c:v>41518</c:v>
                </c:pt>
                <c:pt idx="105">
                  <c:v>41548</c:v>
                </c:pt>
                <c:pt idx="106">
                  <c:v>41579</c:v>
                </c:pt>
                <c:pt idx="107">
                  <c:v>41609</c:v>
                </c:pt>
                <c:pt idx="108">
                  <c:v>41640</c:v>
                </c:pt>
                <c:pt idx="109">
                  <c:v>41671</c:v>
                </c:pt>
                <c:pt idx="110">
                  <c:v>41699</c:v>
                </c:pt>
                <c:pt idx="111">
                  <c:v>41730</c:v>
                </c:pt>
                <c:pt idx="112">
                  <c:v>41760</c:v>
                </c:pt>
                <c:pt idx="113">
                  <c:v>41791</c:v>
                </c:pt>
                <c:pt idx="114">
                  <c:v>41821</c:v>
                </c:pt>
                <c:pt idx="115">
                  <c:v>41852</c:v>
                </c:pt>
                <c:pt idx="116">
                  <c:v>41883</c:v>
                </c:pt>
                <c:pt idx="117">
                  <c:v>41913</c:v>
                </c:pt>
                <c:pt idx="118">
                  <c:v>41944</c:v>
                </c:pt>
                <c:pt idx="119">
                  <c:v>41974</c:v>
                </c:pt>
                <c:pt idx="120">
                  <c:v>42005</c:v>
                </c:pt>
                <c:pt idx="121">
                  <c:v>42036</c:v>
                </c:pt>
                <c:pt idx="122">
                  <c:v>42064</c:v>
                </c:pt>
                <c:pt idx="123">
                  <c:v>42095</c:v>
                </c:pt>
                <c:pt idx="124">
                  <c:v>42125</c:v>
                </c:pt>
                <c:pt idx="125">
                  <c:v>42156</c:v>
                </c:pt>
                <c:pt idx="126">
                  <c:v>42186</c:v>
                </c:pt>
                <c:pt idx="127">
                  <c:v>42217</c:v>
                </c:pt>
                <c:pt idx="128">
                  <c:v>42248</c:v>
                </c:pt>
                <c:pt idx="129">
                  <c:v>42278</c:v>
                </c:pt>
                <c:pt idx="130">
                  <c:v>42309</c:v>
                </c:pt>
                <c:pt idx="131">
                  <c:v>42339</c:v>
                </c:pt>
                <c:pt idx="132">
                  <c:v>42370</c:v>
                </c:pt>
                <c:pt idx="133">
                  <c:v>42401</c:v>
                </c:pt>
                <c:pt idx="134">
                  <c:v>42430</c:v>
                </c:pt>
                <c:pt idx="135">
                  <c:v>42461</c:v>
                </c:pt>
                <c:pt idx="136">
                  <c:v>42491</c:v>
                </c:pt>
                <c:pt idx="137">
                  <c:v>42522</c:v>
                </c:pt>
                <c:pt idx="138">
                  <c:v>42552</c:v>
                </c:pt>
                <c:pt idx="139">
                  <c:v>42583</c:v>
                </c:pt>
                <c:pt idx="140">
                  <c:v>42614</c:v>
                </c:pt>
                <c:pt idx="141">
                  <c:v>42644</c:v>
                </c:pt>
                <c:pt idx="142">
                  <c:v>42675</c:v>
                </c:pt>
                <c:pt idx="143">
                  <c:v>42705</c:v>
                </c:pt>
                <c:pt idx="144">
                  <c:v>42736</c:v>
                </c:pt>
                <c:pt idx="145">
                  <c:v>42767</c:v>
                </c:pt>
                <c:pt idx="146">
                  <c:v>42795</c:v>
                </c:pt>
                <c:pt idx="147">
                  <c:v>42826</c:v>
                </c:pt>
                <c:pt idx="148">
                  <c:v>42856</c:v>
                </c:pt>
                <c:pt idx="149">
                  <c:v>42887</c:v>
                </c:pt>
                <c:pt idx="150">
                  <c:v>42917</c:v>
                </c:pt>
                <c:pt idx="151">
                  <c:v>42948</c:v>
                </c:pt>
                <c:pt idx="152">
                  <c:v>42979</c:v>
                </c:pt>
                <c:pt idx="153">
                  <c:v>43009</c:v>
                </c:pt>
                <c:pt idx="154">
                  <c:v>43040</c:v>
                </c:pt>
                <c:pt idx="155">
                  <c:v>43070</c:v>
                </c:pt>
                <c:pt idx="156">
                  <c:v>43101</c:v>
                </c:pt>
                <c:pt idx="157">
                  <c:v>43132</c:v>
                </c:pt>
                <c:pt idx="158">
                  <c:v>43160</c:v>
                </c:pt>
                <c:pt idx="159">
                  <c:v>43191</c:v>
                </c:pt>
                <c:pt idx="160">
                  <c:v>43221</c:v>
                </c:pt>
                <c:pt idx="161">
                  <c:v>43252</c:v>
                </c:pt>
                <c:pt idx="162">
                  <c:v>43282</c:v>
                </c:pt>
                <c:pt idx="163">
                  <c:v>43313</c:v>
                </c:pt>
                <c:pt idx="164">
                  <c:v>43344</c:v>
                </c:pt>
                <c:pt idx="165">
                  <c:v>43374</c:v>
                </c:pt>
                <c:pt idx="166">
                  <c:v>43405</c:v>
                </c:pt>
                <c:pt idx="167">
                  <c:v>43435</c:v>
                </c:pt>
                <c:pt idx="168">
                  <c:v>43466</c:v>
                </c:pt>
                <c:pt idx="169">
                  <c:v>43497</c:v>
                </c:pt>
                <c:pt idx="170">
                  <c:v>43525</c:v>
                </c:pt>
                <c:pt idx="171">
                  <c:v>43556</c:v>
                </c:pt>
                <c:pt idx="172">
                  <c:v>43586</c:v>
                </c:pt>
                <c:pt idx="173">
                  <c:v>43617</c:v>
                </c:pt>
                <c:pt idx="174">
                  <c:v>43647</c:v>
                </c:pt>
                <c:pt idx="175">
                  <c:v>43678</c:v>
                </c:pt>
                <c:pt idx="176">
                  <c:v>43709</c:v>
                </c:pt>
                <c:pt idx="177">
                  <c:v>43739</c:v>
                </c:pt>
                <c:pt idx="178">
                  <c:v>43770</c:v>
                </c:pt>
                <c:pt idx="179">
                  <c:v>43800</c:v>
                </c:pt>
                <c:pt idx="180">
                  <c:v>43831</c:v>
                </c:pt>
                <c:pt idx="181">
                  <c:v>43862</c:v>
                </c:pt>
                <c:pt idx="182">
                  <c:v>43891</c:v>
                </c:pt>
                <c:pt idx="183">
                  <c:v>43922</c:v>
                </c:pt>
                <c:pt idx="184">
                  <c:v>43952</c:v>
                </c:pt>
                <c:pt idx="185">
                  <c:v>43983</c:v>
                </c:pt>
                <c:pt idx="186">
                  <c:v>44013</c:v>
                </c:pt>
                <c:pt idx="187">
                  <c:v>44044</c:v>
                </c:pt>
                <c:pt idx="188">
                  <c:v>44075</c:v>
                </c:pt>
                <c:pt idx="189">
                  <c:v>44105</c:v>
                </c:pt>
                <c:pt idx="190">
                  <c:v>44136</c:v>
                </c:pt>
                <c:pt idx="191">
                  <c:v>44166</c:v>
                </c:pt>
                <c:pt idx="192">
                  <c:v>44197</c:v>
                </c:pt>
                <c:pt idx="193">
                  <c:v>44228</c:v>
                </c:pt>
                <c:pt idx="194">
                  <c:v>44256</c:v>
                </c:pt>
                <c:pt idx="195">
                  <c:v>44287</c:v>
                </c:pt>
                <c:pt idx="196">
                  <c:v>44317</c:v>
                </c:pt>
                <c:pt idx="197">
                  <c:v>44348</c:v>
                </c:pt>
                <c:pt idx="198">
                  <c:v>44378</c:v>
                </c:pt>
                <c:pt idx="199">
                  <c:v>44409</c:v>
                </c:pt>
                <c:pt idx="200">
                  <c:v>44440</c:v>
                </c:pt>
                <c:pt idx="201">
                  <c:v>44470</c:v>
                </c:pt>
                <c:pt idx="202">
                  <c:v>44501</c:v>
                </c:pt>
                <c:pt idx="203">
                  <c:v>44531</c:v>
                </c:pt>
                <c:pt idx="204">
                  <c:v>44562</c:v>
                </c:pt>
                <c:pt idx="205">
                  <c:v>44593</c:v>
                </c:pt>
                <c:pt idx="206">
                  <c:v>44621</c:v>
                </c:pt>
                <c:pt idx="207">
                  <c:v>44652</c:v>
                </c:pt>
                <c:pt idx="208">
                  <c:v>44682</c:v>
                </c:pt>
                <c:pt idx="209">
                  <c:v>44713</c:v>
                </c:pt>
                <c:pt idx="210">
                  <c:v>44743</c:v>
                </c:pt>
                <c:pt idx="211">
                  <c:v>44774</c:v>
                </c:pt>
                <c:pt idx="212">
                  <c:v>44805</c:v>
                </c:pt>
                <c:pt idx="213">
                  <c:v>44835</c:v>
                </c:pt>
                <c:pt idx="214">
                  <c:v>44866</c:v>
                </c:pt>
                <c:pt idx="215">
                  <c:v>44896</c:v>
                </c:pt>
                <c:pt idx="216">
                  <c:v>44927</c:v>
                </c:pt>
                <c:pt idx="217">
                  <c:v>44958</c:v>
                </c:pt>
                <c:pt idx="218">
                  <c:v>44986</c:v>
                </c:pt>
                <c:pt idx="219">
                  <c:v>45017</c:v>
                </c:pt>
                <c:pt idx="220">
                  <c:v>45047</c:v>
                </c:pt>
                <c:pt idx="221">
                  <c:v>45078</c:v>
                </c:pt>
                <c:pt idx="222">
                  <c:v>45108</c:v>
                </c:pt>
                <c:pt idx="223">
                  <c:v>45139</c:v>
                </c:pt>
                <c:pt idx="224">
                  <c:v>45170</c:v>
                </c:pt>
                <c:pt idx="225">
                  <c:v>45200</c:v>
                </c:pt>
                <c:pt idx="226">
                  <c:v>45231</c:v>
                </c:pt>
                <c:pt idx="227">
                  <c:v>45261</c:v>
                </c:pt>
                <c:pt idx="228">
                  <c:v>45292</c:v>
                </c:pt>
                <c:pt idx="229">
                  <c:v>45323</c:v>
                </c:pt>
                <c:pt idx="230">
                  <c:v>45352</c:v>
                </c:pt>
                <c:pt idx="231">
                  <c:v>45383</c:v>
                </c:pt>
                <c:pt idx="232">
                  <c:v>45413</c:v>
                </c:pt>
                <c:pt idx="233">
                  <c:v>45444</c:v>
                </c:pt>
                <c:pt idx="234">
                  <c:v>45474</c:v>
                </c:pt>
                <c:pt idx="235">
                  <c:v>45505</c:v>
                </c:pt>
                <c:pt idx="236">
                  <c:v>45536</c:v>
                </c:pt>
                <c:pt idx="237">
                  <c:v>45566</c:v>
                </c:pt>
                <c:pt idx="238">
                  <c:v>45597</c:v>
                </c:pt>
                <c:pt idx="239">
                  <c:v>45627</c:v>
                </c:pt>
              </c:numCache>
            </c:numRef>
          </c:cat>
          <c:val>
            <c:numRef>
              <c:f>'[Cyclical Analysis and Leading Indicators.xlsx]USIP'!$G$14:$G$253</c:f>
              <c:numCache>
                <c:formatCode>General</c:formatCode>
                <c:ptCount val="240"/>
                <c:pt idx="23" formatCode="0.0">
                  <c:v>2.2830452586037921</c:v>
                </c:pt>
                <c:pt idx="24" formatCode="0.0">
                  <c:v>2.2928051803039295</c:v>
                </c:pt>
                <c:pt idx="25" formatCode="0.0">
                  <c:v>2.4037066228502511</c:v>
                </c:pt>
                <c:pt idx="26" formatCode="0.0">
                  <c:v>2.4260317416199513</c:v>
                </c:pt>
                <c:pt idx="27" formatCode="0.0">
                  <c:v>2.6322145858486863</c:v>
                </c:pt>
                <c:pt idx="28" formatCode="0.0">
                  <c:v>2.7067457512839184</c:v>
                </c:pt>
                <c:pt idx="29" formatCode="0.0">
                  <c:v>2.7410587930526589</c:v>
                </c:pt>
                <c:pt idx="30" formatCode="0.0">
                  <c:v>2.7009726582854654</c:v>
                </c:pt>
                <c:pt idx="31" formatCode="0.0">
                  <c:v>2.6593458166409363</c:v>
                </c:pt>
                <c:pt idx="32" formatCode="0.0">
                  <c:v>2.5363334672905609</c:v>
                </c:pt>
                <c:pt idx="33" formatCode="0.0">
                  <c:v>2.493468928601672</c:v>
                </c:pt>
                <c:pt idx="34" formatCode="0.0">
                  <c:v>2.5911105393735738</c:v>
                </c:pt>
                <c:pt idx="35" formatCode="0.0">
                  <c:v>2.5613336241335958</c:v>
                </c:pt>
                <c:pt idx="36" formatCode="0.0">
                  <c:v>2.61247084663907</c:v>
                </c:pt>
                <c:pt idx="37" formatCode="0.0">
                  <c:v>2.4544727914335311</c:v>
                </c:pt>
                <c:pt idx="38" formatCode="0.0">
                  <c:v>2.2491041565377685</c:v>
                </c:pt>
                <c:pt idx="39" formatCode="0.0">
                  <c:v>1.9249743397442529</c:v>
                </c:pt>
                <c:pt idx="40" formatCode="0.0">
                  <c:v>1.5339655042709239</c:v>
                </c:pt>
                <c:pt idx="41" formatCode="0.0">
                  <c:v>1.1492234760818008</c:v>
                </c:pt>
                <c:pt idx="42" formatCode="0.0">
                  <c:v>0.83095108383153615</c:v>
                </c:pt>
                <c:pt idx="43" formatCode="0.0">
                  <c:v>0.30717302429523841</c:v>
                </c:pt>
                <c:pt idx="44" formatCode="0.0">
                  <c:v>-0.63172544365552596</c:v>
                </c:pt>
                <c:pt idx="45" formatCode="0.0">
                  <c:v>-1.4206072971032313</c:v>
                </c:pt>
                <c:pt idx="46" formatCode="0.0">
                  <c:v>-2.390599885880178</c:v>
                </c:pt>
                <c:pt idx="47" formatCode="0.0">
                  <c:v>-3.464057833190509</c:v>
                </c:pt>
                <c:pt idx="48" formatCode="0.0">
                  <c:v>-4.7236100996034054</c:v>
                </c:pt>
                <c:pt idx="49" formatCode="0.0">
                  <c:v>-5.8902889299822192</c:v>
                </c:pt>
                <c:pt idx="50" formatCode="0.0">
                  <c:v>-7.1005180447404967</c:v>
                </c:pt>
                <c:pt idx="51" formatCode="0.0">
                  <c:v>-8.356941206276943</c:v>
                </c:pt>
                <c:pt idx="52" formatCode="0.0">
                  <c:v>-9.4765082366586739</c:v>
                </c:pt>
                <c:pt idx="53" formatCode="0.0">
                  <c:v>-10.609759064345923</c:v>
                </c:pt>
                <c:pt idx="54" formatCode="0.0">
                  <c:v>-11.610261047063389</c:v>
                </c:pt>
                <c:pt idx="55" formatCode="0.0">
                  <c:v>-12.231452218421879</c:v>
                </c:pt>
                <c:pt idx="56" formatCode="0.0">
                  <c:v>-12.163895576020593</c:v>
                </c:pt>
                <c:pt idx="57" formatCode="0.0">
                  <c:v>-12.204056511643614</c:v>
                </c:pt>
                <c:pt idx="58" formatCode="0.0">
                  <c:v>-11.988382027866678</c:v>
                </c:pt>
                <c:pt idx="59" formatCode="0.0">
                  <c:v>-11.366452085973961</c:v>
                </c:pt>
                <c:pt idx="60" formatCode="0.0">
                  <c:v>-10.292895236505672</c:v>
                </c:pt>
                <c:pt idx="61" formatCode="0.0">
                  <c:v>-9.0837670131753327</c:v>
                </c:pt>
                <c:pt idx="62" formatCode="0.0">
                  <c:v>-7.5660943901381899</c:v>
                </c:pt>
                <c:pt idx="63" formatCode="0.0">
                  <c:v>-5.8066000921465388</c:v>
                </c:pt>
                <c:pt idx="64" formatCode="0.0">
                  <c:v>-3.9024343818192904</c:v>
                </c:pt>
                <c:pt idx="65" formatCode="0.0">
                  <c:v>-1.8515732989785789</c:v>
                </c:pt>
                <c:pt idx="66" formatCode="0.0">
                  <c:v>-3.7452702347934519E-2</c:v>
                </c:pt>
                <c:pt idx="67" formatCode="0.0">
                  <c:v>1.5563561407936817</c:v>
                </c:pt>
                <c:pt idx="68" formatCode="0.0">
                  <c:v>2.7270214079322415</c:v>
                </c:pt>
                <c:pt idx="69" formatCode="0.0">
                  <c:v>3.8750264215660053</c:v>
                </c:pt>
                <c:pt idx="70" formatCode="0.0">
                  <c:v>4.8161112202415524</c:v>
                </c:pt>
                <c:pt idx="71" formatCode="0.0">
                  <c:v>5.5433373971642794</c:v>
                </c:pt>
                <c:pt idx="72" formatCode="0.0">
                  <c:v>5.8343348801845423</c:v>
                </c:pt>
                <c:pt idx="73" formatCode="0.0">
                  <c:v>5.9648361276773585</c:v>
                </c:pt>
                <c:pt idx="74" formatCode="0.0">
                  <c:v>5.9443218647937499</c:v>
                </c:pt>
                <c:pt idx="75" formatCode="0.0">
                  <c:v>5.7117523726787738</c:v>
                </c:pt>
                <c:pt idx="76" formatCode="0.0">
                  <c:v>5.2277788907715461</c:v>
                </c:pt>
                <c:pt idx="77" formatCode="0.0">
                  <c:v>4.695625781327962</c:v>
                </c:pt>
                <c:pt idx="78" formatCode="0.0">
                  <c:v>4.320157578212843</c:v>
                </c:pt>
                <c:pt idx="79" formatCode="0.0">
                  <c:v>3.9754350889296575</c:v>
                </c:pt>
                <c:pt idx="80" formatCode="0.0">
                  <c:v>3.6697270535496926</c:v>
                </c:pt>
                <c:pt idx="81" formatCode="0.0">
                  <c:v>3.4816335244383509</c:v>
                </c:pt>
                <c:pt idx="82" formatCode="0.0">
                  <c:v>3.3671580267392613</c:v>
                </c:pt>
                <c:pt idx="83" formatCode="0.0">
                  <c:v>3.1457662452004627</c:v>
                </c:pt>
                <c:pt idx="84" formatCode="0.0">
                  <c:v>3.0606144027825621</c:v>
                </c:pt>
                <c:pt idx="85" formatCode="0.0">
                  <c:v>3.1446176647218493</c:v>
                </c:pt>
                <c:pt idx="86" formatCode="0.0">
                  <c:v>3.0379138461970427</c:v>
                </c:pt>
                <c:pt idx="87" formatCode="0.0">
                  <c:v>3.093702176514924</c:v>
                </c:pt>
                <c:pt idx="88" formatCode="0.0">
                  <c:v>3.2511264724544873</c:v>
                </c:pt>
                <c:pt idx="89" formatCode="0.0">
                  <c:v>3.3744057679763557</c:v>
                </c:pt>
                <c:pt idx="90" formatCode="0.0">
                  <c:v>3.4109298629823428</c:v>
                </c:pt>
                <c:pt idx="91" formatCode="0.0">
                  <c:v>3.3941056584819762</c:v>
                </c:pt>
                <c:pt idx="92" formatCode="0.0">
                  <c:v>3.3791660395551304</c:v>
                </c:pt>
                <c:pt idx="93" formatCode="0.0">
                  <c:v>3.2452683586955686</c:v>
                </c:pt>
                <c:pt idx="94" formatCode="0.0">
                  <c:v>3.1432989306145203</c:v>
                </c:pt>
                <c:pt idx="95" formatCode="0.0">
                  <c:v>3.0520832653611052</c:v>
                </c:pt>
                <c:pt idx="96" formatCode="0.0">
                  <c:v>2.8878907632759336</c:v>
                </c:pt>
                <c:pt idx="97" formatCode="0.0">
                  <c:v>2.637678455445311</c:v>
                </c:pt>
                <c:pt idx="98" formatCode="0.0">
                  <c:v>2.5762645631850489</c:v>
                </c:pt>
                <c:pt idx="99" formatCode="0.0">
                  <c:v>2.4208461978512332</c:v>
                </c:pt>
                <c:pt idx="100" formatCode="0.0">
                  <c:v>2.2119643802165996</c:v>
                </c:pt>
                <c:pt idx="101" formatCode="0.0">
                  <c:v>2.0546215287034642</c:v>
                </c:pt>
                <c:pt idx="102" formatCode="0.0">
                  <c:v>1.9011134396197775</c:v>
                </c:pt>
                <c:pt idx="103" formatCode="0.0">
                  <c:v>1.9022847544771508</c:v>
                </c:pt>
                <c:pt idx="104" formatCode="0.0">
                  <c:v>1.9370829633459152</c:v>
                </c:pt>
                <c:pt idx="105" formatCode="0.0">
                  <c:v>2.0015224784540919</c:v>
                </c:pt>
                <c:pt idx="106" formatCode="0.0">
                  <c:v>1.9981551350896467</c:v>
                </c:pt>
                <c:pt idx="107" formatCode="0.0">
                  <c:v>2.0109378851921775</c:v>
                </c:pt>
                <c:pt idx="108" formatCode="0.0">
                  <c:v>2.0388288367047664</c:v>
                </c:pt>
                <c:pt idx="109" formatCode="0.0">
                  <c:v>2.0916421363888986</c:v>
                </c:pt>
                <c:pt idx="110" formatCode="0.0">
                  <c:v>2.1649670806457522</c:v>
                </c:pt>
                <c:pt idx="111" formatCode="0.0">
                  <c:v>2.2071098092767585</c:v>
                </c:pt>
                <c:pt idx="112" formatCode="0.0">
                  <c:v>2.3535416129456053</c:v>
                </c:pt>
                <c:pt idx="113" formatCode="0.0">
                  <c:v>2.4945259809491915</c:v>
                </c:pt>
                <c:pt idx="114" formatCode="0.0">
                  <c:v>2.6762647951615151</c:v>
                </c:pt>
                <c:pt idx="115" formatCode="0.0">
                  <c:v>2.7527545174830976</c:v>
                </c:pt>
                <c:pt idx="116" formatCode="0.0">
                  <c:v>2.7670329583189215</c:v>
                </c:pt>
                <c:pt idx="117" formatCode="0.0">
                  <c:v>2.8131916866774844</c:v>
                </c:pt>
                <c:pt idx="118" formatCode="0.0">
                  <c:v>2.9131662169784818</c:v>
                </c:pt>
                <c:pt idx="119" formatCode="0.0">
                  <c:v>3.002462935595787</c:v>
                </c:pt>
                <c:pt idx="120" formatCode="0.0">
                  <c:v>3.0621809451752711</c:v>
                </c:pt>
                <c:pt idx="121" formatCode="0.0">
                  <c:v>3.003750027168067</c:v>
                </c:pt>
                <c:pt idx="122" formatCode="0.0">
                  <c:v>2.7494498657172812</c:v>
                </c:pt>
                <c:pt idx="123" formatCode="0.0">
                  <c:v>2.4657052347967436</c:v>
                </c:pt>
                <c:pt idx="124" formatCode="0.0">
                  <c:v>2.0733657077083762</c:v>
                </c:pt>
                <c:pt idx="125" formatCode="0.0">
                  <c:v>1.6322296593767902</c:v>
                </c:pt>
                <c:pt idx="126" formatCode="0.0">
                  <c:v>1.2322036029607659</c:v>
                </c:pt>
                <c:pt idx="127" formatCode="0.0">
                  <c:v>0.83634087659029888</c:v>
                </c:pt>
                <c:pt idx="128" formatCode="0.0">
                  <c:v>0.35316750776843264</c:v>
                </c:pt>
                <c:pt idx="129" formatCode="0.0">
                  <c:v>-0.12844784450071245</c:v>
                </c:pt>
                <c:pt idx="130" formatCode="0.0">
                  <c:v>-0.76696344380688686</c:v>
                </c:pt>
                <c:pt idx="131" formatCode="0.0">
                  <c:v>-1.4153605452215317</c:v>
                </c:pt>
                <c:pt idx="132" formatCode="0.0">
                  <c:v>-1.8993609692717826</c:v>
                </c:pt>
                <c:pt idx="133" formatCode="0.0">
                  <c:v>-2.3065425105499173</c:v>
                </c:pt>
                <c:pt idx="134" formatCode="0.0">
                  <c:v>-2.6611084791168764</c:v>
                </c:pt>
                <c:pt idx="135" formatCode="0.0">
                  <c:v>-2.8005647739312849</c:v>
                </c:pt>
                <c:pt idx="136" formatCode="0.0">
                  <c:v>-2.9119448670926289</c:v>
                </c:pt>
                <c:pt idx="137" formatCode="0.0">
                  <c:v>-2.9157134818712507</c:v>
                </c:pt>
                <c:pt idx="138" formatCode="0.0">
                  <c:v>-3.0049655528120383</c:v>
                </c:pt>
                <c:pt idx="139" formatCode="0.0">
                  <c:v>-3.0809485601919704</c:v>
                </c:pt>
                <c:pt idx="140" formatCode="0.0">
                  <c:v>-2.9847213032311544</c:v>
                </c:pt>
                <c:pt idx="141" formatCode="0.0">
                  <c:v>-2.864634831433051</c:v>
                </c:pt>
                <c:pt idx="142" formatCode="0.0">
                  <c:v>-2.6057074007233894</c:v>
                </c:pt>
                <c:pt idx="143" formatCode="0.0">
                  <c:v>-2.1644785628440673</c:v>
                </c:pt>
                <c:pt idx="144" formatCode="0.0">
                  <c:v>-1.9229313252894258</c:v>
                </c:pt>
                <c:pt idx="145" formatCode="0.0">
                  <c:v>-1.6656260467118926</c:v>
                </c:pt>
                <c:pt idx="146" formatCode="0.0">
                  <c:v>-1.1763096361498668</c:v>
                </c:pt>
                <c:pt idx="147" formatCode="0.0">
                  <c:v>-0.93334857126816928</c:v>
                </c:pt>
                <c:pt idx="148" formatCode="0.0">
                  <c:v>-0.55651398607517422</c:v>
                </c:pt>
                <c:pt idx="149" formatCode="0.0">
                  <c:v>-0.28226358673933305</c:v>
                </c:pt>
                <c:pt idx="150" formatCode="0.0">
                  <c:v>4.4200755799337799E-2</c:v>
                </c:pt>
                <c:pt idx="151" formatCode="0.0">
                  <c:v>0.30865619075130724</c:v>
                </c:pt>
                <c:pt idx="152" formatCode="0.0">
                  <c:v>0.51099574652218394</c:v>
                </c:pt>
                <c:pt idx="153" formatCode="0.0">
                  <c:v>0.79315300560425328</c:v>
                </c:pt>
                <c:pt idx="154" formatCode="0.0">
                  <c:v>1.1355314233163512</c:v>
                </c:pt>
                <c:pt idx="155" formatCode="0.0">
                  <c:v>1.3200055861100992</c:v>
                </c:pt>
                <c:pt idx="156" formatCode="0.0">
                  <c:v>1.5920044627982577</c:v>
                </c:pt>
                <c:pt idx="157" formatCode="0.0">
                  <c:v>1.9137983135021841</c:v>
                </c:pt>
                <c:pt idx="158" formatCode="0.0">
                  <c:v>2.0403915906461236</c:v>
                </c:pt>
                <c:pt idx="159" formatCode="0.0">
                  <c:v>2.3540775262908369</c:v>
                </c:pt>
                <c:pt idx="160" formatCode="0.0">
                  <c:v>2.4029278984380085</c:v>
                </c:pt>
                <c:pt idx="161" formatCode="0.0">
                  <c:v>2.5111805383613444</c:v>
                </c:pt>
                <c:pt idx="162" formatCode="0.0">
                  <c:v>2.6448764181354818</c:v>
                </c:pt>
                <c:pt idx="163" formatCode="0.0">
                  <c:v>2.9521753502776704</c:v>
                </c:pt>
                <c:pt idx="164" formatCode="0.0">
                  <c:v>3.248536882899117</c:v>
                </c:pt>
                <c:pt idx="165" formatCode="0.0">
                  <c:v>3.2826866637284837</c:v>
                </c:pt>
                <c:pt idx="166" formatCode="0.0">
                  <c:v>3.2283236798671595</c:v>
                </c:pt>
                <c:pt idx="167" formatCode="0.0">
                  <c:v>3.1501252625104428</c:v>
                </c:pt>
                <c:pt idx="168" formatCode="0.0">
                  <c:v>3.0369369668955528</c:v>
                </c:pt>
                <c:pt idx="169" formatCode="0.0">
                  <c:v>2.8193429015711757</c:v>
                </c:pt>
                <c:pt idx="170" formatCode="0.0">
                  <c:v>2.5961660168555909</c:v>
                </c:pt>
                <c:pt idx="171" formatCode="0.0">
                  <c:v>2.1402573614678317</c:v>
                </c:pt>
                <c:pt idx="172" formatCode="0.0">
                  <c:v>1.932916163335193</c:v>
                </c:pt>
                <c:pt idx="173" formatCode="0.0">
                  <c:v>1.6500516741022579</c:v>
                </c:pt>
                <c:pt idx="174" formatCode="0.0">
                  <c:v>1.2760798648488816</c:v>
                </c:pt>
                <c:pt idx="175" formatCode="0.0">
                  <c:v>0.81194194381095031</c:v>
                </c:pt>
                <c:pt idx="176" formatCode="0.0">
                  <c:v>0.32863090308580922</c:v>
                </c:pt>
                <c:pt idx="177" formatCode="0.0">
                  <c:v>-5.1963627568753168E-2</c:v>
                </c:pt>
                <c:pt idx="178" formatCode="0.0">
                  <c:v>-0.38695024460724881</c:v>
                </c:pt>
                <c:pt idx="179" formatCode="0.0">
                  <c:v>-0.69875506684672928</c:v>
                </c:pt>
                <c:pt idx="180" formatCode="0.0">
                  <c:v>-0.97987711859242665</c:v>
                </c:pt>
                <c:pt idx="181" formatCode="0.0">
                  <c:v>-1.1183784777807944</c:v>
                </c:pt>
                <c:pt idx="182" formatCode="0.0">
                  <c:v>-1.5744841811025481</c:v>
                </c:pt>
                <c:pt idx="183" formatCode="0.0">
                  <c:v>-2.9284844628692071</c:v>
                </c:pt>
                <c:pt idx="184" formatCode="0.0">
                  <c:v>-4.232826256358635</c:v>
                </c:pt>
                <c:pt idx="185" formatCode="0.0">
                  <c:v>-5.0700669103360383</c:v>
                </c:pt>
                <c:pt idx="186" formatCode="0.0">
                  <c:v>-5.5265544239785811</c:v>
                </c:pt>
                <c:pt idx="187" formatCode="0.0">
                  <c:v>-5.980143400506563</c:v>
                </c:pt>
                <c:pt idx="188" formatCode="0.0">
                  <c:v>-6.4549315822731472</c:v>
                </c:pt>
                <c:pt idx="189" formatCode="0.0">
                  <c:v>-6.6969530351454978</c:v>
                </c:pt>
                <c:pt idx="190" formatCode="0.0">
                  <c:v>-7.0037199568038488</c:v>
                </c:pt>
                <c:pt idx="191" formatCode="0.0">
                  <c:v>-7.1865388191958601</c:v>
                </c:pt>
                <c:pt idx="192" formatCode="0.0">
                  <c:v>-7.2343628691763229</c:v>
                </c:pt>
                <c:pt idx="193" formatCode="0.0">
                  <c:v>-7.6803513440421369</c:v>
                </c:pt>
                <c:pt idx="194" formatCode="0.0">
                  <c:v>-7.2462046432673048</c:v>
                </c:pt>
                <c:pt idx="195" formatCode="0.0">
                  <c:v>-4.6692697859780452</c:v>
                </c:pt>
                <c:pt idx="196" formatCode="0.0">
                  <c:v>-2.2555521413067652</c:v>
                </c:pt>
                <c:pt idx="197" formatCode="0.0">
                  <c:v>-0.67651876000267919</c:v>
                </c:pt>
                <c:pt idx="198" formatCode="0.0">
                  <c:v>0.34235199213981105</c:v>
                </c:pt>
                <c:pt idx="199" formatCode="0.0">
                  <c:v>1.2477922299569713</c:v>
                </c:pt>
                <c:pt idx="200" formatCode="0.0">
                  <c:v>2.1612714308531622</c:v>
                </c:pt>
                <c:pt idx="201" formatCode="0.0">
                  <c:v>2.9266010935803166</c:v>
                </c:pt>
                <c:pt idx="202" formatCode="0.0">
                  <c:v>3.7897830876973444</c:v>
                </c:pt>
                <c:pt idx="203" formatCode="0.0">
                  <c:v>4.3934413066686062</c:v>
                </c:pt>
                <c:pt idx="204" formatCode="0.0">
                  <c:v>4.8243059804708821</c:v>
                </c:pt>
                <c:pt idx="205" formatCode="0.0">
                  <c:v>5.9436865656509781</c:v>
                </c:pt>
                <c:pt idx="206" formatCode="0.0">
                  <c:v>6.2859697585031995</c:v>
                </c:pt>
                <c:pt idx="207" formatCode="0.0">
                  <c:v>5.2985403971124896</c:v>
                </c:pt>
                <c:pt idx="208" formatCode="0.0">
                  <c:v>4.4225541774628425</c:v>
                </c:pt>
                <c:pt idx="209" formatCode="0.0">
                  <c:v>3.9956734402698117</c:v>
                </c:pt>
                <c:pt idx="210" formatCode="0.0">
                  <c:v>3.8091074607958575</c:v>
                </c:pt>
                <c:pt idx="211" formatCode="0.0">
                  <c:v>3.7268946752845693</c:v>
                </c:pt>
                <c:pt idx="212" formatCode="0.0">
                  <c:v>3.8426828387842136</c:v>
                </c:pt>
                <c:pt idx="213" formatCode="0.0">
                  <c:v>3.7679551029296903</c:v>
                </c:pt>
                <c:pt idx="214" formatCode="0.0">
                  <c:v>3.5426925149865269</c:v>
                </c:pt>
                <c:pt idx="215" formatCode="0.0">
                  <c:v>3.3879795277662765</c:v>
                </c:pt>
                <c:pt idx="216" formatCode="0.0">
                  <c:v>3.2799806198351007</c:v>
                </c:pt>
                <c:pt idx="217" formatCode="0.0">
                  <c:v>2.8126142294997436</c:v>
                </c:pt>
                <c:pt idx="218" formatCode="0.0">
                  <c:v>2.4423730332346025</c:v>
                </c:pt>
                <c:pt idx="219" formatCode="0.0">
                  <c:v>2.1871014926447998</c:v>
                </c:pt>
                <c:pt idx="220" formatCode="0.0">
                  <c:v>1.8776806855953083</c:v>
                </c:pt>
                <c:pt idx="221" formatCode="0.0">
                  <c:v>1.5814739692318227</c:v>
                </c:pt>
                <c:pt idx="222" formatCode="0.0">
                  <c:v>1.3303413666489519</c:v>
                </c:pt>
                <c:pt idx="223" formatCode="0.0">
                  <c:v>1.1061175283763873</c:v>
                </c:pt>
                <c:pt idx="224" formatCode="0.0">
                  <c:v>0.71465006937434339</c:v>
                </c:pt>
                <c:pt idx="225" formatCode="0.0">
                  <c:v>0.39921561917171289</c:v>
                </c:pt>
                <c:pt idx="226" formatCode="0.0">
                  <c:v>0.22845684541468358</c:v>
                </c:pt>
                <c:pt idx="227" formatCode="0.0">
                  <c:v>0.22379804184025431</c:v>
                </c:pt>
                <c:pt idx="228" formatCode="0.0">
                  <c:v>8.6213058544146293E-2</c:v>
                </c:pt>
                <c:pt idx="229" formatCode="0.0">
                  <c:v>8.1079722463073267E-5</c:v>
                </c:pt>
                <c:pt idx="230" formatCode="0.0">
                  <c:v>-2.3355595055335243E-2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906C-4A1C-841C-64B08E7FC4B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974250751"/>
        <c:axId val="974254911"/>
        <c:extLst>
          <c:ext xmlns:c15="http://schemas.microsoft.com/office/drawing/2012/chart" uri="{02D57815-91ED-43cb-92C2-25804820EDAC}">
            <c15:filteredLine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'[Cyclical Analysis and Leading Indicators.xlsx]Copper'!$B$1</c15:sqref>
                        </c15:formulaRef>
                      </c:ext>
                    </c:extLst>
                    <c:strCache>
                      <c:ptCount val="1"/>
                      <c:pt idx="0">
                        <c:v>Monthly</c:v>
                      </c:pt>
                    </c:strCache>
                  </c:strRef>
                </c:tx>
                <c:spPr>
                  <a:ln w="28575" cap="rnd">
                    <a:solidFill>
                      <a:schemeClr val="accent1"/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numRef>
                    <c:extLst>
                      <c:ext uri="{02D57815-91ED-43cb-92C2-25804820EDAC}">
                        <c15:formulaRef>
                          <c15:sqref>'[Cyclical Analysis and Leading Indicators.xlsx]Copper'!$A$2:$A$241</c15:sqref>
                        </c15:formulaRef>
                      </c:ext>
                    </c:extLst>
                    <c:numCache>
                      <c:formatCode>mmm\-yy</c:formatCode>
                      <c:ptCount val="240"/>
                      <c:pt idx="0">
                        <c:v>38353</c:v>
                      </c:pt>
                      <c:pt idx="1">
                        <c:v>38384</c:v>
                      </c:pt>
                      <c:pt idx="2">
                        <c:v>38412</c:v>
                      </c:pt>
                      <c:pt idx="3">
                        <c:v>38443</c:v>
                      </c:pt>
                      <c:pt idx="4">
                        <c:v>38473</c:v>
                      </c:pt>
                      <c:pt idx="5">
                        <c:v>38504</c:v>
                      </c:pt>
                      <c:pt idx="6">
                        <c:v>38534</c:v>
                      </c:pt>
                      <c:pt idx="7">
                        <c:v>38565</c:v>
                      </c:pt>
                      <c:pt idx="8">
                        <c:v>38596</c:v>
                      </c:pt>
                      <c:pt idx="9">
                        <c:v>38626</c:v>
                      </c:pt>
                      <c:pt idx="10">
                        <c:v>38657</c:v>
                      </c:pt>
                      <c:pt idx="11">
                        <c:v>38687</c:v>
                      </c:pt>
                      <c:pt idx="12">
                        <c:v>38718</c:v>
                      </c:pt>
                      <c:pt idx="13">
                        <c:v>38749</c:v>
                      </c:pt>
                      <c:pt idx="14">
                        <c:v>38777</c:v>
                      </c:pt>
                      <c:pt idx="15">
                        <c:v>38808</c:v>
                      </c:pt>
                      <c:pt idx="16">
                        <c:v>38838</c:v>
                      </c:pt>
                      <c:pt idx="17">
                        <c:v>38869</c:v>
                      </c:pt>
                      <c:pt idx="18">
                        <c:v>38899</c:v>
                      </c:pt>
                      <c:pt idx="19">
                        <c:v>38930</c:v>
                      </c:pt>
                      <c:pt idx="20">
                        <c:v>38961</c:v>
                      </c:pt>
                      <c:pt idx="21">
                        <c:v>38991</c:v>
                      </c:pt>
                      <c:pt idx="22">
                        <c:v>39022</c:v>
                      </c:pt>
                      <c:pt idx="23">
                        <c:v>39052</c:v>
                      </c:pt>
                      <c:pt idx="24">
                        <c:v>39083</c:v>
                      </c:pt>
                      <c:pt idx="25">
                        <c:v>39114</c:v>
                      </c:pt>
                      <c:pt idx="26">
                        <c:v>39142</c:v>
                      </c:pt>
                      <c:pt idx="27">
                        <c:v>39173</c:v>
                      </c:pt>
                      <c:pt idx="28">
                        <c:v>39203</c:v>
                      </c:pt>
                      <c:pt idx="29">
                        <c:v>39234</c:v>
                      </c:pt>
                      <c:pt idx="30">
                        <c:v>39264</c:v>
                      </c:pt>
                      <c:pt idx="31">
                        <c:v>39295</c:v>
                      </c:pt>
                      <c:pt idx="32">
                        <c:v>39326</c:v>
                      </c:pt>
                      <c:pt idx="33">
                        <c:v>39356</c:v>
                      </c:pt>
                      <c:pt idx="34">
                        <c:v>39387</c:v>
                      </c:pt>
                      <c:pt idx="35">
                        <c:v>39417</c:v>
                      </c:pt>
                      <c:pt idx="36">
                        <c:v>39448</c:v>
                      </c:pt>
                      <c:pt idx="37">
                        <c:v>39479</c:v>
                      </c:pt>
                      <c:pt idx="38">
                        <c:v>39508</c:v>
                      </c:pt>
                      <c:pt idx="39">
                        <c:v>39539</c:v>
                      </c:pt>
                      <c:pt idx="40">
                        <c:v>39569</c:v>
                      </c:pt>
                      <c:pt idx="41">
                        <c:v>39600</c:v>
                      </c:pt>
                      <c:pt idx="42">
                        <c:v>39630</c:v>
                      </c:pt>
                      <c:pt idx="43">
                        <c:v>39661</c:v>
                      </c:pt>
                      <c:pt idx="44">
                        <c:v>39692</c:v>
                      </c:pt>
                      <c:pt idx="45">
                        <c:v>39722</c:v>
                      </c:pt>
                      <c:pt idx="46">
                        <c:v>39753</c:v>
                      </c:pt>
                      <c:pt idx="47">
                        <c:v>39783</c:v>
                      </c:pt>
                      <c:pt idx="48">
                        <c:v>39814</c:v>
                      </c:pt>
                      <c:pt idx="49">
                        <c:v>39845</c:v>
                      </c:pt>
                      <c:pt idx="50">
                        <c:v>39873</c:v>
                      </c:pt>
                      <c:pt idx="51">
                        <c:v>39904</c:v>
                      </c:pt>
                      <c:pt idx="52">
                        <c:v>39934</c:v>
                      </c:pt>
                      <c:pt idx="53">
                        <c:v>39965</c:v>
                      </c:pt>
                      <c:pt idx="54">
                        <c:v>39995</c:v>
                      </c:pt>
                      <c:pt idx="55">
                        <c:v>40026</c:v>
                      </c:pt>
                      <c:pt idx="56">
                        <c:v>40057</c:v>
                      </c:pt>
                      <c:pt idx="57">
                        <c:v>40087</c:v>
                      </c:pt>
                      <c:pt idx="58">
                        <c:v>40118</c:v>
                      </c:pt>
                      <c:pt idx="59">
                        <c:v>40148</c:v>
                      </c:pt>
                      <c:pt idx="60">
                        <c:v>40179</c:v>
                      </c:pt>
                      <c:pt idx="61">
                        <c:v>40210</c:v>
                      </c:pt>
                      <c:pt idx="62">
                        <c:v>40238</c:v>
                      </c:pt>
                      <c:pt idx="63">
                        <c:v>40269</c:v>
                      </c:pt>
                      <c:pt idx="64">
                        <c:v>40299</c:v>
                      </c:pt>
                      <c:pt idx="65">
                        <c:v>40330</c:v>
                      </c:pt>
                      <c:pt idx="66">
                        <c:v>40360</c:v>
                      </c:pt>
                      <c:pt idx="67">
                        <c:v>40391</c:v>
                      </c:pt>
                      <c:pt idx="68">
                        <c:v>40422</c:v>
                      </c:pt>
                      <c:pt idx="69">
                        <c:v>40452</c:v>
                      </c:pt>
                      <c:pt idx="70">
                        <c:v>40483</c:v>
                      </c:pt>
                      <c:pt idx="71">
                        <c:v>40513</c:v>
                      </c:pt>
                      <c:pt idx="72">
                        <c:v>40544</c:v>
                      </c:pt>
                      <c:pt idx="73">
                        <c:v>40575</c:v>
                      </c:pt>
                      <c:pt idx="74">
                        <c:v>40603</c:v>
                      </c:pt>
                      <c:pt idx="75">
                        <c:v>40634</c:v>
                      </c:pt>
                      <c:pt idx="76">
                        <c:v>40664</c:v>
                      </c:pt>
                      <c:pt idx="77">
                        <c:v>40695</c:v>
                      </c:pt>
                      <c:pt idx="78">
                        <c:v>40725</c:v>
                      </c:pt>
                      <c:pt idx="79">
                        <c:v>40756</c:v>
                      </c:pt>
                      <c:pt idx="80">
                        <c:v>40787</c:v>
                      </c:pt>
                      <c:pt idx="81">
                        <c:v>40817</c:v>
                      </c:pt>
                      <c:pt idx="82">
                        <c:v>40848</c:v>
                      </c:pt>
                      <c:pt idx="83">
                        <c:v>40878</c:v>
                      </c:pt>
                      <c:pt idx="84">
                        <c:v>40909</c:v>
                      </c:pt>
                      <c:pt idx="85">
                        <c:v>40940</c:v>
                      </c:pt>
                      <c:pt idx="86">
                        <c:v>40969</c:v>
                      </c:pt>
                      <c:pt idx="87">
                        <c:v>41000</c:v>
                      </c:pt>
                      <c:pt idx="88">
                        <c:v>41030</c:v>
                      </c:pt>
                      <c:pt idx="89">
                        <c:v>41061</c:v>
                      </c:pt>
                      <c:pt idx="90">
                        <c:v>41091</c:v>
                      </c:pt>
                      <c:pt idx="91">
                        <c:v>41122</c:v>
                      </c:pt>
                      <c:pt idx="92">
                        <c:v>41153</c:v>
                      </c:pt>
                      <c:pt idx="93">
                        <c:v>41183</c:v>
                      </c:pt>
                      <c:pt idx="94">
                        <c:v>41214</c:v>
                      </c:pt>
                      <c:pt idx="95">
                        <c:v>41244</c:v>
                      </c:pt>
                      <c:pt idx="96">
                        <c:v>41275</c:v>
                      </c:pt>
                      <c:pt idx="97">
                        <c:v>41306</c:v>
                      </c:pt>
                      <c:pt idx="98">
                        <c:v>41334</c:v>
                      </c:pt>
                      <c:pt idx="99">
                        <c:v>41365</c:v>
                      </c:pt>
                      <c:pt idx="100">
                        <c:v>41395</c:v>
                      </c:pt>
                      <c:pt idx="101">
                        <c:v>41426</c:v>
                      </c:pt>
                      <c:pt idx="102">
                        <c:v>41456</c:v>
                      </c:pt>
                      <c:pt idx="103">
                        <c:v>41487</c:v>
                      </c:pt>
                      <c:pt idx="104">
                        <c:v>41518</c:v>
                      </c:pt>
                      <c:pt idx="105">
                        <c:v>41548</c:v>
                      </c:pt>
                      <c:pt idx="106">
                        <c:v>41579</c:v>
                      </c:pt>
                      <c:pt idx="107">
                        <c:v>41609</c:v>
                      </c:pt>
                      <c:pt idx="108">
                        <c:v>41640</c:v>
                      </c:pt>
                      <c:pt idx="109">
                        <c:v>41671</c:v>
                      </c:pt>
                      <c:pt idx="110">
                        <c:v>41699</c:v>
                      </c:pt>
                      <c:pt idx="111">
                        <c:v>41730</c:v>
                      </c:pt>
                      <c:pt idx="112">
                        <c:v>41760</c:v>
                      </c:pt>
                      <c:pt idx="113">
                        <c:v>41791</c:v>
                      </c:pt>
                      <c:pt idx="114">
                        <c:v>41821</c:v>
                      </c:pt>
                      <c:pt idx="115">
                        <c:v>41852</c:v>
                      </c:pt>
                      <c:pt idx="116">
                        <c:v>41883</c:v>
                      </c:pt>
                      <c:pt idx="117">
                        <c:v>41913</c:v>
                      </c:pt>
                      <c:pt idx="118">
                        <c:v>41944</c:v>
                      </c:pt>
                      <c:pt idx="119">
                        <c:v>41974</c:v>
                      </c:pt>
                      <c:pt idx="120">
                        <c:v>42005</c:v>
                      </c:pt>
                      <c:pt idx="121">
                        <c:v>42036</c:v>
                      </c:pt>
                      <c:pt idx="122">
                        <c:v>42064</c:v>
                      </c:pt>
                      <c:pt idx="123">
                        <c:v>42095</c:v>
                      </c:pt>
                      <c:pt idx="124">
                        <c:v>42125</c:v>
                      </c:pt>
                      <c:pt idx="125">
                        <c:v>42156</c:v>
                      </c:pt>
                      <c:pt idx="126">
                        <c:v>42186</c:v>
                      </c:pt>
                      <c:pt idx="127">
                        <c:v>42217</c:v>
                      </c:pt>
                      <c:pt idx="128">
                        <c:v>42248</c:v>
                      </c:pt>
                      <c:pt idx="129">
                        <c:v>42278</c:v>
                      </c:pt>
                      <c:pt idx="130">
                        <c:v>42309</c:v>
                      </c:pt>
                      <c:pt idx="131">
                        <c:v>42339</c:v>
                      </c:pt>
                      <c:pt idx="132">
                        <c:v>42370</c:v>
                      </c:pt>
                      <c:pt idx="133">
                        <c:v>42401</c:v>
                      </c:pt>
                      <c:pt idx="134">
                        <c:v>42430</c:v>
                      </c:pt>
                      <c:pt idx="135">
                        <c:v>42461</c:v>
                      </c:pt>
                      <c:pt idx="136">
                        <c:v>42491</c:v>
                      </c:pt>
                      <c:pt idx="137">
                        <c:v>42522</c:v>
                      </c:pt>
                      <c:pt idx="138">
                        <c:v>42552</c:v>
                      </c:pt>
                      <c:pt idx="139">
                        <c:v>42583</c:v>
                      </c:pt>
                      <c:pt idx="140">
                        <c:v>42614</c:v>
                      </c:pt>
                      <c:pt idx="141">
                        <c:v>42644</c:v>
                      </c:pt>
                      <c:pt idx="142">
                        <c:v>42675</c:v>
                      </c:pt>
                      <c:pt idx="143">
                        <c:v>42705</c:v>
                      </c:pt>
                      <c:pt idx="144">
                        <c:v>42736</c:v>
                      </c:pt>
                      <c:pt idx="145">
                        <c:v>42767</c:v>
                      </c:pt>
                      <c:pt idx="146">
                        <c:v>42795</c:v>
                      </c:pt>
                      <c:pt idx="147">
                        <c:v>42826</c:v>
                      </c:pt>
                      <c:pt idx="148">
                        <c:v>42856</c:v>
                      </c:pt>
                      <c:pt idx="149">
                        <c:v>42887</c:v>
                      </c:pt>
                      <c:pt idx="150">
                        <c:v>42917</c:v>
                      </c:pt>
                      <c:pt idx="151">
                        <c:v>42948</c:v>
                      </c:pt>
                      <c:pt idx="152">
                        <c:v>42979</c:v>
                      </c:pt>
                      <c:pt idx="153">
                        <c:v>43009</c:v>
                      </c:pt>
                      <c:pt idx="154">
                        <c:v>43040</c:v>
                      </c:pt>
                      <c:pt idx="155">
                        <c:v>43070</c:v>
                      </c:pt>
                      <c:pt idx="156">
                        <c:v>43101</c:v>
                      </c:pt>
                      <c:pt idx="157">
                        <c:v>43132</c:v>
                      </c:pt>
                      <c:pt idx="158">
                        <c:v>43160</c:v>
                      </c:pt>
                      <c:pt idx="159">
                        <c:v>43191</c:v>
                      </c:pt>
                      <c:pt idx="160">
                        <c:v>43221</c:v>
                      </c:pt>
                      <c:pt idx="161">
                        <c:v>43252</c:v>
                      </c:pt>
                      <c:pt idx="162">
                        <c:v>43282</c:v>
                      </c:pt>
                      <c:pt idx="163">
                        <c:v>43313</c:v>
                      </c:pt>
                      <c:pt idx="164">
                        <c:v>43344</c:v>
                      </c:pt>
                      <c:pt idx="165">
                        <c:v>43374</c:v>
                      </c:pt>
                      <c:pt idx="166">
                        <c:v>43405</c:v>
                      </c:pt>
                      <c:pt idx="167">
                        <c:v>43435</c:v>
                      </c:pt>
                      <c:pt idx="168">
                        <c:v>43466</c:v>
                      </c:pt>
                      <c:pt idx="169">
                        <c:v>43497</c:v>
                      </c:pt>
                      <c:pt idx="170">
                        <c:v>43525</c:v>
                      </c:pt>
                      <c:pt idx="171">
                        <c:v>43556</c:v>
                      </c:pt>
                      <c:pt idx="172">
                        <c:v>43586</c:v>
                      </c:pt>
                      <c:pt idx="173">
                        <c:v>43617</c:v>
                      </c:pt>
                      <c:pt idx="174">
                        <c:v>43647</c:v>
                      </c:pt>
                      <c:pt idx="175">
                        <c:v>43678</c:v>
                      </c:pt>
                      <c:pt idx="176">
                        <c:v>43709</c:v>
                      </c:pt>
                      <c:pt idx="177">
                        <c:v>43739</c:v>
                      </c:pt>
                      <c:pt idx="178">
                        <c:v>43770</c:v>
                      </c:pt>
                      <c:pt idx="179">
                        <c:v>43800</c:v>
                      </c:pt>
                      <c:pt idx="180">
                        <c:v>43831</c:v>
                      </c:pt>
                      <c:pt idx="181">
                        <c:v>43862</c:v>
                      </c:pt>
                      <c:pt idx="182">
                        <c:v>43891</c:v>
                      </c:pt>
                      <c:pt idx="183">
                        <c:v>43922</c:v>
                      </c:pt>
                      <c:pt idx="184">
                        <c:v>43952</c:v>
                      </c:pt>
                      <c:pt idx="185">
                        <c:v>43983</c:v>
                      </c:pt>
                      <c:pt idx="186">
                        <c:v>44013</c:v>
                      </c:pt>
                      <c:pt idx="187">
                        <c:v>44044</c:v>
                      </c:pt>
                      <c:pt idx="188">
                        <c:v>44075</c:v>
                      </c:pt>
                      <c:pt idx="189">
                        <c:v>44105</c:v>
                      </c:pt>
                      <c:pt idx="190">
                        <c:v>44136</c:v>
                      </c:pt>
                      <c:pt idx="191">
                        <c:v>44166</c:v>
                      </c:pt>
                      <c:pt idx="192">
                        <c:v>44197</c:v>
                      </c:pt>
                      <c:pt idx="193">
                        <c:v>44228</c:v>
                      </c:pt>
                      <c:pt idx="194">
                        <c:v>44256</c:v>
                      </c:pt>
                      <c:pt idx="195">
                        <c:v>44287</c:v>
                      </c:pt>
                      <c:pt idx="196">
                        <c:v>44317</c:v>
                      </c:pt>
                      <c:pt idx="197">
                        <c:v>44348</c:v>
                      </c:pt>
                      <c:pt idx="198">
                        <c:v>44378</c:v>
                      </c:pt>
                      <c:pt idx="199">
                        <c:v>44409</c:v>
                      </c:pt>
                      <c:pt idx="200">
                        <c:v>44440</c:v>
                      </c:pt>
                      <c:pt idx="201">
                        <c:v>44470</c:v>
                      </c:pt>
                      <c:pt idx="202">
                        <c:v>44501</c:v>
                      </c:pt>
                      <c:pt idx="203">
                        <c:v>44531</c:v>
                      </c:pt>
                      <c:pt idx="204">
                        <c:v>44562</c:v>
                      </c:pt>
                      <c:pt idx="205">
                        <c:v>44593</c:v>
                      </c:pt>
                      <c:pt idx="206">
                        <c:v>44621</c:v>
                      </c:pt>
                      <c:pt idx="207">
                        <c:v>44652</c:v>
                      </c:pt>
                      <c:pt idx="208">
                        <c:v>44682</c:v>
                      </c:pt>
                      <c:pt idx="209">
                        <c:v>44713</c:v>
                      </c:pt>
                      <c:pt idx="210">
                        <c:v>44743</c:v>
                      </c:pt>
                      <c:pt idx="211">
                        <c:v>44774</c:v>
                      </c:pt>
                      <c:pt idx="212">
                        <c:v>44805</c:v>
                      </c:pt>
                      <c:pt idx="213">
                        <c:v>44835</c:v>
                      </c:pt>
                      <c:pt idx="214">
                        <c:v>44866</c:v>
                      </c:pt>
                      <c:pt idx="215">
                        <c:v>44896</c:v>
                      </c:pt>
                      <c:pt idx="216">
                        <c:v>44927</c:v>
                      </c:pt>
                      <c:pt idx="217">
                        <c:v>44958</c:v>
                      </c:pt>
                      <c:pt idx="218">
                        <c:v>44986</c:v>
                      </c:pt>
                      <c:pt idx="219">
                        <c:v>45017</c:v>
                      </c:pt>
                      <c:pt idx="220">
                        <c:v>45047</c:v>
                      </c:pt>
                      <c:pt idx="221">
                        <c:v>45078</c:v>
                      </c:pt>
                      <c:pt idx="222">
                        <c:v>45108</c:v>
                      </c:pt>
                      <c:pt idx="223">
                        <c:v>45139</c:v>
                      </c:pt>
                      <c:pt idx="224">
                        <c:v>45170</c:v>
                      </c:pt>
                      <c:pt idx="225">
                        <c:v>45200</c:v>
                      </c:pt>
                      <c:pt idx="226">
                        <c:v>45231</c:v>
                      </c:pt>
                      <c:pt idx="227">
                        <c:v>45261</c:v>
                      </c:pt>
                      <c:pt idx="228">
                        <c:v>45292</c:v>
                      </c:pt>
                      <c:pt idx="229">
                        <c:v>45323</c:v>
                      </c:pt>
                      <c:pt idx="230">
                        <c:v>45352</c:v>
                      </c:pt>
                      <c:pt idx="231">
                        <c:v>45383</c:v>
                      </c:pt>
                      <c:pt idx="232">
                        <c:v>45413</c:v>
                      </c:pt>
                      <c:pt idx="233">
                        <c:v>45444</c:v>
                      </c:pt>
                      <c:pt idx="234">
                        <c:v>45474</c:v>
                      </c:pt>
                      <c:pt idx="235">
                        <c:v>45505</c:v>
                      </c:pt>
                      <c:pt idx="236">
                        <c:v>45536</c:v>
                      </c:pt>
                      <c:pt idx="237">
                        <c:v>45566</c:v>
                      </c:pt>
                      <c:pt idx="238">
                        <c:v>45597</c:v>
                      </c:pt>
                      <c:pt idx="239">
                        <c:v>45627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'[Cyclical Analysis and Leading Indicators.xlsx]Copper'!$B$2:$B$217</c15:sqref>
                        </c15:formulaRef>
                      </c:ext>
                    </c:extLst>
                    <c:numCache>
                      <c:formatCode>General</c:formatCode>
                      <c:ptCount val="216"/>
                      <c:pt idx="0">
                        <c:v>1.4630000000000001</c:v>
                      </c:pt>
                      <c:pt idx="1">
                        <c:v>1.5</c:v>
                      </c:pt>
                      <c:pt idx="2">
                        <c:v>1.51</c:v>
                      </c:pt>
                      <c:pt idx="3">
                        <c:v>1.4930000000000001</c:v>
                      </c:pt>
                      <c:pt idx="4">
                        <c:v>1.5049999999999999</c:v>
                      </c:pt>
                      <c:pt idx="5">
                        <c:v>1.554</c:v>
                      </c:pt>
                      <c:pt idx="6">
                        <c:v>1.6879999999999999</c:v>
                      </c:pt>
                      <c:pt idx="7">
                        <c:v>1.71</c:v>
                      </c:pt>
                      <c:pt idx="8">
                        <c:v>1.802</c:v>
                      </c:pt>
                      <c:pt idx="9">
                        <c:v>1.8959999999999999</c:v>
                      </c:pt>
                      <c:pt idx="10">
                        <c:v>2.0750000000000002</c:v>
                      </c:pt>
                      <c:pt idx="11">
                        <c:v>2.1619999999999999</c:v>
                      </c:pt>
                      <c:pt idx="12">
                        <c:v>2.2360000000000002</c:v>
                      </c:pt>
                      <c:pt idx="13">
                        <c:v>2.1859999999999999</c:v>
                      </c:pt>
                      <c:pt idx="14">
                        <c:v>2.488</c:v>
                      </c:pt>
                      <c:pt idx="15">
                        <c:v>3.3359999999999999</c:v>
                      </c:pt>
                      <c:pt idx="16">
                        <c:v>3.7160000000000002</c:v>
                      </c:pt>
                      <c:pt idx="17">
                        <c:v>3.4620000000000002</c:v>
                      </c:pt>
                      <c:pt idx="18">
                        <c:v>3.61</c:v>
                      </c:pt>
                      <c:pt idx="19">
                        <c:v>3.4689999999999999</c:v>
                      </c:pt>
                      <c:pt idx="20">
                        <c:v>3.4590000000000001</c:v>
                      </c:pt>
                      <c:pt idx="21">
                        <c:v>3.3359999999999999</c:v>
                      </c:pt>
                      <c:pt idx="22">
                        <c:v>3.1709999999999998</c:v>
                      </c:pt>
                      <c:pt idx="23">
                        <c:v>2.8540000000000001</c:v>
                      </c:pt>
                      <c:pt idx="24">
                        <c:v>2.5830000000000002</c:v>
                      </c:pt>
                      <c:pt idx="25">
                        <c:v>2.7330000000000001</c:v>
                      </c:pt>
                      <c:pt idx="26">
                        <c:v>3.1429999999999998</c:v>
                      </c:pt>
                      <c:pt idx="27">
                        <c:v>3.5419999999999998</c:v>
                      </c:pt>
                      <c:pt idx="28">
                        <c:v>3.3929999999999998</c:v>
                      </c:pt>
                      <c:pt idx="29">
                        <c:v>3.4540000000000002</c:v>
                      </c:pt>
                      <c:pt idx="30">
                        <c:v>3.6539999999999999</c:v>
                      </c:pt>
                      <c:pt idx="31">
                        <c:v>3.411</c:v>
                      </c:pt>
                      <c:pt idx="32">
                        <c:v>3.6309999999999998</c:v>
                      </c:pt>
                      <c:pt idx="33">
                        <c:v>3.468</c:v>
                      </c:pt>
                      <c:pt idx="34">
                        <c:v>3.157</c:v>
                      </c:pt>
                      <c:pt idx="35">
                        <c:v>3.03</c:v>
                      </c:pt>
                      <c:pt idx="36">
                        <c:v>3.2890000000000001</c:v>
                      </c:pt>
                      <c:pt idx="37">
                        <c:v>3.8519999999999999</c:v>
                      </c:pt>
                      <c:pt idx="38">
                        <c:v>3.8639999999999999</c:v>
                      </c:pt>
                      <c:pt idx="39">
                        <c:v>3.9340000000000002</c:v>
                      </c:pt>
                      <c:pt idx="40">
                        <c:v>3.6280000000000001</c:v>
                      </c:pt>
                      <c:pt idx="41">
                        <c:v>3.8959999999999999</c:v>
                      </c:pt>
                      <c:pt idx="42">
                        <c:v>3.7160000000000002</c:v>
                      </c:pt>
                      <c:pt idx="43">
                        <c:v>3.4289999999999998</c:v>
                      </c:pt>
                      <c:pt idx="44">
                        <c:v>2.8879999999999999</c:v>
                      </c:pt>
                      <c:pt idx="45">
                        <c:v>1.8440000000000001</c:v>
                      </c:pt>
                      <c:pt idx="46">
                        <c:v>1.623</c:v>
                      </c:pt>
                      <c:pt idx="47">
                        <c:v>1.395</c:v>
                      </c:pt>
                      <c:pt idx="48">
                        <c:v>1.462</c:v>
                      </c:pt>
                      <c:pt idx="49">
                        <c:v>1.526</c:v>
                      </c:pt>
                      <c:pt idx="50">
                        <c:v>1.839</c:v>
                      </c:pt>
                      <c:pt idx="51">
                        <c:v>2.0529999999999999</c:v>
                      </c:pt>
                      <c:pt idx="52">
                        <c:v>2.1970000000000001</c:v>
                      </c:pt>
                      <c:pt idx="53">
                        <c:v>2.258</c:v>
                      </c:pt>
                      <c:pt idx="54">
                        <c:v>2.6160000000000001</c:v>
                      </c:pt>
                      <c:pt idx="55">
                        <c:v>2.8079999999999998</c:v>
                      </c:pt>
                      <c:pt idx="56">
                        <c:v>2.8090000000000002</c:v>
                      </c:pt>
                      <c:pt idx="57">
                        <c:v>2.9470000000000001</c:v>
                      </c:pt>
                      <c:pt idx="58">
                        <c:v>3.1480000000000001</c:v>
                      </c:pt>
                      <c:pt idx="59">
                        <c:v>3.3279999999999998</c:v>
                      </c:pt>
                      <c:pt idx="60">
                        <c:v>3.0459999999999998</c:v>
                      </c:pt>
                      <c:pt idx="61">
                        <c:v>3.2679999999999998</c:v>
                      </c:pt>
                      <c:pt idx="62">
                        <c:v>3.5459999999999998</c:v>
                      </c:pt>
                      <c:pt idx="63">
                        <c:v>3.3370000000000002</c:v>
                      </c:pt>
                      <c:pt idx="64">
                        <c:v>3.097</c:v>
                      </c:pt>
                      <c:pt idx="65">
                        <c:v>2.9359999999999999</c:v>
                      </c:pt>
                      <c:pt idx="66">
                        <c:v>3.3069999999999999</c:v>
                      </c:pt>
                      <c:pt idx="67">
                        <c:v>3.3610000000000002</c:v>
                      </c:pt>
                      <c:pt idx="68">
                        <c:v>3.6459999999999999</c:v>
                      </c:pt>
                      <c:pt idx="69">
                        <c:v>3.7320000000000002</c:v>
                      </c:pt>
                      <c:pt idx="70">
                        <c:v>3.823</c:v>
                      </c:pt>
                      <c:pt idx="71">
                        <c:v>4.4390000000000001</c:v>
                      </c:pt>
                      <c:pt idx="72">
                        <c:v>4.4509999999999996</c:v>
                      </c:pt>
                      <c:pt idx="73">
                        <c:v>4.4779999999999998</c:v>
                      </c:pt>
                      <c:pt idx="74">
                        <c:v>4.3</c:v>
                      </c:pt>
                      <c:pt idx="75">
                        <c:v>4.165</c:v>
                      </c:pt>
                      <c:pt idx="76">
                        <c:v>4.173</c:v>
                      </c:pt>
                      <c:pt idx="77">
                        <c:v>4.2720000000000002</c:v>
                      </c:pt>
                      <c:pt idx="78">
                        <c:v>4.4740000000000002</c:v>
                      </c:pt>
                      <c:pt idx="79">
                        <c:v>4.1870000000000003</c:v>
                      </c:pt>
                      <c:pt idx="80">
                        <c:v>3.145</c:v>
                      </c:pt>
                      <c:pt idx="81">
                        <c:v>3.629</c:v>
                      </c:pt>
                      <c:pt idx="82">
                        <c:v>3.5630000000000002</c:v>
                      </c:pt>
                      <c:pt idx="83">
                        <c:v>3.4319999999999999</c:v>
                      </c:pt>
                      <c:pt idx="84">
                        <c:v>3.7879999999999998</c:v>
                      </c:pt>
                      <c:pt idx="85">
                        <c:v>3.87</c:v>
                      </c:pt>
                      <c:pt idx="86">
                        <c:v>3.8239999999999998</c:v>
                      </c:pt>
                      <c:pt idx="87">
                        <c:v>3.8330000000000002</c:v>
                      </c:pt>
                      <c:pt idx="88">
                        <c:v>3.3620000000000001</c:v>
                      </c:pt>
                      <c:pt idx="89">
                        <c:v>3.49</c:v>
                      </c:pt>
                      <c:pt idx="90">
                        <c:v>3.42</c:v>
                      </c:pt>
                      <c:pt idx="91">
                        <c:v>3.4540000000000002</c:v>
                      </c:pt>
                      <c:pt idx="92">
                        <c:v>3.7730000000000001</c:v>
                      </c:pt>
                      <c:pt idx="93">
                        <c:v>3.5270000000000001</c:v>
                      </c:pt>
                      <c:pt idx="94">
                        <c:v>3.63</c:v>
                      </c:pt>
                      <c:pt idx="95">
                        <c:v>3.641</c:v>
                      </c:pt>
                      <c:pt idx="96">
                        <c:v>3.7240000000000002</c:v>
                      </c:pt>
                      <c:pt idx="97">
                        <c:v>3.5270000000000001</c:v>
                      </c:pt>
                      <c:pt idx="98">
                        <c:v>3.395</c:v>
                      </c:pt>
                      <c:pt idx="99">
                        <c:v>3.1880000000000002</c:v>
                      </c:pt>
                      <c:pt idx="100">
                        <c:v>3.2890000000000001</c:v>
                      </c:pt>
                      <c:pt idx="101">
                        <c:v>3.05</c:v>
                      </c:pt>
                      <c:pt idx="102">
                        <c:v>3.1190000000000002</c:v>
                      </c:pt>
                      <c:pt idx="103">
                        <c:v>3.2250000000000001</c:v>
                      </c:pt>
                      <c:pt idx="104">
                        <c:v>3.3210000000000002</c:v>
                      </c:pt>
                      <c:pt idx="105">
                        <c:v>3.2949999999999999</c:v>
                      </c:pt>
                      <c:pt idx="106">
                        <c:v>3.2309999999999999</c:v>
                      </c:pt>
                      <c:pt idx="107">
                        <c:v>3.4420000000000002</c:v>
                      </c:pt>
                      <c:pt idx="108">
                        <c:v>3.22</c:v>
                      </c:pt>
                      <c:pt idx="109">
                        <c:v>3.2389999999999999</c:v>
                      </c:pt>
                      <c:pt idx="110">
                        <c:v>3.0459999999999998</c:v>
                      </c:pt>
                      <c:pt idx="111">
                        <c:v>3.03</c:v>
                      </c:pt>
                      <c:pt idx="112">
                        <c:v>3.1360000000000001</c:v>
                      </c:pt>
                      <c:pt idx="113">
                        <c:v>3.1880000000000002</c:v>
                      </c:pt>
                      <c:pt idx="114">
                        <c:v>3.2229999999999999</c:v>
                      </c:pt>
                      <c:pt idx="115">
                        <c:v>3.1349999999999998</c:v>
                      </c:pt>
                      <c:pt idx="116">
                        <c:v>3.0059999999999998</c:v>
                      </c:pt>
                      <c:pt idx="117">
                        <c:v>3.0609999999999999</c:v>
                      </c:pt>
                      <c:pt idx="118">
                        <c:v>2.86</c:v>
                      </c:pt>
                      <c:pt idx="119">
                        <c:v>2.8380000000000001</c:v>
                      </c:pt>
                      <c:pt idx="120">
                        <c:v>2.528</c:v>
                      </c:pt>
                      <c:pt idx="121">
                        <c:v>2.7160000000000002</c:v>
                      </c:pt>
                      <c:pt idx="122">
                        <c:v>2.7469999999999999</c:v>
                      </c:pt>
                      <c:pt idx="123">
                        <c:v>2.8860000000000001</c:v>
                      </c:pt>
                      <c:pt idx="124">
                        <c:v>2.76</c:v>
                      </c:pt>
                      <c:pt idx="125">
                        <c:v>2.6230000000000002</c:v>
                      </c:pt>
                      <c:pt idx="126">
                        <c:v>2.3679999999999999</c:v>
                      </c:pt>
                      <c:pt idx="127">
                        <c:v>2.3380000000000001</c:v>
                      </c:pt>
                      <c:pt idx="128">
                        <c:v>2.3450000000000002</c:v>
                      </c:pt>
                      <c:pt idx="129">
                        <c:v>2.3130000000000002</c:v>
                      </c:pt>
                      <c:pt idx="130">
                        <c:v>2.0449999999999999</c:v>
                      </c:pt>
                      <c:pt idx="131">
                        <c:v>2.1259999999999999</c:v>
                      </c:pt>
                      <c:pt idx="132">
                        <c:v>2.0640000000000001</c:v>
                      </c:pt>
                      <c:pt idx="133">
                        <c:v>2.1280000000000001</c:v>
                      </c:pt>
                      <c:pt idx="134">
                        <c:v>2.1819999999999999</c:v>
                      </c:pt>
                      <c:pt idx="135">
                        <c:v>2.3184999999999998</c:v>
                      </c:pt>
                      <c:pt idx="136">
                        <c:v>2.1469999999999998</c:v>
                      </c:pt>
                      <c:pt idx="137">
                        <c:v>2.2435</c:v>
                      </c:pt>
                      <c:pt idx="138">
                        <c:v>2.2730000000000001</c:v>
                      </c:pt>
                      <c:pt idx="139">
                        <c:v>2.129</c:v>
                      </c:pt>
                      <c:pt idx="140">
                        <c:v>2.2599999999999998</c:v>
                      </c:pt>
                      <c:pt idx="141">
                        <c:v>2.2530000000000001</c:v>
                      </c:pt>
                      <c:pt idx="142">
                        <c:v>2.6429999999999998</c:v>
                      </c:pt>
                      <c:pt idx="143">
                        <c:v>2.5285000000000002</c:v>
                      </c:pt>
                      <c:pt idx="144">
                        <c:v>2.7730000000000001</c:v>
                      </c:pt>
                      <c:pt idx="145">
                        <c:v>2.7745000000000002</c:v>
                      </c:pt>
                      <c:pt idx="146">
                        <c:v>2.7404999999999999</c:v>
                      </c:pt>
                      <c:pt idx="147">
                        <c:v>2.6795</c:v>
                      </c:pt>
                      <c:pt idx="148">
                        <c:v>2.6575000000000002</c:v>
                      </c:pt>
                      <c:pt idx="149">
                        <c:v>2.7690000000000001</c:v>
                      </c:pt>
                      <c:pt idx="150">
                        <c:v>2.9769999999999999</c:v>
                      </c:pt>
                      <c:pt idx="151">
                        <c:v>3.1644999999999999</c:v>
                      </c:pt>
                      <c:pt idx="152">
                        <c:v>3.0385</c:v>
                      </c:pt>
                      <c:pt idx="153">
                        <c:v>3.18</c:v>
                      </c:pt>
                      <c:pt idx="154">
                        <c:v>3.13</c:v>
                      </c:pt>
                      <c:pt idx="155">
                        <c:v>3.3855</c:v>
                      </c:pt>
                      <c:pt idx="156">
                        <c:v>3.3079999999999998</c:v>
                      </c:pt>
                      <c:pt idx="157">
                        <c:v>3.2490000000000001</c:v>
                      </c:pt>
                      <c:pt idx="158">
                        <c:v>3.1549999999999998</c:v>
                      </c:pt>
                      <c:pt idx="159">
                        <c:v>3.2029999999999998</c:v>
                      </c:pt>
                      <c:pt idx="160">
                        <c:v>3.1960000000000002</c:v>
                      </c:pt>
                      <c:pt idx="161">
                        <c:v>3.0760000000000001</c:v>
                      </c:pt>
                      <c:pt idx="162">
                        <c:v>2.9580000000000002</c:v>
                      </c:pt>
                      <c:pt idx="163">
                        <c:v>2.7814999999999999</c:v>
                      </c:pt>
                      <c:pt idx="164">
                        <c:v>2.8820000000000001</c:v>
                      </c:pt>
                      <c:pt idx="165">
                        <c:v>2.7530000000000001</c:v>
                      </c:pt>
                      <c:pt idx="166">
                        <c:v>2.8214999999999999</c:v>
                      </c:pt>
                      <c:pt idx="167">
                        <c:v>2.677</c:v>
                      </c:pt>
                      <c:pt idx="168">
                        <c:v>2.8365</c:v>
                      </c:pt>
                      <c:pt idx="169">
                        <c:v>2.9830000000000001</c:v>
                      </c:pt>
                      <c:pt idx="170">
                        <c:v>2.98</c:v>
                      </c:pt>
                      <c:pt idx="171">
                        <c:v>2.9775</c:v>
                      </c:pt>
                      <c:pt idx="172">
                        <c:v>2.7065000000000001</c:v>
                      </c:pt>
                      <c:pt idx="173">
                        <c:v>2.7879999999999998</c:v>
                      </c:pt>
                      <c:pt idx="174">
                        <c:v>2.7490000000000001</c:v>
                      </c:pt>
                      <c:pt idx="175">
                        <c:v>2.6225000000000001</c:v>
                      </c:pt>
                      <c:pt idx="176">
                        <c:v>2.6515</c:v>
                      </c:pt>
                      <c:pt idx="177">
                        <c:v>2.7004999999999999</c:v>
                      </c:pt>
                      <c:pt idx="178">
                        <c:v>2.722</c:v>
                      </c:pt>
                      <c:pt idx="179">
                        <c:v>2.8494999999999999</c:v>
                      </c:pt>
                      <c:pt idx="180">
                        <c:v>2.589</c:v>
                      </c:pt>
                      <c:pt idx="181">
                        <c:v>2.6055000000000001</c:v>
                      </c:pt>
                      <c:pt idx="182">
                        <c:v>2.2934999999999999</c:v>
                      </c:pt>
                      <c:pt idx="183">
                        <c:v>2.4159999999999999</c:v>
                      </c:pt>
                      <c:pt idx="184">
                        <c:v>2.5175000000000001</c:v>
                      </c:pt>
                      <c:pt idx="185">
                        <c:v>2.794</c:v>
                      </c:pt>
                      <c:pt idx="186">
                        <c:v>2.9380000000000002</c:v>
                      </c:pt>
                      <c:pt idx="187">
                        <c:v>3.1</c:v>
                      </c:pt>
                      <c:pt idx="188">
                        <c:v>3.0615000000000001</c:v>
                      </c:pt>
                      <c:pt idx="189">
                        <c:v>3.073</c:v>
                      </c:pt>
                      <c:pt idx="190">
                        <c:v>3.4449999999999998</c:v>
                      </c:pt>
                      <c:pt idx="191">
                        <c:v>3.52</c:v>
                      </c:pt>
                      <c:pt idx="192">
                        <c:v>3.5274999999999999</c:v>
                      </c:pt>
                      <c:pt idx="193">
                        <c:v>4.0365000000000002</c:v>
                      </c:pt>
                      <c:pt idx="194">
                        <c:v>3.9729999999999999</c:v>
                      </c:pt>
                      <c:pt idx="195">
                        <c:v>4.4379999999999997</c:v>
                      </c:pt>
                      <c:pt idx="196">
                        <c:v>4.6814999999999998</c:v>
                      </c:pt>
                      <c:pt idx="197">
                        <c:v>4.2779999999999996</c:v>
                      </c:pt>
                      <c:pt idx="198">
                        <c:v>4.4359999999999999</c:v>
                      </c:pt>
                      <c:pt idx="199">
                        <c:v>4.3464999999999998</c:v>
                      </c:pt>
                      <c:pt idx="200">
                        <c:v>4.0629999999999997</c:v>
                      </c:pt>
                      <c:pt idx="201">
                        <c:v>4.3274999999999997</c:v>
                      </c:pt>
                      <c:pt idx="202">
                        <c:v>4.274</c:v>
                      </c:pt>
                      <c:pt idx="203">
                        <c:v>4.4535</c:v>
                      </c:pt>
                      <c:pt idx="204">
                        <c:v>4.3265000000000002</c:v>
                      </c:pt>
                      <c:pt idx="205">
                        <c:v>4.4545000000000003</c:v>
                      </c:pt>
                      <c:pt idx="206">
                        <c:v>4.7519999999999998</c:v>
                      </c:pt>
                      <c:pt idx="207">
                        <c:v>4.4085000000000001</c:v>
                      </c:pt>
                      <c:pt idx="208">
                        <c:v>4.2990000000000004</c:v>
                      </c:pt>
                      <c:pt idx="209">
                        <c:v>3.71</c:v>
                      </c:pt>
                      <c:pt idx="210">
                        <c:v>3.5750000000000002</c:v>
                      </c:pt>
                      <c:pt idx="211">
                        <c:v>3.5190000000000001</c:v>
                      </c:pt>
                      <c:pt idx="212">
                        <c:v>3.4125000000000001</c:v>
                      </c:pt>
                      <c:pt idx="213">
                        <c:v>3.375</c:v>
                      </c:pt>
                      <c:pt idx="214">
                        <c:v>3.738</c:v>
                      </c:pt>
                      <c:pt idx="215">
                        <c:v>3.8105000000000002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02-906C-4A1C-841C-64B08E7FC4B0}"/>
                  </c:ext>
                </c:extLst>
              </c15:ser>
            </c15:filteredLineSeries>
            <c15:filteredLineSeries>
              <c15:ser>
                <c:idx val="1"/>
                <c:order val="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'[Cyclical Analysis and Leading Indicators.xlsx]Copper'!$C$1</c15:sqref>
                        </c15:formulaRef>
                      </c:ext>
                    </c:extLst>
                    <c:strCache>
                      <c:ptCount val="1"/>
                      <c:pt idx="0">
                        <c:v>Vs. 1yr ago</c:v>
                      </c:pt>
                    </c:strCache>
                  </c:strRef>
                </c:tx>
                <c:spPr>
                  <a:ln w="28575" cap="rnd">
                    <a:solidFill>
                      <a:schemeClr val="accent2"/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'[Cyclical Analysis and Leading Indicators.xlsx]Copper'!$A$2:$A$241</c15:sqref>
                        </c15:formulaRef>
                      </c:ext>
                    </c:extLst>
                    <c:numCache>
                      <c:formatCode>mmm\-yy</c:formatCode>
                      <c:ptCount val="240"/>
                      <c:pt idx="0">
                        <c:v>38353</c:v>
                      </c:pt>
                      <c:pt idx="1">
                        <c:v>38384</c:v>
                      </c:pt>
                      <c:pt idx="2">
                        <c:v>38412</c:v>
                      </c:pt>
                      <c:pt idx="3">
                        <c:v>38443</c:v>
                      </c:pt>
                      <c:pt idx="4">
                        <c:v>38473</c:v>
                      </c:pt>
                      <c:pt idx="5">
                        <c:v>38504</c:v>
                      </c:pt>
                      <c:pt idx="6">
                        <c:v>38534</c:v>
                      </c:pt>
                      <c:pt idx="7">
                        <c:v>38565</c:v>
                      </c:pt>
                      <c:pt idx="8">
                        <c:v>38596</c:v>
                      </c:pt>
                      <c:pt idx="9">
                        <c:v>38626</c:v>
                      </c:pt>
                      <c:pt idx="10">
                        <c:v>38657</c:v>
                      </c:pt>
                      <c:pt idx="11">
                        <c:v>38687</c:v>
                      </c:pt>
                      <c:pt idx="12">
                        <c:v>38718</c:v>
                      </c:pt>
                      <c:pt idx="13">
                        <c:v>38749</c:v>
                      </c:pt>
                      <c:pt idx="14">
                        <c:v>38777</c:v>
                      </c:pt>
                      <c:pt idx="15">
                        <c:v>38808</c:v>
                      </c:pt>
                      <c:pt idx="16">
                        <c:v>38838</c:v>
                      </c:pt>
                      <c:pt idx="17">
                        <c:v>38869</c:v>
                      </c:pt>
                      <c:pt idx="18">
                        <c:v>38899</c:v>
                      </c:pt>
                      <c:pt idx="19">
                        <c:v>38930</c:v>
                      </c:pt>
                      <c:pt idx="20">
                        <c:v>38961</c:v>
                      </c:pt>
                      <c:pt idx="21">
                        <c:v>38991</c:v>
                      </c:pt>
                      <c:pt idx="22">
                        <c:v>39022</c:v>
                      </c:pt>
                      <c:pt idx="23">
                        <c:v>39052</c:v>
                      </c:pt>
                      <c:pt idx="24">
                        <c:v>39083</c:v>
                      </c:pt>
                      <c:pt idx="25">
                        <c:v>39114</c:v>
                      </c:pt>
                      <c:pt idx="26">
                        <c:v>39142</c:v>
                      </c:pt>
                      <c:pt idx="27">
                        <c:v>39173</c:v>
                      </c:pt>
                      <c:pt idx="28">
                        <c:v>39203</c:v>
                      </c:pt>
                      <c:pt idx="29">
                        <c:v>39234</c:v>
                      </c:pt>
                      <c:pt idx="30">
                        <c:v>39264</c:v>
                      </c:pt>
                      <c:pt idx="31">
                        <c:v>39295</c:v>
                      </c:pt>
                      <c:pt idx="32">
                        <c:v>39326</c:v>
                      </c:pt>
                      <c:pt idx="33">
                        <c:v>39356</c:v>
                      </c:pt>
                      <c:pt idx="34">
                        <c:v>39387</c:v>
                      </c:pt>
                      <c:pt idx="35">
                        <c:v>39417</c:v>
                      </c:pt>
                      <c:pt idx="36">
                        <c:v>39448</c:v>
                      </c:pt>
                      <c:pt idx="37">
                        <c:v>39479</c:v>
                      </c:pt>
                      <c:pt idx="38">
                        <c:v>39508</c:v>
                      </c:pt>
                      <c:pt idx="39">
                        <c:v>39539</c:v>
                      </c:pt>
                      <c:pt idx="40">
                        <c:v>39569</c:v>
                      </c:pt>
                      <c:pt idx="41">
                        <c:v>39600</c:v>
                      </c:pt>
                      <c:pt idx="42">
                        <c:v>39630</c:v>
                      </c:pt>
                      <c:pt idx="43">
                        <c:v>39661</c:v>
                      </c:pt>
                      <c:pt idx="44">
                        <c:v>39692</c:v>
                      </c:pt>
                      <c:pt idx="45">
                        <c:v>39722</c:v>
                      </c:pt>
                      <c:pt idx="46">
                        <c:v>39753</c:v>
                      </c:pt>
                      <c:pt idx="47">
                        <c:v>39783</c:v>
                      </c:pt>
                      <c:pt idx="48">
                        <c:v>39814</c:v>
                      </c:pt>
                      <c:pt idx="49">
                        <c:v>39845</c:v>
                      </c:pt>
                      <c:pt idx="50">
                        <c:v>39873</c:v>
                      </c:pt>
                      <c:pt idx="51">
                        <c:v>39904</c:v>
                      </c:pt>
                      <c:pt idx="52">
                        <c:v>39934</c:v>
                      </c:pt>
                      <c:pt idx="53">
                        <c:v>39965</c:v>
                      </c:pt>
                      <c:pt idx="54">
                        <c:v>39995</c:v>
                      </c:pt>
                      <c:pt idx="55">
                        <c:v>40026</c:v>
                      </c:pt>
                      <c:pt idx="56">
                        <c:v>40057</c:v>
                      </c:pt>
                      <c:pt idx="57">
                        <c:v>40087</c:v>
                      </c:pt>
                      <c:pt idx="58">
                        <c:v>40118</c:v>
                      </c:pt>
                      <c:pt idx="59">
                        <c:v>40148</c:v>
                      </c:pt>
                      <c:pt idx="60">
                        <c:v>40179</c:v>
                      </c:pt>
                      <c:pt idx="61">
                        <c:v>40210</c:v>
                      </c:pt>
                      <c:pt idx="62">
                        <c:v>40238</c:v>
                      </c:pt>
                      <c:pt idx="63">
                        <c:v>40269</c:v>
                      </c:pt>
                      <c:pt idx="64">
                        <c:v>40299</c:v>
                      </c:pt>
                      <c:pt idx="65">
                        <c:v>40330</c:v>
                      </c:pt>
                      <c:pt idx="66">
                        <c:v>40360</c:v>
                      </c:pt>
                      <c:pt idx="67">
                        <c:v>40391</c:v>
                      </c:pt>
                      <c:pt idx="68">
                        <c:v>40422</c:v>
                      </c:pt>
                      <c:pt idx="69">
                        <c:v>40452</c:v>
                      </c:pt>
                      <c:pt idx="70">
                        <c:v>40483</c:v>
                      </c:pt>
                      <c:pt idx="71">
                        <c:v>40513</c:v>
                      </c:pt>
                      <c:pt idx="72">
                        <c:v>40544</c:v>
                      </c:pt>
                      <c:pt idx="73">
                        <c:v>40575</c:v>
                      </c:pt>
                      <c:pt idx="74">
                        <c:v>40603</c:v>
                      </c:pt>
                      <c:pt idx="75">
                        <c:v>40634</c:v>
                      </c:pt>
                      <c:pt idx="76">
                        <c:v>40664</c:v>
                      </c:pt>
                      <c:pt idx="77">
                        <c:v>40695</c:v>
                      </c:pt>
                      <c:pt idx="78">
                        <c:v>40725</c:v>
                      </c:pt>
                      <c:pt idx="79">
                        <c:v>40756</c:v>
                      </c:pt>
                      <c:pt idx="80">
                        <c:v>40787</c:v>
                      </c:pt>
                      <c:pt idx="81">
                        <c:v>40817</c:v>
                      </c:pt>
                      <c:pt idx="82">
                        <c:v>40848</c:v>
                      </c:pt>
                      <c:pt idx="83">
                        <c:v>40878</c:v>
                      </c:pt>
                      <c:pt idx="84">
                        <c:v>40909</c:v>
                      </c:pt>
                      <c:pt idx="85">
                        <c:v>40940</c:v>
                      </c:pt>
                      <c:pt idx="86">
                        <c:v>40969</c:v>
                      </c:pt>
                      <c:pt idx="87">
                        <c:v>41000</c:v>
                      </c:pt>
                      <c:pt idx="88">
                        <c:v>41030</c:v>
                      </c:pt>
                      <c:pt idx="89">
                        <c:v>41061</c:v>
                      </c:pt>
                      <c:pt idx="90">
                        <c:v>41091</c:v>
                      </c:pt>
                      <c:pt idx="91">
                        <c:v>41122</c:v>
                      </c:pt>
                      <c:pt idx="92">
                        <c:v>41153</c:v>
                      </c:pt>
                      <c:pt idx="93">
                        <c:v>41183</c:v>
                      </c:pt>
                      <c:pt idx="94">
                        <c:v>41214</c:v>
                      </c:pt>
                      <c:pt idx="95">
                        <c:v>41244</c:v>
                      </c:pt>
                      <c:pt idx="96">
                        <c:v>41275</c:v>
                      </c:pt>
                      <c:pt idx="97">
                        <c:v>41306</c:v>
                      </c:pt>
                      <c:pt idx="98">
                        <c:v>41334</c:v>
                      </c:pt>
                      <c:pt idx="99">
                        <c:v>41365</c:v>
                      </c:pt>
                      <c:pt idx="100">
                        <c:v>41395</c:v>
                      </c:pt>
                      <c:pt idx="101">
                        <c:v>41426</c:v>
                      </c:pt>
                      <c:pt idx="102">
                        <c:v>41456</c:v>
                      </c:pt>
                      <c:pt idx="103">
                        <c:v>41487</c:v>
                      </c:pt>
                      <c:pt idx="104">
                        <c:v>41518</c:v>
                      </c:pt>
                      <c:pt idx="105">
                        <c:v>41548</c:v>
                      </c:pt>
                      <c:pt idx="106">
                        <c:v>41579</c:v>
                      </c:pt>
                      <c:pt idx="107">
                        <c:v>41609</c:v>
                      </c:pt>
                      <c:pt idx="108">
                        <c:v>41640</c:v>
                      </c:pt>
                      <c:pt idx="109">
                        <c:v>41671</c:v>
                      </c:pt>
                      <c:pt idx="110">
                        <c:v>41699</c:v>
                      </c:pt>
                      <c:pt idx="111">
                        <c:v>41730</c:v>
                      </c:pt>
                      <c:pt idx="112">
                        <c:v>41760</c:v>
                      </c:pt>
                      <c:pt idx="113">
                        <c:v>41791</c:v>
                      </c:pt>
                      <c:pt idx="114">
                        <c:v>41821</c:v>
                      </c:pt>
                      <c:pt idx="115">
                        <c:v>41852</c:v>
                      </c:pt>
                      <c:pt idx="116">
                        <c:v>41883</c:v>
                      </c:pt>
                      <c:pt idx="117">
                        <c:v>41913</c:v>
                      </c:pt>
                      <c:pt idx="118">
                        <c:v>41944</c:v>
                      </c:pt>
                      <c:pt idx="119">
                        <c:v>41974</c:v>
                      </c:pt>
                      <c:pt idx="120">
                        <c:v>42005</c:v>
                      </c:pt>
                      <c:pt idx="121">
                        <c:v>42036</c:v>
                      </c:pt>
                      <c:pt idx="122">
                        <c:v>42064</c:v>
                      </c:pt>
                      <c:pt idx="123">
                        <c:v>42095</c:v>
                      </c:pt>
                      <c:pt idx="124">
                        <c:v>42125</c:v>
                      </c:pt>
                      <c:pt idx="125">
                        <c:v>42156</c:v>
                      </c:pt>
                      <c:pt idx="126">
                        <c:v>42186</c:v>
                      </c:pt>
                      <c:pt idx="127">
                        <c:v>42217</c:v>
                      </c:pt>
                      <c:pt idx="128">
                        <c:v>42248</c:v>
                      </c:pt>
                      <c:pt idx="129">
                        <c:v>42278</c:v>
                      </c:pt>
                      <c:pt idx="130">
                        <c:v>42309</c:v>
                      </c:pt>
                      <c:pt idx="131">
                        <c:v>42339</c:v>
                      </c:pt>
                      <c:pt idx="132">
                        <c:v>42370</c:v>
                      </c:pt>
                      <c:pt idx="133">
                        <c:v>42401</c:v>
                      </c:pt>
                      <c:pt idx="134">
                        <c:v>42430</c:v>
                      </c:pt>
                      <c:pt idx="135">
                        <c:v>42461</c:v>
                      </c:pt>
                      <c:pt idx="136">
                        <c:v>42491</c:v>
                      </c:pt>
                      <c:pt idx="137">
                        <c:v>42522</c:v>
                      </c:pt>
                      <c:pt idx="138">
                        <c:v>42552</c:v>
                      </c:pt>
                      <c:pt idx="139">
                        <c:v>42583</c:v>
                      </c:pt>
                      <c:pt idx="140">
                        <c:v>42614</c:v>
                      </c:pt>
                      <c:pt idx="141">
                        <c:v>42644</c:v>
                      </c:pt>
                      <c:pt idx="142">
                        <c:v>42675</c:v>
                      </c:pt>
                      <c:pt idx="143">
                        <c:v>42705</c:v>
                      </c:pt>
                      <c:pt idx="144">
                        <c:v>42736</c:v>
                      </c:pt>
                      <c:pt idx="145">
                        <c:v>42767</c:v>
                      </c:pt>
                      <c:pt idx="146">
                        <c:v>42795</c:v>
                      </c:pt>
                      <c:pt idx="147">
                        <c:v>42826</c:v>
                      </c:pt>
                      <c:pt idx="148">
                        <c:v>42856</c:v>
                      </c:pt>
                      <c:pt idx="149">
                        <c:v>42887</c:v>
                      </c:pt>
                      <c:pt idx="150">
                        <c:v>42917</c:v>
                      </c:pt>
                      <c:pt idx="151">
                        <c:v>42948</c:v>
                      </c:pt>
                      <c:pt idx="152">
                        <c:v>42979</c:v>
                      </c:pt>
                      <c:pt idx="153">
                        <c:v>43009</c:v>
                      </c:pt>
                      <c:pt idx="154">
                        <c:v>43040</c:v>
                      </c:pt>
                      <c:pt idx="155">
                        <c:v>43070</c:v>
                      </c:pt>
                      <c:pt idx="156">
                        <c:v>43101</c:v>
                      </c:pt>
                      <c:pt idx="157">
                        <c:v>43132</c:v>
                      </c:pt>
                      <c:pt idx="158">
                        <c:v>43160</c:v>
                      </c:pt>
                      <c:pt idx="159">
                        <c:v>43191</c:v>
                      </c:pt>
                      <c:pt idx="160">
                        <c:v>43221</c:v>
                      </c:pt>
                      <c:pt idx="161">
                        <c:v>43252</c:v>
                      </c:pt>
                      <c:pt idx="162">
                        <c:v>43282</c:v>
                      </c:pt>
                      <c:pt idx="163">
                        <c:v>43313</c:v>
                      </c:pt>
                      <c:pt idx="164">
                        <c:v>43344</c:v>
                      </c:pt>
                      <c:pt idx="165">
                        <c:v>43374</c:v>
                      </c:pt>
                      <c:pt idx="166">
                        <c:v>43405</c:v>
                      </c:pt>
                      <c:pt idx="167">
                        <c:v>43435</c:v>
                      </c:pt>
                      <c:pt idx="168">
                        <c:v>43466</c:v>
                      </c:pt>
                      <c:pt idx="169">
                        <c:v>43497</c:v>
                      </c:pt>
                      <c:pt idx="170">
                        <c:v>43525</c:v>
                      </c:pt>
                      <c:pt idx="171">
                        <c:v>43556</c:v>
                      </c:pt>
                      <c:pt idx="172">
                        <c:v>43586</c:v>
                      </c:pt>
                      <c:pt idx="173">
                        <c:v>43617</c:v>
                      </c:pt>
                      <c:pt idx="174">
                        <c:v>43647</c:v>
                      </c:pt>
                      <c:pt idx="175">
                        <c:v>43678</c:v>
                      </c:pt>
                      <c:pt idx="176">
                        <c:v>43709</c:v>
                      </c:pt>
                      <c:pt idx="177">
                        <c:v>43739</c:v>
                      </c:pt>
                      <c:pt idx="178">
                        <c:v>43770</c:v>
                      </c:pt>
                      <c:pt idx="179">
                        <c:v>43800</c:v>
                      </c:pt>
                      <c:pt idx="180">
                        <c:v>43831</c:v>
                      </c:pt>
                      <c:pt idx="181">
                        <c:v>43862</c:v>
                      </c:pt>
                      <c:pt idx="182">
                        <c:v>43891</c:v>
                      </c:pt>
                      <c:pt idx="183">
                        <c:v>43922</c:v>
                      </c:pt>
                      <c:pt idx="184">
                        <c:v>43952</c:v>
                      </c:pt>
                      <c:pt idx="185">
                        <c:v>43983</c:v>
                      </c:pt>
                      <c:pt idx="186">
                        <c:v>44013</c:v>
                      </c:pt>
                      <c:pt idx="187">
                        <c:v>44044</c:v>
                      </c:pt>
                      <c:pt idx="188">
                        <c:v>44075</c:v>
                      </c:pt>
                      <c:pt idx="189">
                        <c:v>44105</c:v>
                      </c:pt>
                      <c:pt idx="190">
                        <c:v>44136</c:v>
                      </c:pt>
                      <c:pt idx="191">
                        <c:v>44166</c:v>
                      </c:pt>
                      <c:pt idx="192">
                        <c:v>44197</c:v>
                      </c:pt>
                      <c:pt idx="193">
                        <c:v>44228</c:v>
                      </c:pt>
                      <c:pt idx="194">
                        <c:v>44256</c:v>
                      </c:pt>
                      <c:pt idx="195">
                        <c:v>44287</c:v>
                      </c:pt>
                      <c:pt idx="196">
                        <c:v>44317</c:v>
                      </c:pt>
                      <c:pt idx="197">
                        <c:v>44348</c:v>
                      </c:pt>
                      <c:pt idx="198">
                        <c:v>44378</c:v>
                      </c:pt>
                      <c:pt idx="199">
                        <c:v>44409</c:v>
                      </c:pt>
                      <c:pt idx="200">
                        <c:v>44440</c:v>
                      </c:pt>
                      <c:pt idx="201">
                        <c:v>44470</c:v>
                      </c:pt>
                      <c:pt idx="202">
                        <c:v>44501</c:v>
                      </c:pt>
                      <c:pt idx="203">
                        <c:v>44531</c:v>
                      </c:pt>
                      <c:pt idx="204">
                        <c:v>44562</c:v>
                      </c:pt>
                      <c:pt idx="205">
                        <c:v>44593</c:v>
                      </c:pt>
                      <c:pt idx="206">
                        <c:v>44621</c:v>
                      </c:pt>
                      <c:pt idx="207">
                        <c:v>44652</c:v>
                      </c:pt>
                      <c:pt idx="208">
                        <c:v>44682</c:v>
                      </c:pt>
                      <c:pt idx="209">
                        <c:v>44713</c:v>
                      </c:pt>
                      <c:pt idx="210">
                        <c:v>44743</c:v>
                      </c:pt>
                      <c:pt idx="211">
                        <c:v>44774</c:v>
                      </c:pt>
                      <c:pt idx="212">
                        <c:v>44805</c:v>
                      </c:pt>
                      <c:pt idx="213">
                        <c:v>44835</c:v>
                      </c:pt>
                      <c:pt idx="214">
                        <c:v>44866</c:v>
                      </c:pt>
                      <c:pt idx="215">
                        <c:v>44896</c:v>
                      </c:pt>
                      <c:pt idx="216">
                        <c:v>44927</c:v>
                      </c:pt>
                      <c:pt idx="217">
                        <c:v>44958</c:v>
                      </c:pt>
                      <c:pt idx="218">
                        <c:v>44986</c:v>
                      </c:pt>
                      <c:pt idx="219">
                        <c:v>45017</c:v>
                      </c:pt>
                      <c:pt idx="220">
                        <c:v>45047</c:v>
                      </c:pt>
                      <c:pt idx="221">
                        <c:v>45078</c:v>
                      </c:pt>
                      <c:pt idx="222">
                        <c:v>45108</c:v>
                      </c:pt>
                      <c:pt idx="223">
                        <c:v>45139</c:v>
                      </c:pt>
                      <c:pt idx="224">
                        <c:v>45170</c:v>
                      </c:pt>
                      <c:pt idx="225">
                        <c:v>45200</c:v>
                      </c:pt>
                      <c:pt idx="226">
                        <c:v>45231</c:v>
                      </c:pt>
                      <c:pt idx="227">
                        <c:v>45261</c:v>
                      </c:pt>
                      <c:pt idx="228">
                        <c:v>45292</c:v>
                      </c:pt>
                      <c:pt idx="229">
                        <c:v>45323</c:v>
                      </c:pt>
                      <c:pt idx="230">
                        <c:v>45352</c:v>
                      </c:pt>
                      <c:pt idx="231">
                        <c:v>45383</c:v>
                      </c:pt>
                      <c:pt idx="232">
                        <c:v>45413</c:v>
                      </c:pt>
                      <c:pt idx="233">
                        <c:v>45444</c:v>
                      </c:pt>
                      <c:pt idx="234">
                        <c:v>45474</c:v>
                      </c:pt>
                      <c:pt idx="235">
                        <c:v>45505</c:v>
                      </c:pt>
                      <c:pt idx="236">
                        <c:v>45536</c:v>
                      </c:pt>
                      <c:pt idx="237">
                        <c:v>45566</c:v>
                      </c:pt>
                      <c:pt idx="238">
                        <c:v>45597</c:v>
                      </c:pt>
                      <c:pt idx="239">
                        <c:v>45627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'[Cyclical Analysis and Leading Indicators.xlsx]Copper'!$C$2:$C$217</c15:sqref>
                        </c15:formulaRef>
                      </c:ext>
                    </c:extLst>
                    <c:numCache>
                      <c:formatCode>General</c:formatCode>
                      <c:ptCount val="216"/>
                      <c:pt idx="12" formatCode="0.0">
                        <c:v>52.836637047163379</c:v>
                      </c:pt>
                      <c:pt idx="13" formatCode="0.0">
                        <c:v>45.733333333333348</c:v>
                      </c:pt>
                      <c:pt idx="14" formatCode="0.0">
                        <c:v>64.768211920529808</c:v>
                      </c:pt>
                      <c:pt idx="15" formatCode="0.0">
                        <c:v>123.44273275284658</c:v>
                      </c:pt>
                      <c:pt idx="16" formatCode="0.0">
                        <c:v>146.91029900332228</c:v>
                      </c:pt>
                      <c:pt idx="17" formatCode="0.0">
                        <c:v>122.7799227799228</c:v>
                      </c:pt>
                      <c:pt idx="18" formatCode="0.0">
                        <c:v>113.86255924170615</c:v>
                      </c:pt>
                      <c:pt idx="19" formatCode="0.0">
                        <c:v>102.86549707602339</c:v>
                      </c:pt>
                      <c:pt idx="20" formatCode="0.0">
                        <c:v>91.953385127635954</c:v>
                      </c:pt>
                      <c:pt idx="21" formatCode="0.0">
                        <c:v>75.949367088607602</c:v>
                      </c:pt>
                      <c:pt idx="22" formatCode="0.0">
                        <c:v>52.81927710843371</c:v>
                      </c:pt>
                      <c:pt idx="23" formatCode="0.0">
                        <c:v>32.007400555041642</c:v>
                      </c:pt>
                      <c:pt idx="24" formatCode="0.0">
                        <c:v>15.518783542039344</c:v>
                      </c:pt>
                      <c:pt idx="25" formatCode="0.0">
                        <c:v>25.022872827081443</c:v>
                      </c:pt>
                      <c:pt idx="26" formatCode="0.0">
                        <c:v>26.326366559485521</c:v>
                      </c:pt>
                      <c:pt idx="27" formatCode="0.0">
                        <c:v>6.1750599520383815</c:v>
                      </c:pt>
                      <c:pt idx="28" formatCode="0.0">
                        <c:v>-8.6921420882669622</c:v>
                      </c:pt>
                      <c:pt idx="29" formatCode="0.0">
                        <c:v>-0.23108030040440042</c:v>
                      </c:pt>
                      <c:pt idx="30" formatCode="0.0">
                        <c:v>1.2188365650969644</c:v>
                      </c:pt>
                      <c:pt idx="31" formatCode="0.0">
                        <c:v>-1.6719515710579458</c:v>
                      </c:pt>
                      <c:pt idx="32" formatCode="0.0">
                        <c:v>4.9725354148597773</c:v>
                      </c:pt>
                      <c:pt idx="33" formatCode="0.0">
                        <c:v>3.9568345323741028</c:v>
                      </c:pt>
                      <c:pt idx="34" formatCode="0.0">
                        <c:v>-0.44150110375275631</c:v>
                      </c:pt>
                      <c:pt idx="35" formatCode="0.0">
                        <c:v>6.1667834618079667</c:v>
                      </c:pt>
                      <c:pt idx="36" formatCode="0.0">
                        <c:v>27.332559039876102</c:v>
                      </c:pt>
                      <c:pt idx="37" formatCode="0.0">
                        <c:v>40.944017563117455</c:v>
                      </c:pt>
                      <c:pt idx="38" formatCode="0.0">
                        <c:v>22.939866369710487</c:v>
                      </c:pt>
                      <c:pt idx="39" formatCode="0.0">
                        <c:v>11.067193675889328</c:v>
                      </c:pt>
                      <c:pt idx="40" formatCode="0.0">
                        <c:v>6.926024167403483</c:v>
                      </c:pt>
                      <c:pt idx="41" formatCode="0.0">
                        <c:v>12.796757382744644</c:v>
                      </c:pt>
                      <c:pt idx="42" formatCode="0.0">
                        <c:v>1.6967706622879035</c:v>
                      </c:pt>
                      <c:pt idx="43" formatCode="0.0">
                        <c:v>0.52770448548811544</c:v>
                      </c:pt>
                      <c:pt idx="44" formatCode="0.0">
                        <c:v>-20.462682456623511</c:v>
                      </c:pt>
                      <c:pt idx="45" formatCode="0.0">
                        <c:v>-46.828143021914649</c:v>
                      </c:pt>
                      <c:pt idx="46" formatCode="0.0">
                        <c:v>-48.590433956287612</c:v>
                      </c:pt>
                      <c:pt idx="47" formatCode="0.0">
                        <c:v>-53.960396039603957</c:v>
                      </c:pt>
                      <c:pt idx="48" formatCode="0.0">
                        <c:v>-55.5487990270599</c:v>
                      </c:pt>
                      <c:pt idx="49" formatCode="0.0">
                        <c:v>-60.384215991692628</c:v>
                      </c:pt>
                      <c:pt idx="50" formatCode="0.0">
                        <c:v>-52.406832298136649</c:v>
                      </c:pt>
                      <c:pt idx="51" formatCode="0.0">
                        <c:v>-47.813929842399595</c:v>
                      </c:pt>
                      <c:pt idx="52" formatCode="0.0">
                        <c:v>-39.443219404630646</c:v>
                      </c:pt>
                      <c:pt idx="53" formatCode="0.0">
                        <c:v>-42.043121149897331</c:v>
                      </c:pt>
                      <c:pt idx="54" formatCode="0.0">
                        <c:v>-29.601722282023673</c:v>
                      </c:pt>
                      <c:pt idx="55" formatCode="0.0">
                        <c:v>-18.110236220472444</c:v>
                      </c:pt>
                      <c:pt idx="56" formatCode="0.0">
                        <c:v>-2.7354570637119053</c:v>
                      </c:pt>
                      <c:pt idx="57" formatCode="0.0">
                        <c:v>59.815618221258148</c:v>
                      </c:pt>
                      <c:pt idx="58" formatCode="0.0">
                        <c:v>93.961799137399879</c:v>
                      </c:pt>
                      <c:pt idx="59" formatCode="0.0">
                        <c:v>138.56630824372758</c:v>
                      </c:pt>
                      <c:pt idx="60" formatCode="0.0">
                        <c:v>108.34473324213408</c:v>
                      </c:pt>
                      <c:pt idx="61" formatCode="0.0">
                        <c:v>114.15465268676277</c:v>
                      </c:pt>
                      <c:pt idx="62" formatCode="0.0">
                        <c:v>92.822185970636212</c:v>
                      </c:pt>
                      <c:pt idx="63" formatCode="0.0">
                        <c:v>62.542620555284969</c:v>
                      </c:pt>
                      <c:pt idx="64" formatCode="0.0">
                        <c:v>40.964952207555768</c:v>
                      </c:pt>
                      <c:pt idx="65" formatCode="0.0">
                        <c:v>30.026572187776793</c:v>
                      </c:pt>
                      <c:pt idx="66" formatCode="0.0">
                        <c:v>26.414373088685011</c:v>
                      </c:pt>
                      <c:pt idx="67" formatCode="0.0">
                        <c:v>19.693732193732203</c:v>
                      </c:pt>
                      <c:pt idx="68" formatCode="0.0">
                        <c:v>29.797080811676722</c:v>
                      </c:pt>
                      <c:pt idx="69" formatCode="0.0">
                        <c:v>26.637258228707168</c:v>
                      </c:pt>
                      <c:pt idx="70" formatCode="0.0">
                        <c:v>21.442185514612461</c:v>
                      </c:pt>
                      <c:pt idx="71" formatCode="0.0">
                        <c:v>33.383413461538481</c:v>
                      </c:pt>
                      <c:pt idx="72" formatCode="0.0">
                        <c:v>46.126066973079446</c:v>
                      </c:pt>
                      <c:pt idx="73" formatCode="0.0">
                        <c:v>37.025703794369633</c:v>
                      </c:pt>
                      <c:pt idx="74" formatCode="0.0">
                        <c:v>21.263395375070488</c:v>
                      </c:pt>
                      <c:pt idx="75" formatCode="0.0">
                        <c:v>24.81270602337429</c:v>
                      </c:pt>
                      <c:pt idx="76" formatCode="0.0">
                        <c:v>34.743299967710698</c:v>
                      </c:pt>
                      <c:pt idx="77" formatCode="0.0">
                        <c:v>45.504087193460521</c:v>
                      </c:pt>
                      <c:pt idx="78" formatCode="0.0">
                        <c:v>35.288781372845477</c:v>
                      </c:pt>
                      <c:pt idx="79" formatCode="0.0">
                        <c:v>24.576019041951795</c:v>
                      </c:pt>
                      <c:pt idx="80" formatCode="0.0">
                        <c:v>-13.741086121777286</c:v>
                      </c:pt>
                      <c:pt idx="81" formatCode="0.0">
                        <c:v>-2.7599142550911182</c:v>
                      </c:pt>
                      <c:pt idx="82" formatCode="0.0">
                        <c:v>-6.8009416688464484</c:v>
                      </c:pt>
                      <c:pt idx="83" formatCode="0.0">
                        <c:v>-22.685289479612521</c:v>
                      </c:pt>
                      <c:pt idx="84" formatCode="0.0">
                        <c:v>-14.895529094585484</c:v>
                      </c:pt>
                      <c:pt idx="85" formatCode="0.0">
                        <c:v>-13.577489950870913</c:v>
                      </c:pt>
                      <c:pt idx="86" formatCode="0.0">
                        <c:v>-11.069767441860463</c:v>
                      </c:pt>
                      <c:pt idx="87" formatCode="0.0">
                        <c:v>-7.9711884753901501</c:v>
                      </c:pt>
                      <c:pt idx="88" formatCode="0.0">
                        <c:v>-19.43445962137551</c:v>
                      </c:pt>
                      <c:pt idx="89" formatCode="0.0">
                        <c:v>-18.305243445692881</c:v>
                      </c:pt>
                      <c:pt idx="90" formatCode="0.0">
                        <c:v>-23.558337058560568</c:v>
                      </c:pt>
                      <c:pt idx="91" formatCode="0.0">
                        <c:v>-17.506567948411757</c:v>
                      </c:pt>
                      <c:pt idx="92" formatCode="0.0">
                        <c:v>19.968203497615249</c:v>
                      </c:pt>
                      <c:pt idx="93" formatCode="0.0">
                        <c:v>-2.810691650592446</c:v>
                      </c:pt>
                      <c:pt idx="94" formatCode="0.0">
                        <c:v>1.8804378332865497</c:v>
                      </c:pt>
                      <c:pt idx="95" formatCode="0.0">
                        <c:v>6.0897435897435912</c:v>
                      </c:pt>
                      <c:pt idx="96" formatCode="0.0">
                        <c:v>-1.6895459345300878</c:v>
                      </c:pt>
                      <c:pt idx="97" formatCode="0.0">
                        <c:v>-8.8630490956072379</c:v>
                      </c:pt>
                      <c:pt idx="98" formatCode="0.0">
                        <c:v>-11.21861924686192</c:v>
                      </c:pt>
                      <c:pt idx="99" formatCode="0.0">
                        <c:v>-16.827550221758415</c:v>
                      </c:pt>
                      <c:pt idx="100" formatCode="0.0">
                        <c:v>-2.1713265913146955</c:v>
                      </c:pt>
                      <c:pt idx="101" formatCode="0.0">
                        <c:v>-12.607449856733538</c:v>
                      </c:pt>
                      <c:pt idx="102" formatCode="0.0">
                        <c:v>-8.8011695906432692</c:v>
                      </c:pt>
                      <c:pt idx="103" formatCode="0.0">
                        <c:v>-6.6299942096120503</c:v>
                      </c:pt>
                      <c:pt idx="104" formatCode="0.0">
                        <c:v>-11.979856877816061</c:v>
                      </c:pt>
                      <c:pt idx="105" formatCode="0.0">
                        <c:v>-6.577828182591432</c:v>
                      </c:pt>
                      <c:pt idx="106" formatCode="0.0">
                        <c:v>-10.991735537190081</c:v>
                      </c:pt>
                      <c:pt idx="107" formatCode="0.0">
                        <c:v>-5.4655314474045582</c:v>
                      </c:pt>
                      <c:pt idx="108" formatCode="0.0">
                        <c:v>-13.53383458646617</c:v>
                      </c:pt>
                      <c:pt idx="109" formatCode="0.0">
                        <c:v>-8.1655798128721386</c:v>
                      </c:pt>
                      <c:pt idx="110" formatCode="0.0">
                        <c:v>-10.279823269513997</c:v>
                      </c:pt>
                      <c:pt idx="111" formatCode="0.0">
                        <c:v>-4.9560853199498212</c:v>
                      </c:pt>
                      <c:pt idx="112" formatCode="0.0">
                        <c:v>-4.6518698692611764</c:v>
                      </c:pt>
                      <c:pt idx="113" formatCode="0.0">
                        <c:v>4.5245901639344339</c:v>
                      </c:pt>
                      <c:pt idx="114" formatCode="0.0">
                        <c:v>3.3344020519397048</c:v>
                      </c:pt>
                      <c:pt idx="115" formatCode="0.0">
                        <c:v>-2.7906976744186238</c:v>
                      </c:pt>
                      <c:pt idx="116" formatCode="0.0">
                        <c:v>-9.4850948509485136</c:v>
                      </c:pt>
                      <c:pt idx="117" formatCode="0.0">
                        <c:v>-7.1016691957511426</c:v>
                      </c:pt>
                      <c:pt idx="118" formatCode="0.0">
                        <c:v>-11.482513153822353</c:v>
                      </c:pt>
                      <c:pt idx="119" formatCode="0.0">
                        <c:v>-17.547937245787338</c:v>
                      </c:pt>
                      <c:pt idx="120" formatCode="0.0">
                        <c:v>-21.490683229813669</c:v>
                      </c:pt>
                      <c:pt idx="121" formatCode="0.0">
                        <c:v>-16.146958937943793</c:v>
                      </c:pt>
                      <c:pt idx="122" formatCode="0.0">
                        <c:v>-9.816152330925803</c:v>
                      </c:pt>
                      <c:pt idx="123" formatCode="0.0">
                        <c:v>-4.7524752475247425</c:v>
                      </c:pt>
                      <c:pt idx="124" formatCode="0.0">
                        <c:v>-11.989795918367349</c:v>
                      </c:pt>
                      <c:pt idx="125" formatCode="0.0">
                        <c:v>-17.722710163111671</c:v>
                      </c:pt>
                      <c:pt idx="126" formatCode="0.0">
                        <c:v>-26.528079429103329</c:v>
                      </c:pt>
                      <c:pt idx="127" formatCode="0.0">
                        <c:v>-25.422647527910684</c:v>
                      </c:pt>
                      <c:pt idx="128" formatCode="0.0">
                        <c:v>-21.989354624085152</c:v>
                      </c:pt>
                      <c:pt idx="129" formatCode="0.0">
                        <c:v>-24.436458673636068</c:v>
                      </c:pt>
                      <c:pt idx="130" formatCode="0.0">
                        <c:v>-28.496503496503493</c:v>
                      </c:pt>
                      <c:pt idx="131" formatCode="0.0">
                        <c:v>-25.08809020436928</c:v>
                      </c:pt>
                      <c:pt idx="132" formatCode="0.0">
                        <c:v>-18.35443037974683</c:v>
                      </c:pt>
                      <c:pt idx="133" formatCode="0.0">
                        <c:v>-21.649484536082468</c:v>
                      </c:pt>
                      <c:pt idx="134" formatCode="0.0">
                        <c:v>-20.567892246086643</c:v>
                      </c:pt>
                      <c:pt idx="135" formatCode="0.0">
                        <c:v>-19.663894663894681</c:v>
                      </c:pt>
                      <c:pt idx="136" formatCode="0.0">
                        <c:v>-22.210144927536234</c:v>
                      </c:pt>
                      <c:pt idx="137" formatCode="0.0">
                        <c:v>-14.468166221883351</c:v>
                      </c:pt>
                      <c:pt idx="138" formatCode="0.0">
                        <c:v>-4.0118243243243086</c:v>
                      </c:pt>
                      <c:pt idx="139" formatCode="0.0">
                        <c:v>-8.9392643284858906</c:v>
                      </c:pt>
                      <c:pt idx="140" formatCode="0.0">
                        <c:v>-3.6247334754797578</c:v>
                      </c:pt>
                      <c:pt idx="141" formatCode="0.0">
                        <c:v>-2.5940337224383967</c:v>
                      </c:pt>
                      <c:pt idx="142" formatCode="0.0">
                        <c:v>29.242053789731045</c:v>
                      </c:pt>
                      <c:pt idx="143" formatCode="0.0">
                        <c:v>18.932267168391363</c:v>
                      </c:pt>
                      <c:pt idx="144" formatCode="0.0">
                        <c:v>34.350775193798455</c:v>
                      </c:pt>
                      <c:pt idx="145" formatCode="0.0">
                        <c:v>30.380639097744364</c:v>
                      </c:pt>
                      <c:pt idx="146" formatCode="0.0">
                        <c:v>25.595783684692947</c:v>
                      </c:pt>
                      <c:pt idx="147" formatCode="0.0">
                        <c:v>15.570411904248431</c:v>
                      </c:pt>
                      <c:pt idx="148" formatCode="0.0">
                        <c:v>23.777363763390795</c:v>
                      </c:pt>
                      <c:pt idx="149" formatCode="0.0">
                        <c:v>23.423222643191451</c:v>
                      </c:pt>
                      <c:pt idx="150" formatCode="0.0">
                        <c:v>30.972283326000849</c:v>
                      </c:pt>
                      <c:pt idx="151" formatCode="0.0">
                        <c:v>48.637858149365911</c:v>
                      </c:pt>
                      <c:pt idx="152" formatCode="0.0">
                        <c:v>34.446902654867273</c:v>
                      </c:pt>
                      <c:pt idx="153" formatCode="0.0">
                        <c:v>41.145139813581892</c:v>
                      </c:pt>
                      <c:pt idx="154" formatCode="0.0">
                        <c:v>18.426031025349985</c:v>
                      </c:pt>
                      <c:pt idx="155" formatCode="0.0">
                        <c:v>33.893612813921294</c:v>
                      </c:pt>
                      <c:pt idx="156" formatCode="0.0">
                        <c:v>19.293184276956339</c:v>
                      </c:pt>
                      <c:pt idx="157" formatCode="0.0">
                        <c:v>17.102180573076225</c:v>
                      </c:pt>
                      <c:pt idx="158" formatCode="0.0">
                        <c:v>15.124977193942698</c:v>
                      </c:pt>
                      <c:pt idx="159" formatCode="0.0">
                        <c:v>19.537227094607189</c:v>
                      </c:pt>
                      <c:pt idx="160" formatCode="0.0">
                        <c:v>20.263405456255867</c:v>
                      </c:pt>
                      <c:pt idx="161" formatCode="0.0">
                        <c:v>11.087035030696995</c:v>
                      </c:pt>
                      <c:pt idx="162" formatCode="0.0">
                        <c:v>-0.63822640241852469</c:v>
                      </c:pt>
                      <c:pt idx="163" formatCode="0.0">
                        <c:v>-12.103017854321379</c:v>
                      </c:pt>
                      <c:pt idx="164" formatCode="0.0">
                        <c:v>-5.1505677143327233</c:v>
                      </c:pt>
                      <c:pt idx="165" formatCode="0.0">
                        <c:v>-13.427672955974842</c:v>
                      </c:pt>
                      <c:pt idx="166" formatCode="0.0">
                        <c:v>-9.8562300319488827</c:v>
                      </c:pt>
                      <c:pt idx="167" formatCode="0.0">
                        <c:v>-20.927484861911097</c:v>
                      </c:pt>
                      <c:pt idx="168" formatCode="0.0">
                        <c:v>-14.253325272067713</c:v>
                      </c:pt>
                      <c:pt idx="169" formatCode="0.0">
                        <c:v>-8.1871345029239819</c:v>
                      </c:pt>
                      <c:pt idx="170" formatCode="0.0">
                        <c:v>-5.5467511885895391</c:v>
                      </c:pt>
                      <c:pt idx="171" formatCode="0.0">
                        <c:v>-7.0402747424289629</c:v>
                      </c:pt>
                      <c:pt idx="172" formatCode="0.0">
                        <c:v>-15.316020025031278</c:v>
                      </c:pt>
                      <c:pt idx="173" formatCode="0.0">
                        <c:v>-9.3628088426527967</c:v>
                      </c:pt>
                      <c:pt idx="174" formatCode="0.0">
                        <c:v>-7.0655848546315099</c:v>
                      </c:pt>
                      <c:pt idx="175" formatCode="0.0">
                        <c:v>-5.7163401042602828</c:v>
                      </c:pt>
                      <c:pt idx="176" formatCode="0.0">
                        <c:v>-7.9979181124219281</c:v>
                      </c:pt>
                      <c:pt idx="177" formatCode="0.0">
                        <c:v>-1.9070105339629606</c:v>
                      </c:pt>
                      <c:pt idx="178" formatCode="0.0">
                        <c:v>-3.5264930001772115</c:v>
                      </c:pt>
                      <c:pt idx="179" formatCode="0.0">
                        <c:v>6.4437803511393241</c:v>
                      </c:pt>
                      <c:pt idx="180" formatCode="0.0">
                        <c:v>-8.7255420412480191</c:v>
                      </c:pt>
                      <c:pt idx="181" formatCode="0.0">
                        <c:v>-12.655045256453235</c:v>
                      </c:pt>
                      <c:pt idx="182" formatCode="0.0">
                        <c:v>-23.036912751677846</c:v>
                      </c:pt>
                      <c:pt idx="183" formatCode="0.0">
                        <c:v>-18.858102434928639</c:v>
                      </c:pt>
                      <c:pt idx="184" formatCode="0.0">
                        <c:v>-6.9831886199889226</c:v>
                      </c:pt>
                      <c:pt idx="185" formatCode="0.0">
                        <c:v>0.21520803443328873</c:v>
                      </c:pt>
                      <c:pt idx="186" formatCode="0.0">
                        <c:v>6.8752273554019609</c:v>
                      </c:pt>
                      <c:pt idx="187" formatCode="0.0">
                        <c:v>18.207816968541479</c:v>
                      </c:pt>
                      <c:pt idx="188" formatCode="0.0">
                        <c:v>15.46294550254575</c:v>
                      </c:pt>
                      <c:pt idx="189" formatCode="0.0">
                        <c:v>13.793741899648211</c:v>
                      </c:pt>
                      <c:pt idx="190" formatCode="0.0">
                        <c:v>26.56135194709772</c:v>
                      </c:pt>
                      <c:pt idx="191" formatCode="0.0">
                        <c:v>23.530443937532894</c:v>
                      </c:pt>
                      <c:pt idx="192" formatCode="0.0">
                        <c:v>36.249517188103511</c:v>
                      </c:pt>
                      <c:pt idx="193" formatCode="0.0">
                        <c:v>54.92227979274611</c:v>
                      </c:pt>
                      <c:pt idx="194" formatCode="0.0">
                        <c:v>73.228689775452352</c:v>
                      </c:pt>
                      <c:pt idx="195" formatCode="0.0">
                        <c:v>83.692052980132445</c:v>
                      </c:pt>
                      <c:pt idx="196" formatCode="0.0">
                        <c:v>85.958291956305857</c:v>
                      </c:pt>
                      <c:pt idx="197" formatCode="0.0">
                        <c:v>53.113815318539707</c:v>
                      </c:pt>
                      <c:pt idx="198" formatCode="0.0">
                        <c:v>50.987066031313788</c:v>
                      </c:pt>
                      <c:pt idx="199" formatCode="0.0">
                        <c:v>40.209677419354847</c:v>
                      </c:pt>
                      <c:pt idx="200" formatCode="0.0">
                        <c:v>32.712722521639705</c:v>
                      </c:pt>
                      <c:pt idx="201" formatCode="0.0">
                        <c:v>40.82329970712658</c:v>
                      </c:pt>
                      <c:pt idx="202" formatCode="0.0">
                        <c:v>24.063860667634259</c:v>
                      </c:pt>
                      <c:pt idx="203" formatCode="0.0">
                        <c:v>26.51988636363636</c:v>
                      </c:pt>
                      <c:pt idx="204" formatCode="0.0">
                        <c:v>22.650602409638566</c:v>
                      </c:pt>
                      <c:pt idx="205" formatCode="0.0">
                        <c:v>10.355506007679921</c:v>
                      </c:pt>
                      <c:pt idx="206" formatCode="0.0">
                        <c:v>19.607349609866603</c:v>
                      </c:pt>
                      <c:pt idx="207" formatCode="0.0">
                        <c:v>-0.66471383506082304</c:v>
                      </c:pt>
                      <c:pt idx="208" formatCode="0.0">
                        <c:v>-8.1704581864786832</c:v>
                      </c:pt>
                      <c:pt idx="209" formatCode="0.0">
                        <c:v>-13.277232351566141</c:v>
                      </c:pt>
                      <c:pt idx="210" formatCode="0.0">
                        <c:v>-19.409377817853908</c:v>
                      </c:pt>
                      <c:pt idx="211" formatCode="0.0">
                        <c:v>-19.03830668353848</c:v>
                      </c:pt>
                      <c:pt idx="212" formatCode="0.0">
                        <c:v>-16.010337189269009</c:v>
                      </c:pt>
                      <c:pt idx="213" formatCode="0.0">
                        <c:v>-22.010398613518191</c:v>
                      </c:pt>
                      <c:pt idx="214" formatCode="0.0">
                        <c:v>-12.540945250350973</c:v>
                      </c:pt>
                      <c:pt idx="215" formatCode="0.0">
                        <c:v>-14.43808240709555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3-906C-4A1C-841C-64B08E7FC4B0}"/>
                  </c:ext>
                </c:extLst>
              </c15:ser>
            </c15:filteredLineSeries>
            <c15:filteredLineSeries>
              <c15:ser>
                <c:idx val="2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'[Cyclical Analysis and Leading Indicators.xlsx]Copper'!$E$1</c15:sqref>
                        </c15:formulaRef>
                      </c:ext>
                    </c:extLst>
                    <c:strCache>
                      <c:ptCount val="1"/>
                      <c:pt idx="0">
                        <c:v>3-month trail</c:v>
                      </c:pt>
                    </c:strCache>
                  </c:strRef>
                </c:tx>
                <c:spPr>
                  <a:ln w="28575" cap="rnd">
                    <a:solidFill>
                      <a:schemeClr val="accent3"/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'[Cyclical Analysis and Leading Indicators.xlsx]Copper'!$A$2:$A$241</c15:sqref>
                        </c15:formulaRef>
                      </c:ext>
                    </c:extLst>
                    <c:numCache>
                      <c:formatCode>mmm\-yy</c:formatCode>
                      <c:ptCount val="240"/>
                      <c:pt idx="0">
                        <c:v>38353</c:v>
                      </c:pt>
                      <c:pt idx="1">
                        <c:v>38384</c:v>
                      </c:pt>
                      <c:pt idx="2">
                        <c:v>38412</c:v>
                      </c:pt>
                      <c:pt idx="3">
                        <c:v>38443</c:v>
                      </c:pt>
                      <c:pt idx="4">
                        <c:v>38473</c:v>
                      </c:pt>
                      <c:pt idx="5">
                        <c:v>38504</c:v>
                      </c:pt>
                      <c:pt idx="6">
                        <c:v>38534</c:v>
                      </c:pt>
                      <c:pt idx="7">
                        <c:v>38565</c:v>
                      </c:pt>
                      <c:pt idx="8">
                        <c:v>38596</c:v>
                      </c:pt>
                      <c:pt idx="9">
                        <c:v>38626</c:v>
                      </c:pt>
                      <c:pt idx="10">
                        <c:v>38657</c:v>
                      </c:pt>
                      <c:pt idx="11">
                        <c:v>38687</c:v>
                      </c:pt>
                      <c:pt idx="12">
                        <c:v>38718</c:v>
                      </c:pt>
                      <c:pt idx="13">
                        <c:v>38749</c:v>
                      </c:pt>
                      <c:pt idx="14">
                        <c:v>38777</c:v>
                      </c:pt>
                      <c:pt idx="15">
                        <c:v>38808</c:v>
                      </c:pt>
                      <c:pt idx="16">
                        <c:v>38838</c:v>
                      </c:pt>
                      <c:pt idx="17">
                        <c:v>38869</c:v>
                      </c:pt>
                      <c:pt idx="18">
                        <c:v>38899</c:v>
                      </c:pt>
                      <c:pt idx="19">
                        <c:v>38930</c:v>
                      </c:pt>
                      <c:pt idx="20">
                        <c:v>38961</c:v>
                      </c:pt>
                      <c:pt idx="21">
                        <c:v>38991</c:v>
                      </c:pt>
                      <c:pt idx="22">
                        <c:v>39022</c:v>
                      </c:pt>
                      <c:pt idx="23">
                        <c:v>39052</c:v>
                      </c:pt>
                      <c:pt idx="24">
                        <c:v>39083</c:v>
                      </c:pt>
                      <c:pt idx="25">
                        <c:v>39114</c:v>
                      </c:pt>
                      <c:pt idx="26">
                        <c:v>39142</c:v>
                      </c:pt>
                      <c:pt idx="27">
                        <c:v>39173</c:v>
                      </c:pt>
                      <c:pt idx="28">
                        <c:v>39203</c:v>
                      </c:pt>
                      <c:pt idx="29">
                        <c:v>39234</c:v>
                      </c:pt>
                      <c:pt idx="30">
                        <c:v>39264</c:v>
                      </c:pt>
                      <c:pt idx="31">
                        <c:v>39295</c:v>
                      </c:pt>
                      <c:pt idx="32">
                        <c:v>39326</c:v>
                      </c:pt>
                      <c:pt idx="33">
                        <c:v>39356</c:v>
                      </c:pt>
                      <c:pt idx="34">
                        <c:v>39387</c:v>
                      </c:pt>
                      <c:pt idx="35">
                        <c:v>39417</c:v>
                      </c:pt>
                      <c:pt idx="36">
                        <c:v>39448</c:v>
                      </c:pt>
                      <c:pt idx="37">
                        <c:v>39479</c:v>
                      </c:pt>
                      <c:pt idx="38">
                        <c:v>39508</c:v>
                      </c:pt>
                      <c:pt idx="39">
                        <c:v>39539</c:v>
                      </c:pt>
                      <c:pt idx="40">
                        <c:v>39569</c:v>
                      </c:pt>
                      <c:pt idx="41">
                        <c:v>39600</c:v>
                      </c:pt>
                      <c:pt idx="42">
                        <c:v>39630</c:v>
                      </c:pt>
                      <c:pt idx="43">
                        <c:v>39661</c:v>
                      </c:pt>
                      <c:pt idx="44">
                        <c:v>39692</c:v>
                      </c:pt>
                      <c:pt idx="45">
                        <c:v>39722</c:v>
                      </c:pt>
                      <c:pt idx="46">
                        <c:v>39753</c:v>
                      </c:pt>
                      <c:pt idx="47">
                        <c:v>39783</c:v>
                      </c:pt>
                      <c:pt idx="48">
                        <c:v>39814</c:v>
                      </c:pt>
                      <c:pt idx="49">
                        <c:v>39845</c:v>
                      </c:pt>
                      <c:pt idx="50">
                        <c:v>39873</c:v>
                      </c:pt>
                      <c:pt idx="51">
                        <c:v>39904</c:v>
                      </c:pt>
                      <c:pt idx="52">
                        <c:v>39934</c:v>
                      </c:pt>
                      <c:pt idx="53">
                        <c:v>39965</c:v>
                      </c:pt>
                      <c:pt idx="54">
                        <c:v>39995</c:v>
                      </c:pt>
                      <c:pt idx="55">
                        <c:v>40026</c:v>
                      </c:pt>
                      <c:pt idx="56">
                        <c:v>40057</c:v>
                      </c:pt>
                      <c:pt idx="57">
                        <c:v>40087</c:v>
                      </c:pt>
                      <c:pt idx="58">
                        <c:v>40118</c:v>
                      </c:pt>
                      <c:pt idx="59">
                        <c:v>40148</c:v>
                      </c:pt>
                      <c:pt idx="60">
                        <c:v>40179</c:v>
                      </c:pt>
                      <c:pt idx="61">
                        <c:v>40210</c:v>
                      </c:pt>
                      <c:pt idx="62">
                        <c:v>40238</c:v>
                      </c:pt>
                      <c:pt idx="63">
                        <c:v>40269</c:v>
                      </c:pt>
                      <c:pt idx="64">
                        <c:v>40299</c:v>
                      </c:pt>
                      <c:pt idx="65">
                        <c:v>40330</c:v>
                      </c:pt>
                      <c:pt idx="66">
                        <c:v>40360</c:v>
                      </c:pt>
                      <c:pt idx="67">
                        <c:v>40391</c:v>
                      </c:pt>
                      <c:pt idx="68">
                        <c:v>40422</c:v>
                      </c:pt>
                      <c:pt idx="69">
                        <c:v>40452</c:v>
                      </c:pt>
                      <c:pt idx="70">
                        <c:v>40483</c:v>
                      </c:pt>
                      <c:pt idx="71">
                        <c:v>40513</c:v>
                      </c:pt>
                      <c:pt idx="72">
                        <c:v>40544</c:v>
                      </c:pt>
                      <c:pt idx="73">
                        <c:v>40575</c:v>
                      </c:pt>
                      <c:pt idx="74">
                        <c:v>40603</c:v>
                      </c:pt>
                      <c:pt idx="75">
                        <c:v>40634</c:v>
                      </c:pt>
                      <c:pt idx="76">
                        <c:v>40664</c:v>
                      </c:pt>
                      <c:pt idx="77">
                        <c:v>40695</c:v>
                      </c:pt>
                      <c:pt idx="78">
                        <c:v>40725</c:v>
                      </c:pt>
                      <c:pt idx="79">
                        <c:v>40756</c:v>
                      </c:pt>
                      <c:pt idx="80">
                        <c:v>40787</c:v>
                      </c:pt>
                      <c:pt idx="81">
                        <c:v>40817</c:v>
                      </c:pt>
                      <c:pt idx="82">
                        <c:v>40848</c:v>
                      </c:pt>
                      <c:pt idx="83">
                        <c:v>40878</c:v>
                      </c:pt>
                      <c:pt idx="84">
                        <c:v>40909</c:v>
                      </c:pt>
                      <c:pt idx="85">
                        <c:v>40940</c:v>
                      </c:pt>
                      <c:pt idx="86">
                        <c:v>40969</c:v>
                      </c:pt>
                      <c:pt idx="87">
                        <c:v>41000</c:v>
                      </c:pt>
                      <c:pt idx="88">
                        <c:v>41030</c:v>
                      </c:pt>
                      <c:pt idx="89">
                        <c:v>41061</c:v>
                      </c:pt>
                      <c:pt idx="90">
                        <c:v>41091</c:v>
                      </c:pt>
                      <c:pt idx="91">
                        <c:v>41122</c:v>
                      </c:pt>
                      <c:pt idx="92">
                        <c:v>41153</c:v>
                      </c:pt>
                      <c:pt idx="93">
                        <c:v>41183</c:v>
                      </c:pt>
                      <c:pt idx="94">
                        <c:v>41214</c:v>
                      </c:pt>
                      <c:pt idx="95">
                        <c:v>41244</c:v>
                      </c:pt>
                      <c:pt idx="96">
                        <c:v>41275</c:v>
                      </c:pt>
                      <c:pt idx="97">
                        <c:v>41306</c:v>
                      </c:pt>
                      <c:pt idx="98">
                        <c:v>41334</c:v>
                      </c:pt>
                      <c:pt idx="99">
                        <c:v>41365</c:v>
                      </c:pt>
                      <c:pt idx="100">
                        <c:v>41395</c:v>
                      </c:pt>
                      <c:pt idx="101">
                        <c:v>41426</c:v>
                      </c:pt>
                      <c:pt idx="102">
                        <c:v>41456</c:v>
                      </c:pt>
                      <c:pt idx="103">
                        <c:v>41487</c:v>
                      </c:pt>
                      <c:pt idx="104">
                        <c:v>41518</c:v>
                      </c:pt>
                      <c:pt idx="105">
                        <c:v>41548</c:v>
                      </c:pt>
                      <c:pt idx="106">
                        <c:v>41579</c:v>
                      </c:pt>
                      <c:pt idx="107">
                        <c:v>41609</c:v>
                      </c:pt>
                      <c:pt idx="108">
                        <c:v>41640</c:v>
                      </c:pt>
                      <c:pt idx="109">
                        <c:v>41671</c:v>
                      </c:pt>
                      <c:pt idx="110">
                        <c:v>41699</c:v>
                      </c:pt>
                      <c:pt idx="111">
                        <c:v>41730</c:v>
                      </c:pt>
                      <c:pt idx="112">
                        <c:v>41760</c:v>
                      </c:pt>
                      <c:pt idx="113">
                        <c:v>41791</c:v>
                      </c:pt>
                      <c:pt idx="114">
                        <c:v>41821</c:v>
                      </c:pt>
                      <c:pt idx="115">
                        <c:v>41852</c:v>
                      </c:pt>
                      <c:pt idx="116">
                        <c:v>41883</c:v>
                      </c:pt>
                      <c:pt idx="117">
                        <c:v>41913</c:v>
                      </c:pt>
                      <c:pt idx="118">
                        <c:v>41944</c:v>
                      </c:pt>
                      <c:pt idx="119">
                        <c:v>41974</c:v>
                      </c:pt>
                      <c:pt idx="120">
                        <c:v>42005</c:v>
                      </c:pt>
                      <c:pt idx="121">
                        <c:v>42036</c:v>
                      </c:pt>
                      <c:pt idx="122">
                        <c:v>42064</c:v>
                      </c:pt>
                      <c:pt idx="123">
                        <c:v>42095</c:v>
                      </c:pt>
                      <c:pt idx="124">
                        <c:v>42125</c:v>
                      </c:pt>
                      <c:pt idx="125">
                        <c:v>42156</c:v>
                      </c:pt>
                      <c:pt idx="126">
                        <c:v>42186</c:v>
                      </c:pt>
                      <c:pt idx="127">
                        <c:v>42217</c:v>
                      </c:pt>
                      <c:pt idx="128">
                        <c:v>42248</c:v>
                      </c:pt>
                      <c:pt idx="129">
                        <c:v>42278</c:v>
                      </c:pt>
                      <c:pt idx="130">
                        <c:v>42309</c:v>
                      </c:pt>
                      <c:pt idx="131">
                        <c:v>42339</c:v>
                      </c:pt>
                      <c:pt idx="132">
                        <c:v>42370</c:v>
                      </c:pt>
                      <c:pt idx="133">
                        <c:v>42401</c:v>
                      </c:pt>
                      <c:pt idx="134">
                        <c:v>42430</c:v>
                      </c:pt>
                      <c:pt idx="135">
                        <c:v>42461</c:v>
                      </c:pt>
                      <c:pt idx="136">
                        <c:v>42491</c:v>
                      </c:pt>
                      <c:pt idx="137">
                        <c:v>42522</c:v>
                      </c:pt>
                      <c:pt idx="138">
                        <c:v>42552</c:v>
                      </c:pt>
                      <c:pt idx="139">
                        <c:v>42583</c:v>
                      </c:pt>
                      <c:pt idx="140">
                        <c:v>42614</c:v>
                      </c:pt>
                      <c:pt idx="141">
                        <c:v>42644</c:v>
                      </c:pt>
                      <c:pt idx="142">
                        <c:v>42675</c:v>
                      </c:pt>
                      <c:pt idx="143">
                        <c:v>42705</c:v>
                      </c:pt>
                      <c:pt idx="144">
                        <c:v>42736</c:v>
                      </c:pt>
                      <c:pt idx="145">
                        <c:v>42767</c:v>
                      </c:pt>
                      <c:pt idx="146">
                        <c:v>42795</c:v>
                      </c:pt>
                      <c:pt idx="147">
                        <c:v>42826</c:v>
                      </c:pt>
                      <c:pt idx="148">
                        <c:v>42856</c:v>
                      </c:pt>
                      <c:pt idx="149">
                        <c:v>42887</c:v>
                      </c:pt>
                      <c:pt idx="150">
                        <c:v>42917</c:v>
                      </c:pt>
                      <c:pt idx="151">
                        <c:v>42948</c:v>
                      </c:pt>
                      <c:pt idx="152">
                        <c:v>42979</c:v>
                      </c:pt>
                      <c:pt idx="153">
                        <c:v>43009</c:v>
                      </c:pt>
                      <c:pt idx="154">
                        <c:v>43040</c:v>
                      </c:pt>
                      <c:pt idx="155">
                        <c:v>43070</c:v>
                      </c:pt>
                      <c:pt idx="156">
                        <c:v>43101</c:v>
                      </c:pt>
                      <c:pt idx="157">
                        <c:v>43132</c:v>
                      </c:pt>
                      <c:pt idx="158">
                        <c:v>43160</c:v>
                      </c:pt>
                      <c:pt idx="159">
                        <c:v>43191</c:v>
                      </c:pt>
                      <c:pt idx="160">
                        <c:v>43221</c:v>
                      </c:pt>
                      <c:pt idx="161">
                        <c:v>43252</c:v>
                      </c:pt>
                      <c:pt idx="162">
                        <c:v>43282</c:v>
                      </c:pt>
                      <c:pt idx="163">
                        <c:v>43313</c:v>
                      </c:pt>
                      <c:pt idx="164">
                        <c:v>43344</c:v>
                      </c:pt>
                      <c:pt idx="165">
                        <c:v>43374</c:v>
                      </c:pt>
                      <c:pt idx="166">
                        <c:v>43405</c:v>
                      </c:pt>
                      <c:pt idx="167">
                        <c:v>43435</c:v>
                      </c:pt>
                      <c:pt idx="168">
                        <c:v>43466</c:v>
                      </c:pt>
                      <c:pt idx="169">
                        <c:v>43497</c:v>
                      </c:pt>
                      <c:pt idx="170">
                        <c:v>43525</c:v>
                      </c:pt>
                      <c:pt idx="171">
                        <c:v>43556</c:v>
                      </c:pt>
                      <c:pt idx="172">
                        <c:v>43586</c:v>
                      </c:pt>
                      <c:pt idx="173">
                        <c:v>43617</c:v>
                      </c:pt>
                      <c:pt idx="174">
                        <c:v>43647</c:v>
                      </c:pt>
                      <c:pt idx="175">
                        <c:v>43678</c:v>
                      </c:pt>
                      <c:pt idx="176">
                        <c:v>43709</c:v>
                      </c:pt>
                      <c:pt idx="177">
                        <c:v>43739</c:v>
                      </c:pt>
                      <c:pt idx="178">
                        <c:v>43770</c:v>
                      </c:pt>
                      <c:pt idx="179">
                        <c:v>43800</c:v>
                      </c:pt>
                      <c:pt idx="180">
                        <c:v>43831</c:v>
                      </c:pt>
                      <c:pt idx="181">
                        <c:v>43862</c:v>
                      </c:pt>
                      <c:pt idx="182">
                        <c:v>43891</c:v>
                      </c:pt>
                      <c:pt idx="183">
                        <c:v>43922</c:v>
                      </c:pt>
                      <c:pt idx="184">
                        <c:v>43952</c:v>
                      </c:pt>
                      <c:pt idx="185">
                        <c:v>43983</c:v>
                      </c:pt>
                      <c:pt idx="186">
                        <c:v>44013</c:v>
                      </c:pt>
                      <c:pt idx="187">
                        <c:v>44044</c:v>
                      </c:pt>
                      <c:pt idx="188">
                        <c:v>44075</c:v>
                      </c:pt>
                      <c:pt idx="189">
                        <c:v>44105</c:v>
                      </c:pt>
                      <c:pt idx="190">
                        <c:v>44136</c:v>
                      </c:pt>
                      <c:pt idx="191">
                        <c:v>44166</c:v>
                      </c:pt>
                      <c:pt idx="192">
                        <c:v>44197</c:v>
                      </c:pt>
                      <c:pt idx="193">
                        <c:v>44228</c:v>
                      </c:pt>
                      <c:pt idx="194">
                        <c:v>44256</c:v>
                      </c:pt>
                      <c:pt idx="195">
                        <c:v>44287</c:v>
                      </c:pt>
                      <c:pt idx="196">
                        <c:v>44317</c:v>
                      </c:pt>
                      <c:pt idx="197">
                        <c:v>44348</c:v>
                      </c:pt>
                      <c:pt idx="198">
                        <c:v>44378</c:v>
                      </c:pt>
                      <c:pt idx="199">
                        <c:v>44409</c:v>
                      </c:pt>
                      <c:pt idx="200">
                        <c:v>44440</c:v>
                      </c:pt>
                      <c:pt idx="201">
                        <c:v>44470</c:v>
                      </c:pt>
                      <c:pt idx="202">
                        <c:v>44501</c:v>
                      </c:pt>
                      <c:pt idx="203">
                        <c:v>44531</c:v>
                      </c:pt>
                      <c:pt idx="204">
                        <c:v>44562</c:v>
                      </c:pt>
                      <c:pt idx="205">
                        <c:v>44593</c:v>
                      </c:pt>
                      <c:pt idx="206">
                        <c:v>44621</c:v>
                      </c:pt>
                      <c:pt idx="207">
                        <c:v>44652</c:v>
                      </c:pt>
                      <c:pt idx="208">
                        <c:v>44682</c:v>
                      </c:pt>
                      <c:pt idx="209">
                        <c:v>44713</c:v>
                      </c:pt>
                      <c:pt idx="210">
                        <c:v>44743</c:v>
                      </c:pt>
                      <c:pt idx="211">
                        <c:v>44774</c:v>
                      </c:pt>
                      <c:pt idx="212">
                        <c:v>44805</c:v>
                      </c:pt>
                      <c:pt idx="213">
                        <c:v>44835</c:v>
                      </c:pt>
                      <c:pt idx="214">
                        <c:v>44866</c:v>
                      </c:pt>
                      <c:pt idx="215">
                        <c:v>44896</c:v>
                      </c:pt>
                      <c:pt idx="216">
                        <c:v>44927</c:v>
                      </c:pt>
                      <c:pt idx="217">
                        <c:v>44958</c:v>
                      </c:pt>
                      <c:pt idx="218">
                        <c:v>44986</c:v>
                      </c:pt>
                      <c:pt idx="219">
                        <c:v>45017</c:v>
                      </c:pt>
                      <c:pt idx="220">
                        <c:v>45047</c:v>
                      </c:pt>
                      <c:pt idx="221">
                        <c:v>45078</c:v>
                      </c:pt>
                      <c:pt idx="222">
                        <c:v>45108</c:v>
                      </c:pt>
                      <c:pt idx="223">
                        <c:v>45139</c:v>
                      </c:pt>
                      <c:pt idx="224">
                        <c:v>45170</c:v>
                      </c:pt>
                      <c:pt idx="225">
                        <c:v>45200</c:v>
                      </c:pt>
                      <c:pt idx="226">
                        <c:v>45231</c:v>
                      </c:pt>
                      <c:pt idx="227">
                        <c:v>45261</c:v>
                      </c:pt>
                      <c:pt idx="228">
                        <c:v>45292</c:v>
                      </c:pt>
                      <c:pt idx="229">
                        <c:v>45323</c:v>
                      </c:pt>
                      <c:pt idx="230">
                        <c:v>45352</c:v>
                      </c:pt>
                      <c:pt idx="231">
                        <c:v>45383</c:v>
                      </c:pt>
                      <c:pt idx="232">
                        <c:v>45413</c:v>
                      </c:pt>
                      <c:pt idx="233">
                        <c:v>45444</c:v>
                      </c:pt>
                      <c:pt idx="234">
                        <c:v>45474</c:v>
                      </c:pt>
                      <c:pt idx="235">
                        <c:v>45505</c:v>
                      </c:pt>
                      <c:pt idx="236">
                        <c:v>45536</c:v>
                      </c:pt>
                      <c:pt idx="237">
                        <c:v>45566</c:v>
                      </c:pt>
                      <c:pt idx="238">
                        <c:v>45597</c:v>
                      </c:pt>
                      <c:pt idx="239">
                        <c:v>45627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'[Cyclical Analysis and Leading Indicators.xlsx]Copper'!$E$2:$E$217</c15:sqref>
                        </c15:formulaRef>
                      </c:ext>
                    </c:extLst>
                    <c:numCache>
                      <c:formatCode>General</c:formatCode>
                      <c:ptCount val="216"/>
                      <c:pt idx="2">
                        <c:v>4.4729999999999999</c:v>
                      </c:pt>
                      <c:pt idx="3">
                        <c:v>4.5030000000000001</c:v>
                      </c:pt>
                      <c:pt idx="4">
                        <c:v>4.508</c:v>
                      </c:pt>
                      <c:pt idx="5">
                        <c:v>4.5520000000000005</c:v>
                      </c:pt>
                      <c:pt idx="6">
                        <c:v>4.7469999999999999</c:v>
                      </c:pt>
                      <c:pt idx="7">
                        <c:v>4.952</c:v>
                      </c:pt>
                      <c:pt idx="8">
                        <c:v>5.1999999999999993</c:v>
                      </c:pt>
                      <c:pt idx="9">
                        <c:v>5.4079999999999995</c:v>
                      </c:pt>
                      <c:pt idx="10">
                        <c:v>5.7729999999999997</c:v>
                      </c:pt>
                      <c:pt idx="11">
                        <c:v>6.133</c:v>
                      </c:pt>
                      <c:pt idx="12">
                        <c:v>6.4730000000000008</c:v>
                      </c:pt>
                      <c:pt idx="13">
                        <c:v>6.5839999999999996</c:v>
                      </c:pt>
                      <c:pt idx="14">
                        <c:v>6.91</c:v>
                      </c:pt>
                      <c:pt idx="15">
                        <c:v>8.01</c:v>
                      </c:pt>
                      <c:pt idx="16">
                        <c:v>9.5399999999999991</c:v>
                      </c:pt>
                      <c:pt idx="17">
                        <c:v>10.513999999999999</c:v>
                      </c:pt>
                      <c:pt idx="18">
                        <c:v>10.788</c:v>
                      </c:pt>
                      <c:pt idx="19">
                        <c:v>10.541</c:v>
                      </c:pt>
                      <c:pt idx="20">
                        <c:v>10.538</c:v>
                      </c:pt>
                      <c:pt idx="21">
                        <c:v>10.263999999999999</c:v>
                      </c:pt>
                      <c:pt idx="22">
                        <c:v>9.9659999999999993</c:v>
                      </c:pt>
                      <c:pt idx="23">
                        <c:v>9.3610000000000007</c:v>
                      </c:pt>
                      <c:pt idx="24">
                        <c:v>8.6080000000000005</c:v>
                      </c:pt>
                      <c:pt idx="25">
                        <c:v>8.17</c:v>
                      </c:pt>
                      <c:pt idx="26">
                        <c:v>8.4589999999999996</c:v>
                      </c:pt>
                      <c:pt idx="27">
                        <c:v>9.4179999999999993</c:v>
                      </c:pt>
                      <c:pt idx="28">
                        <c:v>10.077999999999999</c:v>
                      </c:pt>
                      <c:pt idx="29">
                        <c:v>10.388999999999999</c:v>
                      </c:pt>
                      <c:pt idx="30">
                        <c:v>10.500999999999999</c:v>
                      </c:pt>
                      <c:pt idx="31">
                        <c:v>10.519</c:v>
                      </c:pt>
                      <c:pt idx="32">
                        <c:v>10.696</c:v>
                      </c:pt>
                      <c:pt idx="33">
                        <c:v>10.51</c:v>
                      </c:pt>
                      <c:pt idx="34">
                        <c:v>10.256</c:v>
                      </c:pt>
                      <c:pt idx="35">
                        <c:v>9.6549999999999994</c:v>
                      </c:pt>
                      <c:pt idx="36">
                        <c:v>9.4759999999999991</c:v>
                      </c:pt>
                      <c:pt idx="37">
                        <c:v>10.170999999999999</c:v>
                      </c:pt>
                      <c:pt idx="38">
                        <c:v>11.004999999999999</c:v>
                      </c:pt>
                      <c:pt idx="39">
                        <c:v>11.649999999999999</c:v>
                      </c:pt>
                      <c:pt idx="40">
                        <c:v>11.426</c:v>
                      </c:pt>
                      <c:pt idx="41">
                        <c:v>11.458</c:v>
                      </c:pt>
                      <c:pt idx="42">
                        <c:v>11.24</c:v>
                      </c:pt>
                      <c:pt idx="43">
                        <c:v>11.041</c:v>
                      </c:pt>
                      <c:pt idx="44">
                        <c:v>10.032999999999999</c:v>
                      </c:pt>
                      <c:pt idx="45">
                        <c:v>8.1609999999999996</c:v>
                      </c:pt>
                      <c:pt idx="46">
                        <c:v>6.3550000000000004</c:v>
                      </c:pt>
                      <c:pt idx="47">
                        <c:v>4.8620000000000001</c:v>
                      </c:pt>
                      <c:pt idx="48">
                        <c:v>4.4799999999999995</c:v>
                      </c:pt>
                      <c:pt idx="49">
                        <c:v>4.383</c:v>
                      </c:pt>
                      <c:pt idx="50">
                        <c:v>4.827</c:v>
                      </c:pt>
                      <c:pt idx="51">
                        <c:v>5.4180000000000001</c:v>
                      </c:pt>
                      <c:pt idx="52">
                        <c:v>6.0890000000000004</c:v>
                      </c:pt>
                      <c:pt idx="53">
                        <c:v>6.508</c:v>
                      </c:pt>
                      <c:pt idx="54">
                        <c:v>7.0709999999999997</c:v>
                      </c:pt>
                      <c:pt idx="55">
                        <c:v>7.6820000000000004</c:v>
                      </c:pt>
                      <c:pt idx="56">
                        <c:v>8.2330000000000005</c:v>
                      </c:pt>
                      <c:pt idx="57">
                        <c:v>8.5640000000000001</c:v>
                      </c:pt>
                      <c:pt idx="58">
                        <c:v>8.9039999999999999</c:v>
                      </c:pt>
                      <c:pt idx="59">
                        <c:v>9.423</c:v>
                      </c:pt>
                      <c:pt idx="60">
                        <c:v>9.5220000000000002</c:v>
                      </c:pt>
                      <c:pt idx="61">
                        <c:v>9.6419999999999995</c:v>
                      </c:pt>
                      <c:pt idx="62">
                        <c:v>9.86</c:v>
                      </c:pt>
                      <c:pt idx="63">
                        <c:v>10.151</c:v>
                      </c:pt>
                      <c:pt idx="64">
                        <c:v>9.98</c:v>
                      </c:pt>
                      <c:pt idx="65">
                        <c:v>9.370000000000001</c:v>
                      </c:pt>
                      <c:pt idx="66">
                        <c:v>9.34</c:v>
                      </c:pt>
                      <c:pt idx="67">
                        <c:v>9.604000000000001</c:v>
                      </c:pt>
                      <c:pt idx="68">
                        <c:v>10.314</c:v>
                      </c:pt>
                      <c:pt idx="69">
                        <c:v>10.739000000000001</c:v>
                      </c:pt>
                      <c:pt idx="70">
                        <c:v>11.201000000000001</c:v>
                      </c:pt>
                      <c:pt idx="71">
                        <c:v>11.994</c:v>
                      </c:pt>
                      <c:pt idx="72">
                        <c:v>12.713000000000001</c:v>
                      </c:pt>
                      <c:pt idx="73">
                        <c:v>13.368</c:v>
                      </c:pt>
                      <c:pt idx="74">
                        <c:v>13.228999999999999</c:v>
                      </c:pt>
                      <c:pt idx="75">
                        <c:v>12.942999999999998</c:v>
                      </c:pt>
                      <c:pt idx="76">
                        <c:v>12.638</c:v>
                      </c:pt>
                      <c:pt idx="77">
                        <c:v>12.610000000000001</c:v>
                      </c:pt>
                      <c:pt idx="78">
                        <c:v>12.919</c:v>
                      </c:pt>
                      <c:pt idx="79">
                        <c:v>12.933</c:v>
                      </c:pt>
                      <c:pt idx="80">
                        <c:v>11.806000000000001</c:v>
                      </c:pt>
                      <c:pt idx="81">
                        <c:v>10.961</c:v>
                      </c:pt>
                      <c:pt idx="82">
                        <c:v>10.337</c:v>
                      </c:pt>
                      <c:pt idx="83">
                        <c:v>10.624000000000001</c:v>
                      </c:pt>
                      <c:pt idx="84">
                        <c:v>10.782999999999999</c:v>
                      </c:pt>
                      <c:pt idx="85">
                        <c:v>11.09</c:v>
                      </c:pt>
                      <c:pt idx="86">
                        <c:v>11.481999999999999</c:v>
                      </c:pt>
                      <c:pt idx="87">
                        <c:v>11.527000000000001</c:v>
                      </c:pt>
                      <c:pt idx="88">
                        <c:v>11.019</c:v>
                      </c:pt>
                      <c:pt idx="89">
                        <c:v>10.685</c:v>
                      </c:pt>
                      <c:pt idx="90">
                        <c:v>10.272</c:v>
                      </c:pt>
                      <c:pt idx="91">
                        <c:v>10.364000000000001</c:v>
                      </c:pt>
                      <c:pt idx="92">
                        <c:v>10.647</c:v>
                      </c:pt>
                      <c:pt idx="93">
                        <c:v>10.754000000000001</c:v>
                      </c:pt>
                      <c:pt idx="94">
                        <c:v>10.93</c:v>
                      </c:pt>
                      <c:pt idx="95">
                        <c:v>10.798</c:v>
                      </c:pt>
                      <c:pt idx="96">
                        <c:v>10.995000000000001</c:v>
                      </c:pt>
                      <c:pt idx="97">
                        <c:v>10.891999999999999</c:v>
                      </c:pt>
                      <c:pt idx="98">
                        <c:v>10.646000000000001</c:v>
                      </c:pt>
                      <c:pt idx="99">
                        <c:v>10.110000000000001</c:v>
                      </c:pt>
                      <c:pt idx="100">
                        <c:v>9.8719999999999999</c:v>
                      </c:pt>
                      <c:pt idx="101">
                        <c:v>9.527000000000001</c:v>
                      </c:pt>
                      <c:pt idx="102">
                        <c:v>9.4580000000000002</c:v>
                      </c:pt>
                      <c:pt idx="103">
                        <c:v>9.3940000000000001</c:v>
                      </c:pt>
                      <c:pt idx="104">
                        <c:v>9.6650000000000009</c:v>
                      </c:pt>
                      <c:pt idx="105">
                        <c:v>9.8410000000000011</c:v>
                      </c:pt>
                      <c:pt idx="106">
                        <c:v>9.8469999999999995</c:v>
                      </c:pt>
                      <c:pt idx="107">
                        <c:v>9.968</c:v>
                      </c:pt>
                      <c:pt idx="108">
                        <c:v>9.8930000000000007</c:v>
                      </c:pt>
                      <c:pt idx="109">
                        <c:v>9.9009999999999998</c:v>
                      </c:pt>
                      <c:pt idx="110">
                        <c:v>9.504999999999999</c:v>
                      </c:pt>
                      <c:pt idx="111">
                        <c:v>9.3149999999999995</c:v>
                      </c:pt>
                      <c:pt idx="112">
                        <c:v>9.2119999999999997</c:v>
                      </c:pt>
                      <c:pt idx="113">
                        <c:v>9.354000000000001</c:v>
                      </c:pt>
                      <c:pt idx="114">
                        <c:v>9.5470000000000006</c:v>
                      </c:pt>
                      <c:pt idx="115">
                        <c:v>9.5459999999999994</c:v>
                      </c:pt>
                      <c:pt idx="116">
                        <c:v>9.363999999999999</c:v>
                      </c:pt>
                      <c:pt idx="117">
                        <c:v>9.202</c:v>
                      </c:pt>
                      <c:pt idx="118">
                        <c:v>8.9269999999999996</c:v>
                      </c:pt>
                      <c:pt idx="119">
                        <c:v>8.7590000000000003</c:v>
                      </c:pt>
                      <c:pt idx="120">
                        <c:v>8.2260000000000009</c:v>
                      </c:pt>
                      <c:pt idx="121">
                        <c:v>8.0820000000000007</c:v>
                      </c:pt>
                      <c:pt idx="122">
                        <c:v>7.9909999999999997</c:v>
                      </c:pt>
                      <c:pt idx="123">
                        <c:v>8.3490000000000002</c:v>
                      </c:pt>
                      <c:pt idx="124">
                        <c:v>8.3930000000000007</c:v>
                      </c:pt>
                      <c:pt idx="125">
                        <c:v>8.2690000000000001</c:v>
                      </c:pt>
                      <c:pt idx="126">
                        <c:v>7.7509999999999994</c:v>
                      </c:pt>
                      <c:pt idx="127">
                        <c:v>7.3289999999999997</c:v>
                      </c:pt>
                      <c:pt idx="128">
                        <c:v>7.0510000000000002</c:v>
                      </c:pt>
                      <c:pt idx="129">
                        <c:v>6.9960000000000004</c:v>
                      </c:pt>
                      <c:pt idx="130">
                        <c:v>6.7030000000000003</c:v>
                      </c:pt>
                      <c:pt idx="131">
                        <c:v>6.484</c:v>
                      </c:pt>
                      <c:pt idx="132">
                        <c:v>6.2349999999999994</c:v>
                      </c:pt>
                      <c:pt idx="133">
                        <c:v>6.3179999999999996</c:v>
                      </c:pt>
                      <c:pt idx="134">
                        <c:v>6.3740000000000006</c:v>
                      </c:pt>
                      <c:pt idx="135">
                        <c:v>6.6285000000000007</c:v>
                      </c:pt>
                      <c:pt idx="136">
                        <c:v>6.6474999999999991</c:v>
                      </c:pt>
                      <c:pt idx="137">
                        <c:v>6.7089999999999996</c:v>
                      </c:pt>
                      <c:pt idx="138">
                        <c:v>6.6634999999999991</c:v>
                      </c:pt>
                      <c:pt idx="139">
                        <c:v>6.6455000000000002</c:v>
                      </c:pt>
                      <c:pt idx="140">
                        <c:v>6.6619999999999999</c:v>
                      </c:pt>
                      <c:pt idx="141">
                        <c:v>6.6419999999999995</c:v>
                      </c:pt>
                      <c:pt idx="142">
                        <c:v>7.1559999999999997</c:v>
                      </c:pt>
                      <c:pt idx="143">
                        <c:v>7.4245000000000001</c:v>
                      </c:pt>
                      <c:pt idx="144">
                        <c:v>7.9444999999999997</c:v>
                      </c:pt>
                      <c:pt idx="145">
                        <c:v>8.0760000000000005</c:v>
                      </c:pt>
                      <c:pt idx="146">
                        <c:v>8.2880000000000003</c:v>
                      </c:pt>
                      <c:pt idx="147">
                        <c:v>8.1945000000000014</c:v>
                      </c:pt>
                      <c:pt idx="148">
                        <c:v>8.0775000000000006</c:v>
                      </c:pt>
                      <c:pt idx="149">
                        <c:v>8.1059999999999999</c:v>
                      </c:pt>
                      <c:pt idx="150">
                        <c:v>8.4035000000000011</c:v>
                      </c:pt>
                      <c:pt idx="151">
                        <c:v>8.9105000000000008</c:v>
                      </c:pt>
                      <c:pt idx="152">
                        <c:v>9.18</c:v>
                      </c:pt>
                      <c:pt idx="153">
                        <c:v>9.3829999999999991</c:v>
                      </c:pt>
                      <c:pt idx="154">
                        <c:v>9.3485000000000014</c:v>
                      </c:pt>
                      <c:pt idx="155">
                        <c:v>9.6955000000000009</c:v>
                      </c:pt>
                      <c:pt idx="156">
                        <c:v>9.8234999999999992</c:v>
                      </c:pt>
                      <c:pt idx="157">
                        <c:v>9.9425000000000008</c:v>
                      </c:pt>
                      <c:pt idx="158">
                        <c:v>9.7119999999999997</c:v>
                      </c:pt>
                      <c:pt idx="159">
                        <c:v>9.6069999999999993</c:v>
                      </c:pt>
                      <c:pt idx="160">
                        <c:v>9.5540000000000003</c:v>
                      </c:pt>
                      <c:pt idx="161">
                        <c:v>9.4749999999999996</c:v>
                      </c:pt>
                      <c:pt idx="162">
                        <c:v>9.23</c:v>
                      </c:pt>
                      <c:pt idx="163">
                        <c:v>8.8155000000000001</c:v>
                      </c:pt>
                      <c:pt idx="164">
                        <c:v>8.6214999999999993</c:v>
                      </c:pt>
                      <c:pt idx="165">
                        <c:v>8.4164999999999992</c:v>
                      </c:pt>
                      <c:pt idx="166">
                        <c:v>8.4565000000000001</c:v>
                      </c:pt>
                      <c:pt idx="167">
                        <c:v>8.2515000000000001</c:v>
                      </c:pt>
                      <c:pt idx="168">
                        <c:v>8.3350000000000009</c:v>
                      </c:pt>
                      <c:pt idx="169">
                        <c:v>8.4965000000000011</c:v>
                      </c:pt>
                      <c:pt idx="170">
                        <c:v>8.7995000000000001</c:v>
                      </c:pt>
                      <c:pt idx="171">
                        <c:v>8.9405000000000001</c:v>
                      </c:pt>
                      <c:pt idx="172">
                        <c:v>8.6639999999999997</c:v>
                      </c:pt>
                      <c:pt idx="173">
                        <c:v>8.4719999999999995</c:v>
                      </c:pt>
                      <c:pt idx="174">
                        <c:v>8.2435000000000009</c:v>
                      </c:pt>
                      <c:pt idx="175">
                        <c:v>8.1594999999999995</c:v>
                      </c:pt>
                      <c:pt idx="176">
                        <c:v>8.0229999999999997</c:v>
                      </c:pt>
                      <c:pt idx="177">
                        <c:v>7.9744999999999999</c:v>
                      </c:pt>
                      <c:pt idx="178">
                        <c:v>8.0739999999999998</c:v>
                      </c:pt>
                      <c:pt idx="179">
                        <c:v>8.2719999999999985</c:v>
                      </c:pt>
                      <c:pt idx="180">
                        <c:v>8.1605000000000008</c:v>
                      </c:pt>
                      <c:pt idx="181">
                        <c:v>8.0440000000000005</c:v>
                      </c:pt>
                      <c:pt idx="182">
                        <c:v>7.4879999999999995</c:v>
                      </c:pt>
                      <c:pt idx="183">
                        <c:v>7.3149999999999995</c:v>
                      </c:pt>
                      <c:pt idx="184">
                        <c:v>7.2270000000000003</c:v>
                      </c:pt>
                      <c:pt idx="185">
                        <c:v>7.7275000000000009</c:v>
                      </c:pt>
                      <c:pt idx="186">
                        <c:v>8.2495000000000012</c:v>
                      </c:pt>
                      <c:pt idx="187">
                        <c:v>8.8320000000000007</c:v>
                      </c:pt>
                      <c:pt idx="188">
                        <c:v>9.0995000000000008</c:v>
                      </c:pt>
                      <c:pt idx="189">
                        <c:v>9.2345000000000006</c:v>
                      </c:pt>
                      <c:pt idx="190">
                        <c:v>9.5794999999999995</c:v>
                      </c:pt>
                      <c:pt idx="191">
                        <c:v>10.038</c:v>
                      </c:pt>
                      <c:pt idx="192">
                        <c:v>10.4925</c:v>
                      </c:pt>
                      <c:pt idx="193">
                        <c:v>11.084</c:v>
                      </c:pt>
                      <c:pt idx="194">
                        <c:v>11.536999999999999</c:v>
                      </c:pt>
                      <c:pt idx="195">
                        <c:v>12.447499999999998</c:v>
                      </c:pt>
                      <c:pt idx="196">
                        <c:v>13.092499999999999</c:v>
                      </c:pt>
                      <c:pt idx="197">
                        <c:v>13.397499999999997</c:v>
                      </c:pt>
                      <c:pt idx="198">
                        <c:v>13.395499999999998</c:v>
                      </c:pt>
                      <c:pt idx="199">
                        <c:v>13.060499999999998</c:v>
                      </c:pt>
                      <c:pt idx="200">
                        <c:v>12.845499999999998</c:v>
                      </c:pt>
                      <c:pt idx="201">
                        <c:v>12.736999999999998</c:v>
                      </c:pt>
                      <c:pt idx="202">
                        <c:v>12.6645</c:v>
                      </c:pt>
                      <c:pt idx="203">
                        <c:v>13.055</c:v>
                      </c:pt>
                      <c:pt idx="204">
                        <c:v>13.053999999999998</c:v>
                      </c:pt>
                      <c:pt idx="205">
                        <c:v>13.234500000000001</c:v>
                      </c:pt>
                      <c:pt idx="206">
                        <c:v>13.533000000000001</c:v>
                      </c:pt>
                      <c:pt idx="207">
                        <c:v>13.615</c:v>
                      </c:pt>
                      <c:pt idx="208">
                        <c:v>13.459499999999998</c:v>
                      </c:pt>
                      <c:pt idx="209">
                        <c:v>12.4175</c:v>
                      </c:pt>
                      <c:pt idx="210">
                        <c:v>11.584</c:v>
                      </c:pt>
                      <c:pt idx="211">
                        <c:v>10.804</c:v>
                      </c:pt>
                      <c:pt idx="212">
                        <c:v>10.506500000000001</c:v>
                      </c:pt>
                      <c:pt idx="213">
                        <c:v>10.3065</c:v>
                      </c:pt>
                      <c:pt idx="214">
                        <c:v>10.525499999999999</c:v>
                      </c:pt>
                      <c:pt idx="215">
                        <c:v>10.923500000000001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4-906C-4A1C-841C-64B08E7FC4B0}"/>
                  </c:ext>
                </c:extLst>
              </c15:ser>
            </c15:filteredLineSeries>
            <c15:filteredLineSeries>
              <c15:ser>
                <c:idx val="3"/>
                <c:order val="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'[Cyclical Analysis and Leading Indicators.xlsx]Copper'!$F$1</c15:sqref>
                        </c15:formulaRef>
                      </c:ext>
                    </c:extLst>
                    <c:strCache>
                      <c:ptCount val="1"/>
                      <c:pt idx="0">
                        <c:v>Q-o-Q</c:v>
                      </c:pt>
                    </c:strCache>
                  </c:strRef>
                </c:tx>
                <c:spPr>
                  <a:ln w="28575" cap="rnd">
                    <a:solidFill>
                      <a:schemeClr val="accent4"/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'[Cyclical Analysis and Leading Indicators.xlsx]Copper'!$A$2:$A$241</c15:sqref>
                        </c15:formulaRef>
                      </c:ext>
                    </c:extLst>
                    <c:numCache>
                      <c:formatCode>mmm\-yy</c:formatCode>
                      <c:ptCount val="240"/>
                      <c:pt idx="0">
                        <c:v>38353</c:v>
                      </c:pt>
                      <c:pt idx="1">
                        <c:v>38384</c:v>
                      </c:pt>
                      <c:pt idx="2">
                        <c:v>38412</c:v>
                      </c:pt>
                      <c:pt idx="3">
                        <c:v>38443</c:v>
                      </c:pt>
                      <c:pt idx="4">
                        <c:v>38473</c:v>
                      </c:pt>
                      <c:pt idx="5">
                        <c:v>38504</c:v>
                      </c:pt>
                      <c:pt idx="6">
                        <c:v>38534</c:v>
                      </c:pt>
                      <c:pt idx="7">
                        <c:v>38565</c:v>
                      </c:pt>
                      <c:pt idx="8">
                        <c:v>38596</c:v>
                      </c:pt>
                      <c:pt idx="9">
                        <c:v>38626</c:v>
                      </c:pt>
                      <c:pt idx="10">
                        <c:v>38657</c:v>
                      </c:pt>
                      <c:pt idx="11">
                        <c:v>38687</c:v>
                      </c:pt>
                      <c:pt idx="12">
                        <c:v>38718</c:v>
                      </c:pt>
                      <c:pt idx="13">
                        <c:v>38749</c:v>
                      </c:pt>
                      <c:pt idx="14">
                        <c:v>38777</c:v>
                      </c:pt>
                      <c:pt idx="15">
                        <c:v>38808</c:v>
                      </c:pt>
                      <c:pt idx="16">
                        <c:v>38838</c:v>
                      </c:pt>
                      <c:pt idx="17">
                        <c:v>38869</c:v>
                      </c:pt>
                      <c:pt idx="18">
                        <c:v>38899</c:v>
                      </c:pt>
                      <c:pt idx="19">
                        <c:v>38930</c:v>
                      </c:pt>
                      <c:pt idx="20">
                        <c:v>38961</c:v>
                      </c:pt>
                      <c:pt idx="21">
                        <c:v>38991</c:v>
                      </c:pt>
                      <c:pt idx="22">
                        <c:v>39022</c:v>
                      </c:pt>
                      <c:pt idx="23">
                        <c:v>39052</c:v>
                      </c:pt>
                      <c:pt idx="24">
                        <c:v>39083</c:v>
                      </c:pt>
                      <c:pt idx="25">
                        <c:v>39114</c:v>
                      </c:pt>
                      <c:pt idx="26">
                        <c:v>39142</c:v>
                      </c:pt>
                      <c:pt idx="27">
                        <c:v>39173</c:v>
                      </c:pt>
                      <c:pt idx="28">
                        <c:v>39203</c:v>
                      </c:pt>
                      <c:pt idx="29">
                        <c:v>39234</c:v>
                      </c:pt>
                      <c:pt idx="30">
                        <c:v>39264</c:v>
                      </c:pt>
                      <c:pt idx="31">
                        <c:v>39295</c:v>
                      </c:pt>
                      <c:pt idx="32">
                        <c:v>39326</c:v>
                      </c:pt>
                      <c:pt idx="33">
                        <c:v>39356</c:v>
                      </c:pt>
                      <c:pt idx="34">
                        <c:v>39387</c:v>
                      </c:pt>
                      <c:pt idx="35">
                        <c:v>39417</c:v>
                      </c:pt>
                      <c:pt idx="36">
                        <c:v>39448</c:v>
                      </c:pt>
                      <c:pt idx="37">
                        <c:v>39479</c:v>
                      </c:pt>
                      <c:pt idx="38">
                        <c:v>39508</c:v>
                      </c:pt>
                      <c:pt idx="39">
                        <c:v>39539</c:v>
                      </c:pt>
                      <c:pt idx="40">
                        <c:v>39569</c:v>
                      </c:pt>
                      <c:pt idx="41">
                        <c:v>39600</c:v>
                      </c:pt>
                      <c:pt idx="42">
                        <c:v>39630</c:v>
                      </c:pt>
                      <c:pt idx="43">
                        <c:v>39661</c:v>
                      </c:pt>
                      <c:pt idx="44">
                        <c:v>39692</c:v>
                      </c:pt>
                      <c:pt idx="45">
                        <c:v>39722</c:v>
                      </c:pt>
                      <c:pt idx="46">
                        <c:v>39753</c:v>
                      </c:pt>
                      <c:pt idx="47">
                        <c:v>39783</c:v>
                      </c:pt>
                      <c:pt idx="48">
                        <c:v>39814</c:v>
                      </c:pt>
                      <c:pt idx="49">
                        <c:v>39845</c:v>
                      </c:pt>
                      <c:pt idx="50">
                        <c:v>39873</c:v>
                      </c:pt>
                      <c:pt idx="51">
                        <c:v>39904</c:v>
                      </c:pt>
                      <c:pt idx="52">
                        <c:v>39934</c:v>
                      </c:pt>
                      <c:pt idx="53">
                        <c:v>39965</c:v>
                      </c:pt>
                      <c:pt idx="54">
                        <c:v>39995</c:v>
                      </c:pt>
                      <c:pt idx="55">
                        <c:v>40026</c:v>
                      </c:pt>
                      <c:pt idx="56">
                        <c:v>40057</c:v>
                      </c:pt>
                      <c:pt idx="57">
                        <c:v>40087</c:v>
                      </c:pt>
                      <c:pt idx="58">
                        <c:v>40118</c:v>
                      </c:pt>
                      <c:pt idx="59">
                        <c:v>40148</c:v>
                      </c:pt>
                      <c:pt idx="60">
                        <c:v>40179</c:v>
                      </c:pt>
                      <c:pt idx="61">
                        <c:v>40210</c:v>
                      </c:pt>
                      <c:pt idx="62">
                        <c:v>40238</c:v>
                      </c:pt>
                      <c:pt idx="63">
                        <c:v>40269</c:v>
                      </c:pt>
                      <c:pt idx="64">
                        <c:v>40299</c:v>
                      </c:pt>
                      <c:pt idx="65">
                        <c:v>40330</c:v>
                      </c:pt>
                      <c:pt idx="66">
                        <c:v>40360</c:v>
                      </c:pt>
                      <c:pt idx="67">
                        <c:v>40391</c:v>
                      </c:pt>
                      <c:pt idx="68">
                        <c:v>40422</c:v>
                      </c:pt>
                      <c:pt idx="69">
                        <c:v>40452</c:v>
                      </c:pt>
                      <c:pt idx="70">
                        <c:v>40483</c:v>
                      </c:pt>
                      <c:pt idx="71">
                        <c:v>40513</c:v>
                      </c:pt>
                      <c:pt idx="72">
                        <c:v>40544</c:v>
                      </c:pt>
                      <c:pt idx="73">
                        <c:v>40575</c:v>
                      </c:pt>
                      <c:pt idx="74">
                        <c:v>40603</c:v>
                      </c:pt>
                      <c:pt idx="75">
                        <c:v>40634</c:v>
                      </c:pt>
                      <c:pt idx="76">
                        <c:v>40664</c:v>
                      </c:pt>
                      <c:pt idx="77">
                        <c:v>40695</c:v>
                      </c:pt>
                      <c:pt idx="78">
                        <c:v>40725</c:v>
                      </c:pt>
                      <c:pt idx="79">
                        <c:v>40756</c:v>
                      </c:pt>
                      <c:pt idx="80">
                        <c:v>40787</c:v>
                      </c:pt>
                      <c:pt idx="81">
                        <c:v>40817</c:v>
                      </c:pt>
                      <c:pt idx="82">
                        <c:v>40848</c:v>
                      </c:pt>
                      <c:pt idx="83">
                        <c:v>40878</c:v>
                      </c:pt>
                      <c:pt idx="84">
                        <c:v>40909</c:v>
                      </c:pt>
                      <c:pt idx="85">
                        <c:v>40940</c:v>
                      </c:pt>
                      <c:pt idx="86">
                        <c:v>40969</c:v>
                      </c:pt>
                      <c:pt idx="87">
                        <c:v>41000</c:v>
                      </c:pt>
                      <c:pt idx="88">
                        <c:v>41030</c:v>
                      </c:pt>
                      <c:pt idx="89">
                        <c:v>41061</c:v>
                      </c:pt>
                      <c:pt idx="90">
                        <c:v>41091</c:v>
                      </c:pt>
                      <c:pt idx="91">
                        <c:v>41122</c:v>
                      </c:pt>
                      <c:pt idx="92">
                        <c:v>41153</c:v>
                      </c:pt>
                      <c:pt idx="93">
                        <c:v>41183</c:v>
                      </c:pt>
                      <c:pt idx="94">
                        <c:v>41214</c:v>
                      </c:pt>
                      <c:pt idx="95">
                        <c:v>41244</c:v>
                      </c:pt>
                      <c:pt idx="96">
                        <c:v>41275</c:v>
                      </c:pt>
                      <c:pt idx="97">
                        <c:v>41306</c:v>
                      </c:pt>
                      <c:pt idx="98">
                        <c:v>41334</c:v>
                      </c:pt>
                      <c:pt idx="99">
                        <c:v>41365</c:v>
                      </c:pt>
                      <c:pt idx="100">
                        <c:v>41395</c:v>
                      </c:pt>
                      <c:pt idx="101">
                        <c:v>41426</c:v>
                      </c:pt>
                      <c:pt idx="102">
                        <c:v>41456</c:v>
                      </c:pt>
                      <c:pt idx="103">
                        <c:v>41487</c:v>
                      </c:pt>
                      <c:pt idx="104">
                        <c:v>41518</c:v>
                      </c:pt>
                      <c:pt idx="105">
                        <c:v>41548</c:v>
                      </c:pt>
                      <c:pt idx="106">
                        <c:v>41579</c:v>
                      </c:pt>
                      <c:pt idx="107">
                        <c:v>41609</c:v>
                      </c:pt>
                      <c:pt idx="108">
                        <c:v>41640</c:v>
                      </c:pt>
                      <c:pt idx="109">
                        <c:v>41671</c:v>
                      </c:pt>
                      <c:pt idx="110">
                        <c:v>41699</c:v>
                      </c:pt>
                      <c:pt idx="111">
                        <c:v>41730</c:v>
                      </c:pt>
                      <c:pt idx="112">
                        <c:v>41760</c:v>
                      </c:pt>
                      <c:pt idx="113">
                        <c:v>41791</c:v>
                      </c:pt>
                      <c:pt idx="114">
                        <c:v>41821</c:v>
                      </c:pt>
                      <c:pt idx="115">
                        <c:v>41852</c:v>
                      </c:pt>
                      <c:pt idx="116">
                        <c:v>41883</c:v>
                      </c:pt>
                      <c:pt idx="117">
                        <c:v>41913</c:v>
                      </c:pt>
                      <c:pt idx="118">
                        <c:v>41944</c:v>
                      </c:pt>
                      <c:pt idx="119">
                        <c:v>41974</c:v>
                      </c:pt>
                      <c:pt idx="120">
                        <c:v>42005</c:v>
                      </c:pt>
                      <c:pt idx="121">
                        <c:v>42036</c:v>
                      </c:pt>
                      <c:pt idx="122">
                        <c:v>42064</c:v>
                      </c:pt>
                      <c:pt idx="123">
                        <c:v>42095</c:v>
                      </c:pt>
                      <c:pt idx="124">
                        <c:v>42125</c:v>
                      </c:pt>
                      <c:pt idx="125">
                        <c:v>42156</c:v>
                      </c:pt>
                      <c:pt idx="126">
                        <c:v>42186</c:v>
                      </c:pt>
                      <c:pt idx="127">
                        <c:v>42217</c:v>
                      </c:pt>
                      <c:pt idx="128">
                        <c:v>42248</c:v>
                      </c:pt>
                      <c:pt idx="129">
                        <c:v>42278</c:v>
                      </c:pt>
                      <c:pt idx="130">
                        <c:v>42309</c:v>
                      </c:pt>
                      <c:pt idx="131">
                        <c:v>42339</c:v>
                      </c:pt>
                      <c:pt idx="132">
                        <c:v>42370</c:v>
                      </c:pt>
                      <c:pt idx="133">
                        <c:v>42401</c:v>
                      </c:pt>
                      <c:pt idx="134">
                        <c:v>42430</c:v>
                      </c:pt>
                      <c:pt idx="135">
                        <c:v>42461</c:v>
                      </c:pt>
                      <c:pt idx="136">
                        <c:v>42491</c:v>
                      </c:pt>
                      <c:pt idx="137">
                        <c:v>42522</c:v>
                      </c:pt>
                      <c:pt idx="138">
                        <c:v>42552</c:v>
                      </c:pt>
                      <c:pt idx="139">
                        <c:v>42583</c:v>
                      </c:pt>
                      <c:pt idx="140">
                        <c:v>42614</c:v>
                      </c:pt>
                      <c:pt idx="141">
                        <c:v>42644</c:v>
                      </c:pt>
                      <c:pt idx="142">
                        <c:v>42675</c:v>
                      </c:pt>
                      <c:pt idx="143">
                        <c:v>42705</c:v>
                      </c:pt>
                      <c:pt idx="144">
                        <c:v>42736</c:v>
                      </c:pt>
                      <c:pt idx="145">
                        <c:v>42767</c:v>
                      </c:pt>
                      <c:pt idx="146">
                        <c:v>42795</c:v>
                      </c:pt>
                      <c:pt idx="147">
                        <c:v>42826</c:v>
                      </c:pt>
                      <c:pt idx="148">
                        <c:v>42856</c:v>
                      </c:pt>
                      <c:pt idx="149">
                        <c:v>42887</c:v>
                      </c:pt>
                      <c:pt idx="150">
                        <c:v>42917</c:v>
                      </c:pt>
                      <c:pt idx="151">
                        <c:v>42948</c:v>
                      </c:pt>
                      <c:pt idx="152">
                        <c:v>42979</c:v>
                      </c:pt>
                      <c:pt idx="153">
                        <c:v>43009</c:v>
                      </c:pt>
                      <c:pt idx="154">
                        <c:v>43040</c:v>
                      </c:pt>
                      <c:pt idx="155">
                        <c:v>43070</c:v>
                      </c:pt>
                      <c:pt idx="156">
                        <c:v>43101</c:v>
                      </c:pt>
                      <c:pt idx="157">
                        <c:v>43132</c:v>
                      </c:pt>
                      <c:pt idx="158">
                        <c:v>43160</c:v>
                      </c:pt>
                      <c:pt idx="159">
                        <c:v>43191</c:v>
                      </c:pt>
                      <c:pt idx="160">
                        <c:v>43221</c:v>
                      </c:pt>
                      <c:pt idx="161">
                        <c:v>43252</c:v>
                      </c:pt>
                      <c:pt idx="162">
                        <c:v>43282</c:v>
                      </c:pt>
                      <c:pt idx="163">
                        <c:v>43313</c:v>
                      </c:pt>
                      <c:pt idx="164">
                        <c:v>43344</c:v>
                      </c:pt>
                      <c:pt idx="165">
                        <c:v>43374</c:v>
                      </c:pt>
                      <c:pt idx="166">
                        <c:v>43405</c:v>
                      </c:pt>
                      <c:pt idx="167">
                        <c:v>43435</c:v>
                      </c:pt>
                      <c:pt idx="168">
                        <c:v>43466</c:v>
                      </c:pt>
                      <c:pt idx="169">
                        <c:v>43497</c:v>
                      </c:pt>
                      <c:pt idx="170">
                        <c:v>43525</c:v>
                      </c:pt>
                      <c:pt idx="171">
                        <c:v>43556</c:v>
                      </c:pt>
                      <c:pt idx="172">
                        <c:v>43586</c:v>
                      </c:pt>
                      <c:pt idx="173">
                        <c:v>43617</c:v>
                      </c:pt>
                      <c:pt idx="174">
                        <c:v>43647</c:v>
                      </c:pt>
                      <c:pt idx="175">
                        <c:v>43678</c:v>
                      </c:pt>
                      <c:pt idx="176">
                        <c:v>43709</c:v>
                      </c:pt>
                      <c:pt idx="177">
                        <c:v>43739</c:v>
                      </c:pt>
                      <c:pt idx="178">
                        <c:v>43770</c:v>
                      </c:pt>
                      <c:pt idx="179">
                        <c:v>43800</c:v>
                      </c:pt>
                      <c:pt idx="180">
                        <c:v>43831</c:v>
                      </c:pt>
                      <c:pt idx="181">
                        <c:v>43862</c:v>
                      </c:pt>
                      <c:pt idx="182">
                        <c:v>43891</c:v>
                      </c:pt>
                      <c:pt idx="183">
                        <c:v>43922</c:v>
                      </c:pt>
                      <c:pt idx="184">
                        <c:v>43952</c:v>
                      </c:pt>
                      <c:pt idx="185">
                        <c:v>43983</c:v>
                      </c:pt>
                      <c:pt idx="186">
                        <c:v>44013</c:v>
                      </c:pt>
                      <c:pt idx="187">
                        <c:v>44044</c:v>
                      </c:pt>
                      <c:pt idx="188">
                        <c:v>44075</c:v>
                      </c:pt>
                      <c:pt idx="189">
                        <c:v>44105</c:v>
                      </c:pt>
                      <c:pt idx="190">
                        <c:v>44136</c:v>
                      </c:pt>
                      <c:pt idx="191">
                        <c:v>44166</c:v>
                      </c:pt>
                      <c:pt idx="192">
                        <c:v>44197</c:v>
                      </c:pt>
                      <c:pt idx="193">
                        <c:v>44228</c:v>
                      </c:pt>
                      <c:pt idx="194">
                        <c:v>44256</c:v>
                      </c:pt>
                      <c:pt idx="195">
                        <c:v>44287</c:v>
                      </c:pt>
                      <c:pt idx="196">
                        <c:v>44317</c:v>
                      </c:pt>
                      <c:pt idx="197">
                        <c:v>44348</c:v>
                      </c:pt>
                      <c:pt idx="198">
                        <c:v>44378</c:v>
                      </c:pt>
                      <c:pt idx="199">
                        <c:v>44409</c:v>
                      </c:pt>
                      <c:pt idx="200">
                        <c:v>44440</c:v>
                      </c:pt>
                      <c:pt idx="201">
                        <c:v>44470</c:v>
                      </c:pt>
                      <c:pt idx="202">
                        <c:v>44501</c:v>
                      </c:pt>
                      <c:pt idx="203">
                        <c:v>44531</c:v>
                      </c:pt>
                      <c:pt idx="204">
                        <c:v>44562</c:v>
                      </c:pt>
                      <c:pt idx="205">
                        <c:v>44593</c:v>
                      </c:pt>
                      <c:pt idx="206">
                        <c:v>44621</c:v>
                      </c:pt>
                      <c:pt idx="207">
                        <c:v>44652</c:v>
                      </c:pt>
                      <c:pt idx="208">
                        <c:v>44682</c:v>
                      </c:pt>
                      <c:pt idx="209">
                        <c:v>44713</c:v>
                      </c:pt>
                      <c:pt idx="210">
                        <c:v>44743</c:v>
                      </c:pt>
                      <c:pt idx="211">
                        <c:v>44774</c:v>
                      </c:pt>
                      <c:pt idx="212">
                        <c:v>44805</c:v>
                      </c:pt>
                      <c:pt idx="213">
                        <c:v>44835</c:v>
                      </c:pt>
                      <c:pt idx="214">
                        <c:v>44866</c:v>
                      </c:pt>
                      <c:pt idx="215">
                        <c:v>44896</c:v>
                      </c:pt>
                      <c:pt idx="216">
                        <c:v>44927</c:v>
                      </c:pt>
                      <c:pt idx="217">
                        <c:v>44958</c:v>
                      </c:pt>
                      <c:pt idx="218">
                        <c:v>44986</c:v>
                      </c:pt>
                      <c:pt idx="219">
                        <c:v>45017</c:v>
                      </c:pt>
                      <c:pt idx="220">
                        <c:v>45047</c:v>
                      </c:pt>
                      <c:pt idx="221">
                        <c:v>45078</c:v>
                      </c:pt>
                      <c:pt idx="222">
                        <c:v>45108</c:v>
                      </c:pt>
                      <c:pt idx="223">
                        <c:v>45139</c:v>
                      </c:pt>
                      <c:pt idx="224">
                        <c:v>45170</c:v>
                      </c:pt>
                      <c:pt idx="225">
                        <c:v>45200</c:v>
                      </c:pt>
                      <c:pt idx="226">
                        <c:v>45231</c:v>
                      </c:pt>
                      <c:pt idx="227">
                        <c:v>45261</c:v>
                      </c:pt>
                      <c:pt idx="228">
                        <c:v>45292</c:v>
                      </c:pt>
                      <c:pt idx="229">
                        <c:v>45323</c:v>
                      </c:pt>
                      <c:pt idx="230">
                        <c:v>45352</c:v>
                      </c:pt>
                      <c:pt idx="231">
                        <c:v>45383</c:v>
                      </c:pt>
                      <c:pt idx="232">
                        <c:v>45413</c:v>
                      </c:pt>
                      <c:pt idx="233">
                        <c:v>45444</c:v>
                      </c:pt>
                      <c:pt idx="234">
                        <c:v>45474</c:v>
                      </c:pt>
                      <c:pt idx="235">
                        <c:v>45505</c:v>
                      </c:pt>
                      <c:pt idx="236">
                        <c:v>45536</c:v>
                      </c:pt>
                      <c:pt idx="237">
                        <c:v>45566</c:v>
                      </c:pt>
                      <c:pt idx="238">
                        <c:v>45597</c:v>
                      </c:pt>
                      <c:pt idx="239">
                        <c:v>45627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'[Cyclical Analysis and Leading Indicators.xlsx]Copper'!$F$2:$F$217</c15:sqref>
                        </c15:formulaRef>
                      </c:ext>
                    </c:extLst>
                    <c:numCache>
                      <c:formatCode>General</c:formatCode>
                      <c:ptCount val="216"/>
                      <c:pt idx="14" formatCode="0.0">
                        <c:v>54.482450257098151</c:v>
                      </c:pt>
                      <c:pt idx="15" formatCode="0.0">
                        <c:v>77.88141239173882</c:v>
                      </c:pt>
                      <c:pt idx="16" formatCode="0.0">
                        <c:v>111.62377994676129</c:v>
                      </c:pt>
                      <c:pt idx="17" formatCode="0.0">
                        <c:v>130.97539543057994</c:v>
                      </c:pt>
                      <c:pt idx="18" formatCode="0.0">
                        <c:v>127.25932167684854</c:v>
                      </c:pt>
                      <c:pt idx="19" formatCode="0.0">
                        <c:v>112.86348949919227</c:v>
                      </c:pt>
                      <c:pt idx="20" formatCode="0.0">
                        <c:v>102.65384615384622</c:v>
                      </c:pt>
                      <c:pt idx="21" formatCode="0.0">
                        <c:v>89.792899408284029</c:v>
                      </c:pt>
                      <c:pt idx="22" formatCode="0.0">
                        <c:v>72.631214273341413</c:v>
                      </c:pt>
                      <c:pt idx="23" formatCode="0.0">
                        <c:v>52.633295287787405</c:v>
                      </c:pt>
                      <c:pt idx="24" formatCode="0.0">
                        <c:v>32.983160821875458</c:v>
                      </c:pt>
                      <c:pt idx="25" formatCode="0.0">
                        <c:v>24.088699878493316</c:v>
                      </c:pt>
                      <c:pt idx="26" formatCode="0.0">
                        <c:v>22.416787264833559</c:v>
                      </c:pt>
                      <c:pt idx="27" formatCode="0.0">
                        <c:v>17.578027465667901</c:v>
                      </c:pt>
                      <c:pt idx="28" formatCode="0.0">
                        <c:v>5.6394129979035625</c:v>
                      </c:pt>
                      <c:pt idx="29" formatCode="0.0">
                        <c:v>-1.1888910024728858</c:v>
                      </c:pt>
                      <c:pt idx="30" formatCode="0.0">
                        <c:v>-2.6603633667037485</c:v>
                      </c:pt>
                      <c:pt idx="31" formatCode="0.0">
                        <c:v>-0.20870885115263604</c:v>
                      </c:pt>
                      <c:pt idx="32" formatCode="0.0">
                        <c:v>1.4993357373315632</c:v>
                      </c:pt>
                      <c:pt idx="33" formatCode="0.0">
                        <c:v>2.3967264224473865</c:v>
                      </c:pt>
                      <c:pt idx="34" formatCode="0.0">
                        <c:v>2.9098936383704626</c:v>
                      </c:pt>
                      <c:pt idx="35" formatCode="0.0">
                        <c:v>3.1406900972118308</c:v>
                      </c:pt>
                      <c:pt idx="36" formatCode="0.0">
                        <c:v>10.083643122676563</c:v>
                      </c:pt>
                      <c:pt idx="37" formatCode="0.0">
                        <c:v>24.492044063647484</c:v>
                      </c:pt>
                      <c:pt idx="38" formatCode="0.0">
                        <c:v>30.098120345194445</c:v>
                      </c:pt>
                      <c:pt idx="39" formatCode="0.0">
                        <c:v>23.699299214270539</c:v>
                      </c:pt>
                      <c:pt idx="40" formatCode="0.0">
                        <c:v>13.375669775749159</c:v>
                      </c:pt>
                      <c:pt idx="41" formatCode="0.0">
                        <c:v>10.289729521609402</c:v>
                      </c:pt>
                      <c:pt idx="42" formatCode="0.0">
                        <c:v>7.0374250071421898</c:v>
                      </c:pt>
                      <c:pt idx="43" formatCode="0.0">
                        <c:v>4.9624489019868889</c:v>
                      </c:pt>
                      <c:pt idx="44" formatCode="0.0">
                        <c:v>-6.1985789080030003</c:v>
                      </c:pt>
                      <c:pt idx="45" formatCode="0.0">
                        <c:v>-22.350142721217892</c:v>
                      </c:pt>
                      <c:pt idx="46" formatCode="0.0">
                        <c:v>-38.036271450858031</c:v>
                      </c:pt>
                      <c:pt idx="47" formatCode="0.0">
                        <c:v>-49.642672190574835</c:v>
                      </c:pt>
                      <c:pt idx="48" formatCode="0.0">
                        <c:v>-52.722667792317438</c:v>
                      </c:pt>
                      <c:pt idx="49" formatCode="0.0">
                        <c:v>-56.90689214433192</c:v>
                      </c:pt>
                      <c:pt idx="50" formatCode="0.0">
                        <c:v>-56.138119036801449</c:v>
                      </c:pt>
                      <c:pt idx="51" formatCode="0.0">
                        <c:v>-53.493562231759654</c:v>
                      </c:pt>
                      <c:pt idx="52" formatCode="0.0">
                        <c:v>-46.709259583406258</c:v>
                      </c:pt>
                      <c:pt idx="53" formatCode="0.0">
                        <c:v>-43.201256763833129</c:v>
                      </c:pt>
                      <c:pt idx="54" formatCode="0.0">
                        <c:v>-37.090747330960859</c:v>
                      </c:pt>
                      <c:pt idx="55" formatCode="0.0">
                        <c:v>-30.422968933973365</c:v>
                      </c:pt>
                      <c:pt idx="56" formatCode="0.0">
                        <c:v>-17.940795375261629</c:v>
                      </c:pt>
                      <c:pt idx="57" formatCode="0.0">
                        <c:v>4.9381203283911361</c:v>
                      </c:pt>
                      <c:pt idx="58" formatCode="0.0">
                        <c:v>40.110149488591645</c:v>
                      </c:pt>
                      <c:pt idx="59" formatCode="0.0">
                        <c:v>93.80913204442615</c:v>
                      </c:pt>
                      <c:pt idx="60" formatCode="0.0">
                        <c:v>112.54464285714286</c:v>
                      </c:pt>
                      <c:pt idx="61" formatCode="0.0">
                        <c:v>119.98631074606431</c:v>
                      </c:pt>
                      <c:pt idx="62" formatCode="0.0">
                        <c:v>104.26766107313031</c:v>
                      </c:pt>
                      <c:pt idx="63" formatCode="0.0">
                        <c:v>87.356958287190821</c:v>
                      </c:pt>
                      <c:pt idx="64" formatCode="0.0">
                        <c:v>63.90211857447855</c:v>
                      </c:pt>
                      <c:pt idx="65" formatCode="0.0">
                        <c:v>43.976644130301167</c:v>
                      </c:pt>
                      <c:pt idx="66" formatCode="0.0">
                        <c:v>32.088813463442222</c:v>
                      </c:pt>
                      <c:pt idx="67" formatCode="0.0">
                        <c:v>25.01952616506118</c:v>
                      </c:pt>
                      <c:pt idx="68" formatCode="0.0">
                        <c:v>25.276326976800661</c:v>
                      </c:pt>
                      <c:pt idx="69" formatCode="0.0">
                        <c:v>25.397010742643616</c:v>
                      </c:pt>
                      <c:pt idx="70" formatCode="0.0">
                        <c:v>25.797394429469904</c:v>
                      </c:pt>
                      <c:pt idx="71" formatCode="0.0">
                        <c:v>27.284304361668262</c:v>
                      </c:pt>
                      <c:pt idx="72" formatCode="0.0">
                        <c:v>33.511867254778423</c:v>
                      </c:pt>
                      <c:pt idx="73" formatCode="0.0">
                        <c:v>38.643434971997522</c:v>
                      </c:pt>
                      <c:pt idx="74" formatCode="0.0">
                        <c:v>34.168356997971614</c:v>
                      </c:pt>
                      <c:pt idx="75" formatCode="0.0">
                        <c:v>27.50467934193675</c:v>
                      </c:pt>
                      <c:pt idx="76" formatCode="0.0">
                        <c:v>26.63326653306612</c:v>
                      </c:pt>
                      <c:pt idx="77" formatCode="0.0">
                        <c:v>34.578441835645663</c:v>
                      </c:pt>
                      <c:pt idx="78" formatCode="0.0">
                        <c:v>38.319057815845838</c:v>
                      </c:pt>
                      <c:pt idx="79" formatCode="0.0">
                        <c:v>34.662640566430639</c:v>
                      </c:pt>
                      <c:pt idx="80" formatCode="0.0">
                        <c:v>14.465774675198759</c:v>
                      </c:pt>
                      <c:pt idx="81" formatCode="0.0">
                        <c:v>2.0672315858087273</c:v>
                      </c:pt>
                      <c:pt idx="82" formatCode="0.0">
                        <c:v>-7.7135970002678391</c:v>
                      </c:pt>
                      <c:pt idx="83" formatCode="0.0">
                        <c:v>-11.422377855594462</c:v>
                      </c:pt>
                      <c:pt idx="84" formatCode="0.0">
                        <c:v>-15.18131046959806</c:v>
                      </c:pt>
                      <c:pt idx="85" formatCode="0.0">
                        <c:v>-17.040694195092769</c:v>
                      </c:pt>
                      <c:pt idx="86" formatCode="0.0">
                        <c:v>-13.205835664071358</c:v>
                      </c:pt>
                      <c:pt idx="87" formatCode="0.0">
                        <c:v>-10.940276597388532</c:v>
                      </c:pt>
                      <c:pt idx="88" formatCode="0.0">
                        <c:v>-12.810571292926099</c:v>
                      </c:pt>
                      <c:pt idx="89" formatCode="0.0">
                        <c:v>-15.265662172878663</c:v>
                      </c:pt>
                      <c:pt idx="90" formatCode="0.0">
                        <c:v>-20.489201950615382</c:v>
                      </c:pt>
                      <c:pt idx="91" formatCode="0.0">
                        <c:v>-19.863914018402525</c:v>
                      </c:pt>
                      <c:pt idx="92" formatCode="0.0">
                        <c:v>-9.8170421819413889</c:v>
                      </c:pt>
                      <c:pt idx="93" formatCode="0.0">
                        <c:v>-1.8885138217315784</c:v>
                      </c:pt>
                      <c:pt idx="94" formatCode="0.0">
                        <c:v>5.736674083389758</c:v>
                      </c:pt>
                      <c:pt idx="95" formatCode="0.0">
                        <c:v>1.6378012048192687</c:v>
                      </c:pt>
                      <c:pt idx="96" formatCode="0.0">
                        <c:v>1.966057683390531</c:v>
                      </c:pt>
                      <c:pt idx="97" formatCode="0.0">
                        <c:v>-1.78539224526601</c:v>
                      </c:pt>
                      <c:pt idx="98" formatCode="0.0">
                        <c:v>-7.2809615049642815</c:v>
                      </c:pt>
                      <c:pt idx="99" formatCode="0.0">
                        <c:v>-12.292877591741131</c:v>
                      </c:pt>
                      <c:pt idx="100" formatCode="0.0">
                        <c:v>-10.409293039295761</c:v>
                      </c:pt>
                      <c:pt idx="101" formatCode="0.0">
                        <c:v>-10.837622835751048</c:v>
                      </c:pt>
                      <c:pt idx="102" formatCode="0.0">
                        <c:v>-7.9244548286604299</c:v>
                      </c:pt>
                      <c:pt idx="103" formatCode="0.0">
                        <c:v>-9.3593207255885886</c:v>
                      </c:pt>
                      <c:pt idx="104" formatCode="0.0">
                        <c:v>-9.2232553771015233</c:v>
                      </c:pt>
                      <c:pt idx="105" formatCode="0.0">
                        <c:v>-8.489864236563136</c:v>
                      </c:pt>
                      <c:pt idx="106" formatCode="0.0">
                        <c:v>-9.9085086916742853</c:v>
                      </c:pt>
                      <c:pt idx="107" formatCode="0.0">
                        <c:v>-7.6866086312280117</c:v>
                      </c:pt>
                      <c:pt idx="108" formatCode="0.0">
                        <c:v>-10.022737608003638</c:v>
                      </c:pt>
                      <c:pt idx="109" formatCode="0.0">
                        <c:v>-9.0984208593463052</c:v>
                      </c:pt>
                      <c:pt idx="110" formatCode="0.0">
                        <c:v>-10.717640428329901</c:v>
                      </c:pt>
                      <c:pt idx="111" formatCode="0.0">
                        <c:v>-7.863501483679542</c:v>
                      </c:pt>
                      <c:pt idx="112" formatCode="0.0">
                        <c:v>-6.6855753646677556</c:v>
                      </c:pt>
                      <c:pt idx="113" formatCode="0.0">
                        <c:v>-1.8158916762884445</c:v>
                      </c:pt>
                      <c:pt idx="114" formatCode="0.0">
                        <c:v>0.9410023260731748</c:v>
                      </c:pt>
                      <c:pt idx="115" formatCode="0.0">
                        <c:v>1.6180540770704539</c:v>
                      </c:pt>
                      <c:pt idx="116" formatCode="0.0">
                        <c:v>-3.1143300569063825</c:v>
                      </c:pt>
                      <c:pt idx="117" formatCode="0.0">
                        <c:v>-6.4932425566507561</c:v>
                      </c:pt>
                      <c:pt idx="118" formatCode="0.0">
                        <c:v>-9.3429470904844152</c:v>
                      </c:pt>
                      <c:pt idx="119" formatCode="0.0">
                        <c:v>-12.128812199036915</c:v>
                      </c:pt>
                      <c:pt idx="120" formatCode="0.0">
                        <c:v>-16.850298190639847</c:v>
                      </c:pt>
                      <c:pt idx="121" formatCode="0.0">
                        <c:v>-18.371881628118359</c:v>
                      </c:pt>
                      <c:pt idx="122" formatCode="0.0">
                        <c:v>-15.928458705944237</c:v>
                      </c:pt>
                      <c:pt idx="123" formatCode="0.0">
                        <c:v>-10.370370370370367</c:v>
                      </c:pt>
                      <c:pt idx="124" formatCode="0.0">
                        <c:v>-8.8905775075987776</c:v>
                      </c:pt>
                      <c:pt idx="125" formatCode="0.0">
                        <c:v>-11.59931580072697</c:v>
                      </c:pt>
                      <c:pt idx="126" formatCode="0.0">
                        <c:v>-18.812192311720963</c:v>
                      </c:pt>
                      <c:pt idx="127" formatCode="0.0">
                        <c:v>-23.224387177875556</c:v>
                      </c:pt>
                      <c:pt idx="128" formatCode="0.0">
                        <c:v>-24.700982486117027</c:v>
                      </c:pt>
                      <c:pt idx="129" formatCode="0.0">
                        <c:v>-23.973049337100633</c:v>
                      </c:pt>
                      <c:pt idx="130" formatCode="0.0">
                        <c:v>-24.913184720510799</c:v>
                      </c:pt>
                      <c:pt idx="131" formatCode="0.0">
                        <c:v>-25.973284621532144</c:v>
                      </c:pt>
                      <c:pt idx="132" formatCode="0.0">
                        <c:v>-24.203744225626082</c:v>
                      </c:pt>
                      <c:pt idx="133" formatCode="0.0">
                        <c:v>-21.826280623608028</c:v>
                      </c:pt>
                      <c:pt idx="134" formatCode="0.0">
                        <c:v>-20.235264672756841</c:v>
                      </c:pt>
                      <c:pt idx="135" formatCode="0.0">
                        <c:v>-20.607258354293919</c:v>
                      </c:pt>
                      <c:pt idx="136" formatCode="0.0">
                        <c:v>-20.797092815441459</c:v>
                      </c:pt>
                      <c:pt idx="137" formatCode="0.0">
                        <c:v>-18.865642762123599</c:v>
                      </c:pt>
                      <c:pt idx="138" formatCode="0.0">
                        <c:v>-14.030447684169786</c:v>
                      </c:pt>
                      <c:pt idx="139" formatCode="0.0">
                        <c:v>-9.3259653431573213</c:v>
                      </c:pt>
                      <c:pt idx="140" formatCode="0.0">
                        <c:v>-5.516947950645303</c:v>
                      </c:pt>
                      <c:pt idx="141" formatCode="0.0">
                        <c:v>-5.0600343053173447</c:v>
                      </c:pt>
                      <c:pt idx="142" formatCode="0.0">
                        <c:v>6.7581679844845439</c:v>
                      </c:pt>
                      <c:pt idx="143" formatCode="0.0">
                        <c:v>14.504935225169646</c:v>
                      </c:pt>
                      <c:pt idx="144" formatCode="0.0">
                        <c:v>27.417802726543698</c:v>
                      </c:pt>
                      <c:pt idx="145" formatCode="0.0">
                        <c:v>27.825261158594515</c:v>
                      </c:pt>
                      <c:pt idx="146" formatCode="0.0">
                        <c:v>30.028239723878244</c:v>
                      </c:pt>
                      <c:pt idx="147" formatCode="0.0">
                        <c:v>23.625254582484729</c:v>
                      </c:pt>
                      <c:pt idx="148" formatCode="0.0">
                        <c:v>21.511846558856746</c:v>
                      </c:pt>
                      <c:pt idx="149" formatCode="0.0">
                        <c:v>20.822775376360127</c:v>
                      </c:pt>
                      <c:pt idx="150" formatCode="0.0">
                        <c:v>26.112403391611053</c:v>
                      </c:pt>
                      <c:pt idx="151" formatCode="0.0">
                        <c:v>34.0832142051012</c:v>
                      </c:pt>
                      <c:pt idx="152" formatCode="0.0">
                        <c:v>37.796457520264198</c:v>
                      </c:pt>
                      <c:pt idx="153" formatCode="0.0">
                        <c:v>41.267690454682338</c:v>
                      </c:pt>
                      <c:pt idx="154" formatCode="0.0">
                        <c:v>30.6386249301286</c:v>
                      </c:pt>
                      <c:pt idx="155" formatCode="0.0">
                        <c:v>30.587918378341982</c:v>
                      </c:pt>
                      <c:pt idx="156" formatCode="0.0">
                        <c:v>23.651582856063953</c:v>
                      </c:pt>
                      <c:pt idx="157" formatCode="0.0">
                        <c:v>23.111688954928184</c:v>
                      </c:pt>
                      <c:pt idx="158" formatCode="0.0">
                        <c:v>17.181467181467184</c:v>
                      </c:pt>
                      <c:pt idx="159" formatCode="0.0">
                        <c:v>17.237171273415058</c:v>
                      </c:pt>
                      <c:pt idx="160" formatCode="0.0">
                        <c:v>18.279170535437956</c:v>
                      </c:pt>
                      <c:pt idx="161" formatCode="0.0">
                        <c:v>16.888724401677763</c:v>
                      </c:pt>
                      <c:pt idx="162" formatCode="0.0">
                        <c:v>9.8351877194026116</c:v>
                      </c:pt>
                      <c:pt idx="163" formatCode="0.0">
                        <c:v>-1.0661579035968884</c:v>
                      </c:pt>
                      <c:pt idx="164" formatCode="0.0">
                        <c:v>-6.0838779956427089</c:v>
                      </c:pt>
                      <c:pt idx="165" formatCode="0.0">
                        <c:v>-10.30054353618246</c:v>
                      </c:pt>
                      <c:pt idx="166" formatCode="0.0">
                        <c:v>-9.5416376958870472</c:v>
                      </c:pt>
                      <c:pt idx="167" formatCode="0.0">
                        <c:v>-14.893507297199733</c:v>
                      </c:pt>
                      <c:pt idx="168" formatCode="0.0">
                        <c:v>-15.152440576169383</c:v>
                      </c:pt>
                      <c:pt idx="169" formatCode="0.0">
                        <c:v>-14.543625848629617</c:v>
                      </c:pt>
                      <c:pt idx="170" formatCode="0.0">
                        <c:v>-9.3955930807248791</c:v>
                      </c:pt>
                      <c:pt idx="171" formatCode="0.0">
                        <c:v>-6.9376496304777646</c:v>
                      </c:pt>
                      <c:pt idx="172" formatCode="0.0">
                        <c:v>-9.315469960226082</c:v>
                      </c:pt>
                      <c:pt idx="173" formatCode="0.0">
                        <c:v>-10.585751978891821</c:v>
                      </c:pt>
                      <c:pt idx="174" formatCode="0.0">
                        <c:v>-10.68797399783314</c:v>
                      </c:pt>
                      <c:pt idx="175" formatCode="0.0">
                        <c:v>-7.4414383755884614</c:v>
                      </c:pt>
                      <c:pt idx="176" formatCode="0.0">
                        <c:v>-6.9419474569390474</c:v>
                      </c:pt>
                      <c:pt idx="177" formatCode="0.0">
                        <c:v>-5.2515891403790107</c:v>
                      </c:pt>
                      <c:pt idx="178" formatCode="0.0">
                        <c:v>-4.5231478744161393</c:v>
                      </c:pt>
                      <c:pt idx="179" formatCode="0.0">
                        <c:v>0.2484396776343516</c:v>
                      </c:pt>
                      <c:pt idx="180" formatCode="0.0">
                        <c:v>-2.0935812837432479</c:v>
                      </c:pt>
                      <c:pt idx="181" formatCode="0.0">
                        <c:v>-5.3257223562643503</c:v>
                      </c:pt>
                      <c:pt idx="182" formatCode="0.0">
                        <c:v>-14.904255923632022</c:v>
                      </c:pt>
                      <c:pt idx="183" formatCode="0.0">
                        <c:v>-18.181309770147095</c:v>
                      </c:pt>
                      <c:pt idx="184" formatCode="0.0">
                        <c:v>-16.58587257617728</c:v>
                      </c:pt>
                      <c:pt idx="185" formatCode="0.0">
                        <c:v>-8.7877714825306725</c:v>
                      </c:pt>
                      <c:pt idx="186" formatCode="0.0">
                        <c:v>7.2784618184030592E-2</c:v>
                      </c:pt>
                      <c:pt idx="187" formatCode="0.0">
                        <c:v>8.241926588639032</c:v>
                      </c:pt>
                      <c:pt idx="188" formatCode="0.0">
                        <c:v>13.417674186713228</c:v>
                      </c:pt>
                      <c:pt idx="189" formatCode="0.0">
                        <c:v>15.800363659163594</c:v>
                      </c:pt>
                      <c:pt idx="190" formatCode="0.0">
                        <c:v>18.646271984146637</c:v>
                      </c:pt>
                      <c:pt idx="191" formatCode="0.0">
                        <c:v>21.349129593810474</c:v>
                      </c:pt>
                      <c:pt idx="192" formatCode="0.0">
                        <c:v>28.576680350468706</c:v>
                      </c:pt>
                      <c:pt idx="193" formatCode="0.0">
                        <c:v>37.792143212332149</c:v>
                      </c:pt>
                      <c:pt idx="194" formatCode="0.0">
                        <c:v>54.073183760683747</c:v>
                      </c:pt>
                      <c:pt idx="195" formatCode="0.0">
                        <c:v>70.164046479835946</c:v>
                      </c:pt>
                      <c:pt idx="196" formatCode="0.0">
                        <c:v>81.160924311609222</c:v>
                      </c:pt>
                      <c:pt idx="197" formatCode="0.0">
                        <c:v>73.374312520219917</c:v>
                      </c:pt>
                      <c:pt idx="198" formatCode="0.0">
                        <c:v>62.379538153827468</c:v>
                      </c:pt>
                      <c:pt idx="199" formatCode="0.0">
                        <c:v>47.877038043478223</c:v>
                      </c:pt>
                      <c:pt idx="200" formatCode="0.0">
                        <c:v>41.167097093246838</c:v>
                      </c:pt>
                      <c:pt idx="201" formatCode="0.0">
                        <c:v>37.928420596675494</c:v>
                      </c:pt>
                      <c:pt idx="202" formatCode="0.0">
                        <c:v>32.204186022234978</c:v>
                      </c:pt>
                      <c:pt idx="203" formatCode="0.0">
                        <c:v>30.05578800557879</c:v>
                      </c:pt>
                      <c:pt idx="204" formatCode="0.0">
                        <c:v>24.412675720752915</c:v>
                      </c:pt>
                      <c:pt idx="205" formatCode="0.0">
                        <c:v>19.401840490797568</c:v>
                      </c:pt>
                      <c:pt idx="206" formatCode="0.0">
                        <c:v>17.300858108693802</c:v>
                      </c:pt>
                      <c:pt idx="207" formatCode="0.0">
                        <c:v>9.3793934525005227</c:v>
                      </c:pt>
                      <c:pt idx="208" formatCode="0.0">
                        <c:v>2.8031315638724408</c:v>
                      </c:pt>
                      <c:pt idx="209" formatCode="0.0">
                        <c:v>-7.3147975368538738</c:v>
                      </c:pt>
                      <c:pt idx="210" formatCode="0.0">
                        <c:v>-13.523198088910448</c:v>
                      </c:pt>
                      <c:pt idx="211" formatCode="0.0">
                        <c:v>-17.277286474484114</c:v>
                      </c:pt>
                      <c:pt idx="212" formatCode="0.0">
                        <c:v>-18.208711221828636</c:v>
                      </c:pt>
                      <c:pt idx="213" formatCode="0.0">
                        <c:v>-19.082201460312461</c:v>
                      </c:pt>
                      <c:pt idx="214" formatCode="0.0">
                        <c:v>-16.889731138221023</c:v>
                      </c:pt>
                      <c:pt idx="215" formatCode="0.0">
                        <c:v>-16.327077747989279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5-906C-4A1C-841C-64B08E7FC4B0}"/>
                  </c:ext>
                </c:extLst>
              </c15:ser>
            </c15:filteredLineSeries>
            <c15:filteredLineSeries>
              <c15:ser>
                <c:idx val="4"/>
                <c:order val="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'[Cyclical Analysis and Leading Indicators.xlsx]Copper'!$H$1</c15:sqref>
                        </c15:formulaRef>
                      </c:ext>
                    </c:extLst>
                    <c:strCache>
                      <c:ptCount val="1"/>
                      <c:pt idx="0">
                        <c:v>12-month trail</c:v>
                      </c:pt>
                    </c:strCache>
                  </c:strRef>
                </c:tx>
                <c:spPr>
                  <a:ln w="28575" cap="rnd">
                    <a:solidFill>
                      <a:schemeClr val="accent5"/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'[Cyclical Analysis and Leading Indicators.xlsx]Copper'!$A$2:$A$241</c15:sqref>
                        </c15:formulaRef>
                      </c:ext>
                    </c:extLst>
                    <c:numCache>
                      <c:formatCode>mmm\-yy</c:formatCode>
                      <c:ptCount val="240"/>
                      <c:pt idx="0">
                        <c:v>38353</c:v>
                      </c:pt>
                      <c:pt idx="1">
                        <c:v>38384</c:v>
                      </c:pt>
                      <c:pt idx="2">
                        <c:v>38412</c:v>
                      </c:pt>
                      <c:pt idx="3">
                        <c:v>38443</c:v>
                      </c:pt>
                      <c:pt idx="4">
                        <c:v>38473</c:v>
                      </c:pt>
                      <c:pt idx="5">
                        <c:v>38504</c:v>
                      </c:pt>
                      <c:pt idx="6">
                        <c:v>38534</c:v>
                      </c:pt>
                      <c:pt idx="7">
                        <c:v>38565</c:v>
                      </c:pt>
                      <c:pt idx="8">
                        <c:v>38596</c:v>
                      </c:pt>
                      <c:pt idx="9">
                        <c:v>38626</c:v>
                      </c:pt>
                      <c:pt idx="10">
                        <c:v>38657</c:v>
                      </c:pt>
                      <c:pt idx="11">
                        <c:v>38687</c:v>
                      </c:pt>
                      <c:pt idx="12">
                        <c:v>38718</c:v>
                      </c:pt>
                      <c:pt idx="13">
                        <c:v>38749</c:v>
                      </c:pt>
                      <c:pt idx="14">
                        <c:v>38777</c:v>
                      </c:pt>
                      <c:pt idx="15">
                        <c:v>38808</c:v>
                      </c:pt>
                      <c:pt idx="16">
                        <c:v>38838</c:v>
                      </c:pt>
                      <c:pt idx="17">
                        <c:v>38869</c:v>
                      </c:pt>
                      <c:pt idx="18">
                        <c:v>38899</c:v>
                      </c:pt>
                      <c:pt idx="19">
                        <c:v>38930</c:v>
                      </c:pt>
                      <c:pt idx="20">
                        <c:v>38961</c:v>
                      </c:pt>
                      <c:pt idx="21">
                        <c:v>38991</c:v>
                      </c:pt>
                      <c:pt idx="22">
                        <c:v>39022</c:v>
                      </c:pt>
                      <c:pt idx="23">
                        <c:v>39052</c:v>
                      </c:pt>
                      <c:pt idx="24">
                        <c:v>39083</c:v>
                      </c:pt>
                      <c:pt idx="25">
                        <c:v>39114</c:v>
                      </c:pt>
                      <c:pt idx="26">
                        <c:v>39142</c:v>
                      </c:pt>
                      <c:pt idx="27">
                        <c:v>39173</c:v>
                      </c:pt>
                      <c:pt idx="28">
                        <c:v>39203</c:v>
                      </c:pt>
                      <c:pt idx="29">
                        <c:v>39234</c:v>
                      </c:pt>
                      <c:pt idx="30">
                        <c:v>39264</c:v>
                      </c:pt>
                      <c:pt idx="31">
                        <c:v>39295</c:v>
                      </c:pt>
                      <c:pt idx="32">
                        <c:v>39326</c:v>
                      </c:pt>
                      <c:pt idx="33">
                        <c:v>39356</c:v>
                      </c:pt>
                      <c:pt idx="34">
                        <c:v>39387</c:v>
                      </c:pt>
                      <c:pt idx="35">
                        <c:v>39417</c:v>
                      </c:pt>
                      <c:pt idx="36">
                        <c:v>39448</c:v>
                      </c:pt>
                      <c:pt idx="37">
                        <c:v>39479</c:v>
                      </c:pt>
                      <c:pt idx="38">
                        <c:v>39508</c:v>
                      </c:pt>
                      <c:pt idx="39">
                        <c:v>39539</c:v>
                      </c:pt>
                      <c:pt idx="40">
                        <c:v>39569</c:v>
                      </c:pt>
                      <c:pt idx="41">
                        <c:v>39600</c:v>
                      </c:pt>
                      <c:pt idx="42">
                        <c:v>39630</c:v>
                      </c:pt>
                      <c:pt idx="43">
                        <c:v>39661</c:v>
                      </c:pt>
                      <c:pt idx="44">
                        <c:v>39692</c:v>
                      </c:pt>
                      <c:pt idx="45">
                        <c:v>39722</c:v>
                      </c:pt>
                      <c:pt idx="46">
                        <c:v>39753</c:v>
                      </c:pt>
                      <c:pt idx="47">
                        <c:v>39783</c:v>
                      </c:pt>
                      <c:pt idx="48">
                        <c:v>39814</c:v>
                      </c:pt>
                      <c:pt idx="49">
                        <c:v>39845</c:v>
                      </c:pt>
                      <c:pt idx="50">
                        <c:v>39873</c:v>
                      </c:pt>
                      <c:pt idx="51">
                        <c:v>39904</c:v>
                      </c:pt>
                      <c:pt idx="52">
                        <c:v>39934</c:v>
                      </c:pt>
                      <c:pt idx="53">
                        <c:v>39965</c:v>
                      </c:pt>
                      <c:pt idx="54">
                        <c:v>39995</c:v>
                      </c:pt>
                      <c:pt idx="55">
                        <c:v>40026</c:v>
                      </c:pt>
                      <c:pt idx="56">
                        <c:v>40057</c:v>
                      </c:pt>
                      <c:pt idx="57">
                        <c:v>40087</c:v>
                      </c:pt>
                      <c:pt idx="58">
                        <c:v>40118</c:v>
                      </c:pt>
                      <c:pt idx="59">
                        <c:v>40148</c:v>
                      </c:pt>
                      <c:pt idx="60">
                        <c:v>40179</c:v>
                      </c:pt>
                      <c:pt idx="61">
                        <c:v>40210</c:v>
                      </c:pt>
                      <c:pt idx="62">
                        <c:v>40238</c:v>
                      </c:pt>
                      <c:pt idx="63">
                        <c:v>40269</c:v>
                      </c:pt>
                      <c:pt idx="64">
                        <c:v>40299</c:v>
                      </c:pt>
                      <c:pt idx="65">
                        <c:v>40330</c:v>
                      </c:pt>
                      <c:pt idx="66">
                        <c:v>40360</c:v>
                      </c:pt>
                      <c:pt idx="67">
                        <c:v>40391</c:v>
                      </c:pt>
                      <c:pt idx="68">
                        <c:v>40422</c:v>
                      </c:pt>
                      <c:pt idx="69">
                        <c:v>40452</c:v>
                      </c:pt>
                      <c:pt idx="70">
                        <c:v>40483</c:v>
                      </c:pt>
                      <c:pt idx="71">
                        <c:v>40513</c:v>
                      </c:pt>
                      <c:pt idx="72">
                        <c:v>40544</c:v>
                      </c:pt>
                      <c:pt idx="73">
                        <c:v>40575</c:v>
                      </c:pt>
                      <c:pt idx="74">
                        <c:v>40603</c:v>
                      </c:pt>
                      <c:pt idx="75">
                        <c:v>40634</c:v>
                      </c:pt>
                      <c:pt idx="76">
                        <c:v>40664</c:v>
                      </c:pt>
                      <c:pt idx="77">
                        <c:v>40695</c:v>
                      </c:pt>
                      <c:pt idx="78">
                        <c:v>40725</c:v>
                      </c:pt>
                      <c:pt idx="79">
                        <c:v>40756</c:v>
                      </c:pt>
                      <c:pt idx="80">
                        <c:v>40787</c:v>
                      </c:pt>
                      <c:pt idx="81">
                        <c:v>40817</c:v>
                      </c:pt>
                      <c:pt idx="82">
                        <c:v>40848</c:v>
                      </c:pt>
                      <c:pt idx="83">
                        <c:v>40878</c:v>
                      </c:pt>
                      <c:pt idx="84">
                        <c:v>40909</c:v>
                      </c:pt>
                      <c:pt idx="85">
                        <c:v>40940</c:v>
                      </c:pt>
                      <c:pt idx="86">
                        <c:v>40969</c:v>
                      </c:pt>
                      <c:pt idx="87">
                        <c:v>41000</c:v>
                      </c:pt>
                      <c:pt idx="88">
                        <c:v>41030</c:v>
                      </c:pt>
                      <c:pt idx="89">
                        <c:v>41061</c:v>
                      </c:pt>
                      <c:pt idx="90">
                        <c:v>41091</c:v>
                      </c:pt>
                      <c:pt idx="91">
                        <c:v>41122</c:v>
                      </c:pt>
                      <c:pt idx="92">
                        <c:v>41153</c:v>
                      </c:pt>
                      <c:pt idx="93">
                        <c:v>41183</c:v>
                      </c:pt>
                      <c:pt idx="94">
                        <c:v>41214</c:v>
                      </c:pt>
                      <c:pt idx="95">
                        <c:v>41244</c:v>
                      </c:pt>
                      <c:pt idx="96">
                        <c:v>41275</c:v>
                      </c:pt>
                      <c:pt idx="97">
                        <c:v>41306</c:v>
                      </c:pt>
                      <c:pt idx="98">
                        <c:v>41334</c:v>
                      </c:pt>
                      <c:pt idx="99">
                        <c:v>41365</c:v>
                      </c:pt>
                      <c:pt idx="100">
                        <c:v>41395</c:v>
                      </c:pt>
                      <c:pt idx="101">
                        <c:v>41426</c:v>
                      </c:pt>
                      <c:pt idx="102">
                        <c:v>41456</c:v>
                      </c:pt>
                      <c:pt idx="103">
                        <c:v>41487</c:v>
                      </c:pt>
                      <c:pt idx="104">
                        <c:v>41518</c:v>
                      </c:pt>
                      <c:pt idx="105">
                        <c:v>41548</c:v>
                      </c:pt>
                      <c:pt idx="106">
                        <c:v>41579</c:v>
                      </c:pt>
                      <c:pt idx="107">
                        <c:v>41609</c:v>
                      </c:pt>
                      <c:pt idx="108">
                        <c:v>41640</c:v>
                      </c:pt>
                      <c:pt idx="109">
                        <c:v>41671</c:v>
                      </c:pt>
                      <c:pt idx="110">
                        <c:v>41699</c:v>
                      </c:pt>
                      <c:pt idx="111">
                        <c:v>41730</c:v>
                      </c:pt>
                      <c:pt idx="112">
                        <c:v>41760</c:v>
                      </c:pt>
                      <c:pt idx="113">
                        <c:v>41791</c:v>
                      </c:pt>
                      <c:pt idx="114">
                        <c:v>41821</c:v>
                      </c:pt>
                      <c:pt idx="115">
                        <c:v>41852</c:v>
                      </c:pt>
                      <c:pt idx="116">
                        <c:v>41883</c:v>
                      </c:pt>
                      <c:pt idx="117">
                        <c:v>41913</c:v>
                      </c:pt>
                      <c:pt idx="118">
                        <c:v>41944</c:v>
                      </c:pt>
                      <c:pt idx="119">
                        <c:v>41974</c:v>
                      </c:pt>
                      <c:pt idx="120">
                        <c:v>42005</c:v>
                      </c:pt>
                      <c:pt idx="121">
                        <c:v>42036</c:v>
                      </c:pt>
                      <c:pt idx="122">
                        <c:v>42064</c:v>
                      </c:pt>
                      <c:pt idx="123">
                        <c:v>42095</c:v>
                      </c:pt>
                      <c:pt idx="124">
                        <c:v>42125</c:v>
                      </c:pt>
                      <c:pt idx="125">
                        <c:v>42156</c:v>
                      </c:pt>
                      <c:pt idx="126">
                        <c:v>42186</c:v>
                      </c:pt>
                      <c:pt idx="127">
                        <c:v>42217</c:v>
                      </c:pt>
                      <c:pt idx="128">
                        <c:v>42248</c:v>
                      </c:pt>
                      <c:pt idx="129">
                        <c:v>42278</c:v>
                      </c:pt>
                      <c:pt idx="130">
                        <c:v>42309</c:v>
                      </c:pt>
                      <c:pt idx="131">
                        <c:v>42339</c:v>
                      </c:pt>
                      <c:pt idx="132">
                        <c:v>42370</c:v>
                      </c:pt>
                      <c:pt idx="133">
                        <c:v>42401</c:v>
                      </c:pt>
                      <c:pt idx="134">
                        <c:v>42430</c:v>
                      </c:pt>
                      <c:pt idx="135">
                        <c:v>42461</c:v>
                      </c:pt>
                      <c:pt idx="136">
                        <c:v>42491</c:v>
                      </c:pt>
                      <c:pt idx="137">
                        <c:v>42522</c:v>
                      </c:pt>
                      <c:pt idx="138">
                        <c:v>42552</c:v>
                      </c:pt>
                      <c:pt idx="139">
                        <c:v>42583</c:v>
                      </c:pt>
                      <c:pt idx="140">
                        <c:v>42614</c:v>
                      </c:pt>
                      <c:pt idx="141">
                        <c:v>42644</c:v>
                      </c:pt>
                      <c:pt idx="142">
                        <c:v>42675</c:v>
                      </c:pt>
                      <c:pt idx="143">
                        <c:v>42705</c:v>
                      </c:pt>
                      <c:pt idx="144">
                        <c:v>42736</c:v>
                      </c:pt>
                      <c:pt idx="145">
                        <c:v>42767</c:v>
                      </c:pt>
                      <c:pt idx="146">
                        <c:v>42795</c:v>
                      </c:pt>
                      <c:pt idx="147">
                        <c:v>42826</c:v>
                      </c:pt>
                      <c:pt idx="148">
                        <c:v>42856</c:v>
                      </c:pt>
                      <c:pt idx="149">
                        <c:v>42887</c:v>
                      </c:pt>
                      <c:pt idx="150">
                        <c:v>42917</c:v>
                      </c:pt>
                      <c:pt idx="151">
                        <c:v>42948</c:v>
                      </c:pt>
                      <c:pt idx="152">
                        <c:v>42979</c:v>
                      </c:pt>
                      <c:pt idx="153">
                        <c:v>43009</c:v>
                      </c:pt>
                      <c:pt idx="154">
                        <c:v>43040</c:v>
                      </c:pt>
                      <c:pt idx="155">
                        <c:v>43070</c:v>
                      </c:pt>
                      <c:pt idx="156">
                        <c:v>43101</c:v>
                      </c:pt>
                      <c:pt idx="157">
                        <c:v>43132</c:v>
                      </c:pt>
                      <c:pt idx="158">
                        <c:v>43160</c:v>
                      </c:pt>
                      <c:pt idx="159">
                        <c:v>43191</c:v>
                      </c:pt>
                      <c:pt idx="160">
                        <c:v>43221</c:v>
                      </c:pt>
                      <c:pt idx="161">
                        <c:v>43252</c:v>
                      </c:pt>
                      <c:pt idx="162">
                        <c:v>43282</c:v>
                      </c:pt>
                      <c:pt idx="163">
                        <c:v>43313</c:v>
                      </c:pt>
                      <c:pt idx="164">
                        <c:v>43344</c:v>
                      </c:pt>
                      <c:pt idx="165">
                        <c:v>43374</c:v>
                      </c:pt>
                      <c:pt idx="166">
                        <c:v>43405</c:v>
                      </c:pt>
                      <c:pt idx="167">
                        <c:v>43435</c:v>
                      </c:pt>
                      <c:pt idx="168">
                        <c:v>43466</c:v>
                      </c:pt>
                      <c:pt idx="169">
                        <c:v>43497</c:v>
                      </c:pt>
                      <c:pt idx="170">
                        <c:v>43525</c:v>
                      </c:pt>
                      <c:pt idx="171">
                        <c:v>43556</c:v>
                      </c:pt>
                      <c:pt idx="172">
                        <c:v>43586</c:v>
                      </c:pt>
                      <c:pt idx="173">
                        <c:v>43617</c:v>
                      </c:pt>
                      <c:pt idx="174">
                        <c:v>43647</c:v>
                      </c:pt>
                      <c:pt idx="175">
                        <c:v>43678</c:v>
                      </c:pt>
                      <c:pt idx="176">
                        <c:v>43709</c:v>
                      </c:pt>
                      <c:pt idx="177">
                        <c:v>43739</c:v>
                      </c:pt>
                      <c:pt idx="178">
                        <c:v>43770</c:v>
                      </c:pt>
                      <c:pt idx="179">
                        <c:v>43800</c:v>
                      </c:pt>
                      <c:pt idx="180">
                        <c:v>43831</c:v>
                      </c:pt>
                      <c:pt idx="181">
                        <c:v>43862</c:v>
                      </c:pt>
                      <c:pt idx="182">
                        <c:v>43891</c:v>
                      </c:pt>
                      <c:pt idx="183">
                        <c:v>43922</c:v>
                      </c:pt>
                      <c:pt idx="184">
                        <c:v>43952</c:v>
                      </c:pt>
                      <c:pt idx="185">
                        <c:v>43983</c:v>
                      </c:pt>
                      <c:pt idx="186">
                        <c:v>44013</c:v>
                      </c:pt>
                      <c:pt idx="187">
                        <c:v>44044</c:v>
                      </c:pt>
                      <c:pt idx="188">
                        <c:v>44075</c:v>
                      </c:pt>
                      <c:pt idx="189">
                        <c:v>44105</c:v>
                      </c:pt>
                      <c:pt idx="190">
                        <c:v>44136</c:v>
                      </c:pt>
                      <c:pt idx="191">
                        <c:v>44166</c:v>
                      </c:pt>
                      <c:pt idx="192">
                        <c:v>44197</c:v>
                      </c:pt>
                      <c:pt idx="193">
                        <c:v>44228</c:v>
                      </c:pt>
                      <c:pt idx="194">
                        <c:v>44256</c:v>
                      </c:pt>
                      <c:pt idx="195">
                        <c:v>44287</c:v>
                      </c:pt>
                      <c:pt idx="196">
                        <c:v>44317</c:v>
                      </c:pt>
                      <c:pt idx="197">
                        <c:v>44348</c:v>
                      </c:pt>
                      <c:pt idx="198">
                        <c:v>44378</c:v>
                      </c:pt>
                      <c:pt idx="199">
                        <c:v>44409</c:v>
                      </c:pt>
                      <c:pt idx="200">
                        <c:v>44440</c:v>
                      </c:pt>
                      <c:pt idx="201">
                        <c:v>44470</c:v>
                      </c:pt>
                      <c:pt idx="202">
                        <c:v>44501</c:v>
                      </c:pt>
                      <c:pt idx="203">
                        <c:v>44531</c:v>
                      </c:pt>
                      <c:pt idx="204">
                        <c:v>44562</c:v>
                      </c:pt>
                      <c:pt idx="205">
                        <c:v>44593</c:v>
                      </c:pt>
                      <c:pt idx="206">
                        <c:v>44621</c:v>
                      </c:pt>
                      <c:pt idx="207">
                        <c:v>44652</c:v>
                      </c:pt>
                      <c:pt idx="208">
                        <c:v>44682</c:v>
                      </c:pt>
                      <c:pt idx="209">
                        <c:v>44713</c:v>
                      </c:pt>
                      <c:pt idx="210">
                        <c:v>44743</c:v>
                      </c:pt>
                      <c:pt idx="211">
                        <c:v>44774</c:v>
                      </c:pt>
                      <c:pt idx="212">
                        <c:v>44805</c:v>
                      </c:pt>
                      <c:pt idx="213">
                        <c:v>44835</c:v>
                      </c:pt>
                      <c:pt idx="214">
                        <c:v>44866</c:v>
                      </c:pt>
                      <c:pt idx="215">
                        <c:v>44896</c:v>
                      </c:pt>
                      <c:pt idx="216">
                        <c:v>44927</c:v>
                      </c:pt>
                      <c:pt idx="217">
                        <c:v>44958</c:v>
                      </c:pt>
                      <c:pt idx="218">
                        <c:v>44986</c:v>
                      </c:pt>
                      <c:pt idx="219">
                        <c:v>45017</c:v>
                      </c:pt>
                      <c:pt idx="220">
                        <c:v>45047</c:v>
                      </c:pt>
                      <c:pt idx="221">
                        <c:v>45078</c:v>
                      </c:pt>
                      <c:pt idx="222">
                        <c:v>45108</c:v>
                      </c:pt>
                      <c:pt idx="223">
                        <c:v>45139</c:v>
                      </c:pt>
                      <c:pt idx="224">
                        <c:v>45170</c:v>
                      </c:pt>
                      <c:pt idx="225">
                        <c:v>45200</c:v>
                      </c:pt>
                      <c:pt idx="226">
                        <c:v>45231</c:v>
                      </c:pt>
                      <c:pt idx="227">
                        <c:v>45261</c:v>
                      </c:pt>
                      <c:pt idx="228">
                        <c:v>45292</c:v>
                      </c:pt>
                      <c:pt idx="229">
                        <c:v>45323</c:v>
                      </c:pt>
                      <c:pt idx="230">
                        <c:v>45352</c:v>
                      </c:pt>
                      <c:pt idx="231">
                        <c:v>45383</c:v>
                      </c:pt>
                      <c:pt idx="232">
                        <c:v>45413</c:v>
                      </c:pt>
                      <c:pt idx="233">
                        <c:v>45444</c:v>
                      </c:pt>
                      <c:pt idx="234">
                        <c:v>45474</c:v>
                      </c:pt>
                      <c:pt idx="235">
                        <c:v>45505</c:v>
                      </c:pt>
                      <c:pt idx="236">
                        <c:v>45536</c:v>
                      </c:pt>
                      <c:pt idx="237">
                        <c:v>45566</c:v>
                      </c:pt>
                      <c:pt idx="238">
                        <c:v>45597</c:v>
                      </c:pt>
                      <c:pt idx="239">
                        <c:v>45627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'[Cyclical Analysis and Leading Indicators.xlsx]Copper'!$H$2:$H$217</c15:sqref>
                        </c15:formulaRef>
                      </c:ext>
                    </c:extLst>
                    <c:numCache>
                      <c:formatCode>General</c:formatCode>
                      <c:ptCount val="216"/>
                      <c:pt idx="11">
                        <c:v>20.358000000000001</c:v>
                      </c:pt>
                      <c:pt idx="12">
                        <c:v>21.131</c:v>
                      </c:pt>
                      <c:pt idx="13">
                        <c:v>21.817</c:v>
                      </c:pt>
                      <c:pt idx="14">
                        <c:v>22.794999999999998</c:v>
                      </c:pt>
                      <c:pt idx="15">
                        <c:v>24.637999999999998</c:v>
                      </c:pt>
                      <c:pt idx="16">
                        <c:v>26.848999999999997</c:v>
                      </c:pt>
                      <c:pt idx="17">
                        <c:v>28.756999999999998</c:v>
                      </c:pt>
                      <c:pt idx="18">
                        <c:v>30.678999999999998</c:v>
                      </c:pt>
                      <c:pt idx="19">
                        <c:v>32.437999999999995</c:v>
                      </c:pt>
                      <c:pt idx="20">
                        <c:v>34.094999999999999</c:v>
                      </c:pt>
                      <c:pt idx="21">
                        <c:v>35.535000000000004</c:v>
                      </c:pt>
                      <c:pt idx="22">
                        <c:v>36.631</c:v>
                      </c:pt>
                      <c:pt idx="23">
                        <c:v>37.323</c:v>
                      </c:pt>
                      <c:pt idx="24">
                        <c:v>37.669999999999995</c:v>
                      </c:pt>
                      <c:pt idx="25">
                        <c:v>38.216999999999992</c:v>
                      </c:pt>
                      <c:pt idx="26">
                        <c:v>38.871999999999993</c:v>
                      </c:pt>
                      <c:pt idx="27">
                        <c:v>39.077999999999996</c:v>
                      </c:pt>
                      <c:pt idx="28">
                        <c:v>38.754999999999995</c:v>
                      </c:pt>
                      <c:pt idx="29">
                        <c:v>38.747</c:v>
                      </c:pt>
                      <c:pt idx="30">
                        <c:v>38.790999999999997</c:v>
                      </c:pt>
                      <c:pt idx="31">
                        <c:v>38.733000000000004</c:v>
                      </c:pt>
                      <c:pt idx="32">
                        <c:v>38.905000000000001</c:v>
                      </c:pt>
                      <c:pt idx="33">
                        <c:v>39.037000000000006</c:v>
                      </c:pt>
                      <c:pt idx="34">
                        <c:v>39.022999999999996</c:v>
                      </c:pt>
                      <c:pt idx="35">
                        <c:v>39.198999999999998</c:v>
                      </c:pt>
                      <c:pt idx="36">
                        <c:v>39.905000000000001</c:v>
                      </c:pt>
                      <c:pt idx="37">
                        <c:v>41.024000000000001</c:v>
                      </c:pt>
                      <c:pt idx="38">
                        <c:v>41.744999999999997</c:v>
                      </c:pt>
                      <c:pt idx="39">
                        <c:v>42.136999999999993</c:v>
                      </c:pt>
                      <c:pt idx="40">
                        <c:v>42.372</c:v>
                      </c:pt>
                      <c:pt idx="41">
                        <c:v>42.814</c:v>
                      </c:pt>
                      <c:pt idx="42">
                        <c:v>42.876000000000005</c:v>
                      </c:pt>
                      <c:pt idx="43">
                        <c:v>42.894000000000005</c:v>
                      </c:pt>
                      <c:pt idx="44">
                        <c:v>42.151000000000003</c:v>
                      </c:pt>
                      <c:pt idx="45">
                        <c:v>40.527000000000001</c:v>
                      </c:pt>
                      <c:pt idx="46">
                        <c:v>38.993000000000002</c:v>
                      </c:pt>
                      <c:pt idx="47">
                        <c:v>37.358000000000004</c:v>
                      </c:pt>
                      <c:pt idx="48">
                        <c:v>35.531000000000006</c:v>
                      </c:pt>
                      <c:pt idx="49">
                        <c:v>33.204999999999998</c:v>
                      </c:pt>
                      <c:pt idx="50">
                        <c:v>31.18</c:v>
                      </c:pt>
                      <c:pt idx="51">
                        <c:v>29.299000000000003</c:v>
                      </c:pt>
                      <c:pt idx="52">
                        <c:v>27.867999999999999</c:v>
                      </c:pt>
                      <c:pt idx="53">
                        <c:v>26.229999999999997</c:v>
                      </c:pt>
                      <c:pt idx="54">
                        <c:v>25.129999999999995</c:v>
                      </c:pt>
                      <c:pt idx="55">
                        <c:v>24.508999999999997</c:v>
                      </c:pt>
                      <c:pt idx="56">
                        <c:v>24.43</c:v>
                      </c:pt>
                      <c:pt idx="57">
                        <c:v>25.532999999999998</c:v>
                      </c:pt>
                      <c:pt idx="58">
                        <c:v>27.057999999999996</c:v>
                      </c:pt>
                      <c:pt idx="59">
                        <c:v>28.991</c:v>
                      </c:pt>
                      <c:pt idx="60">
                        <c:v>30.574999999999999</c:v>
                      </c:pt>
                      <c:pt idx="61">
                        <c:v>32.317</c:v>
                      </c:pt>
                      <c:pt idx="62">
                        <c:v>34.024000000000001</c:v>
                      </c:pt>
                      <c:pt idx="63">
                        <c:v>35.308</c:v>
                      </c:pt>
                      <c:pt idx="64">
                        <c:v>36.207999999999998</c:v>
                      </c:pt>
                      <c:pt idx="65">
                        <c:v>36.885999999999996</c:v>
                      </c:pt>
                      <c:pt idx="66">
                        <c:v>37.576999999999998</c:v>
                      </c:pt>
                      <c:pt idx="67">
                        <c:v>38.129999999999995</c:v>
                      </c:pt>
                      <c:pt idx="68">
                        <c:v>38.966999999999999</c:v>
                      </c:pt>
                      <c:pt idx="69">
                        <c:v>39.751999999999995</c:v>
                      </c:pt>
                      <c:pt idx="70">
                        <c:v>40.427</c:v>
                      </c:pt>
                      <c:pt idx="71">
                        <c:v>41.538000000000004</c:v>
                      </c:pt>
                      <c:pt idx="72">
                        <c:v>42.942999999999998</c:v>
                      </c:pt>
                      <c:pt idx="73">
                        <c:v>44.153000000000006</c:v>
                      </c:pt>
                      <c:pt idx="74">
                        <c:v>44.906999999999996</c:v>
                      </c:pt>
                      <c:pt idx="75">
                        <c:v>45.734999999999999</c:v>
                      </c:pt>
                      <c:pt idx="76">
                        <c:v>46.811</c:v>
                      </c:pt>
                      <c:pt idx="77">
                        <c:v>48.146999999999998</c:v>
                      </c:pt>
                      <c:pt idx="78">
                        <c:v>49.313999999999993</c:v>
                      </c:pt>
                      <c:pt idx="79">
                        <c:v>50.14</c:v>
                      </c:pt>
                      <c:pt idx="80">
                        <c:v>49.639000000000003</c:v>
                      </c:pt>
                      <c:pt idx="81">
                        <c:v>49.536000000000001</c:v>
                      </c:pt>
                      <c:pt idx="82">
                        <c:v>49.275999999999996</c:v>
                      </c:pt>
                      <c:pt idx="83">
                        <c:v>48.269000000000005</c:v>
                      </c:pt>
                      <c:pt idx="84">
                        <c:v>47.606000000000002</c:v>
                      </c:pt>
                      <c:pt idx="85">
                        <c:v>46.997999999999998</c:v>
                      </c:pt>
                      <c:pt idx="86">
                        <c:v>46.521999999999998</c:v>
                      </c:pt>
                      <c:pt idx="87">
                        <c:v>46.189999999999991</c:v>
                      </c:pt>
                      <c:pt idx="88">
                        <c:v>45.378999999999998</c:v>
                      </c:pt>
                      <c:pt idx="89">
                        <c:v>44.597000000000001</c:v>
                      </c:pt>
                      <c:pt idx="90">
                        <c:v>43.543000000000006</c:v>
                      </c:pt>
                      <c:pt idx="91">
                        <c:v>42.81</c:v>
                      </c:pt>
                      <c:pt idx="92">
                        <c:v>43.438000000000009</c:v>
                      </c:pt>
                      <c:pt idx="93">
                        <c:v>43.336000000000006</c:v>
                      </c:pt>
                      <c:pt idx="94">
                        <c:v>43.403000000000013</c:v>
                      </c:pt>
                      <c:pt idx="95">
                        <c:v>43.612000000000009</c:v>
                      </c:pt>
                      <c:pt idx="96">
                        <c:v>43.548000000000002</c:v>
                      </c:pt>
                      <c:pt idx="97">
                        <c:v>43.204999999999998</c:v>
                      </c:pt>
                      <c:pt idx="98">
                        <c:v>42.776000000000003</c:v>
                      </c:pt>
                      <c:pt idx="99">
                        <c:v>42.131000000000007</c:v>
                      </c:pt>
                      <c:pt idx="100">
                        <c:v>42.058000000000007</c:v>
                      </c:pt>
                      <c:pt idx="101">
                        <c:v>41.618000000000002</c:v>
                      </c:pt>
                      <c:pt idx="102">
                        <c:v>41.316999999999993</c:v>
                      </c:pt>
                      <c:pt idx="103">
                        <c:v>41.088000000000001</c:v>
                      </c:pt>
                      <c:pt idx="104">
                        <c:v>40.636000000000003</c:v>
                      </c:pt>
                      <c:pt idx="105">
                        <c:v>40.404000000000003</c:v>
                      </c:pt>
                      <c:pt idx="106">
                        <c:v>40.005000000000003</c:v>
                      </c:pt>
                      <c:pt idx="107">
                        <c:v>39.806000000000004</c:v>
                      </c:pt>
                      <c:pt idx="108">
                        <c:v>39.302000000000007</c:v>
                      </c:pt>
                      <c:pt idx="109">
                        <c:v>39.014000000000003</c:v>
                      </c:pt>
                      <c:pt idx="110">
                        <c:v>38.664999999999999</c:v>
                      </c:pt>
                      <c:pt idx="111">
                        <c:v>38.506999999999998</c:v>
                      </c:pt>
                      <c:pt idx="112">
                        <c:v>38.354000000000006</c:v>
                      </c:pt>
                      <c:pt idx="113">
                        <c:v>38.492000000000004</c:v>
                      </c:pt>
                      <c:pt idx="114">
                        <c:v>38.596000000000004</c:v>
                      </c:pt>
                      <c:pt idx="115">
                        <c:v>38.506</c:v>
                      </c:pt>
                      <c:pt idx="116">
                        <c:v>38.190999999999995</c:v>
                      </c:pt>
                      <c:pt idx="117">
                        <c:v>37.957000000000001</c:v>
                      </c:pt>
                      <c:pt idx="118">
                        <c:v>37.585999999999999</c:v>
                      </c:pt>
                      <c:pt idx="119">
                        <c:v>36.981999999999999</c:v>
                      </c:pt>
                      <c:pt idx="120">
                        <c:v>36.29</c:v>
                      </c:pt>
                      <c:pt idx="121">
                        <c:v>35.767000000000003</c:v>
                      </c:pt>
                      <c:pt idx="122">
                        <c:v>35.467999999999996</c:v>
                      </c:pt>
                      <c:pt idx="123">
                        <c:v>35.324000000000005</c:v>
                      </c:pt>
                      <c:pt idx="124">
                        <c:v>34.948</c:v>
                      </c:pt>
                      <c:pt idx="125">
                        <c:v>34.382999999999996</c:v>
                      </c:pt>
                      <c:pt idx="126">
                        <c:v>33.527999999999999</c:v>
                      </c:pt>
                      <c:pt idx="127">
                        <c:v>32.731000000000002</c:v>
                      </c:pt>
                      <c:pt idx="128">
                        <c:v>32.07</c:v>
                      </c:pt>
                      <c:pt idx="129">
                        <c:v>31.321999999999999</c:v>
                      </c:pt>
                      <c:pt idx="130">
                        <c:v>30.506999999999998</c:v>
                      </c:pt>
                      <c:pt idx="131">
                        <c:v>29.794999999999998</c:v>
                      </c:pt>
                      <c:pt idx="132">
                        <c:v>29.331</c:v>
                      </c:pt>
                      <c:pt idx="133">
                        <c:v>28.742999999999999</c:v>
                      </c:pt>
                      <c:pt idx="134">
                        <c:v>28.178000000000004</c:v>
                      </c:pt>
                      <c:pt idx="135">
                        <c:v>27.610500000000002</c:v>
                      </c:pt>
                      <c:pt idx="136">
                        <c:v>26.997499999999999</c:v>
                      </c:pt>
                      <c:pt idx="137">
                        <c:v>26.617999999999999</c:v>
                      </c:pt>
                      <c:pt idx="138">
                        <c:v>26.523</c:v>
                      </c:pt>
                      <c:pt idx="139">
                        <c:v>26.314</c:v>
                      </c:pt>
                      <c:pt idx="140">
                        <c:v>26.228999999999999</c:v>
                      </c:pt>
                      <c:pt idx="141">
                        <c:v>26.169000000000004</c:v>
                      </c:pt>
                      <c:pt idx="142">
                        <c:v>26.767000000000003</c:v>
                      </c:pt>
                      <c:pt idx="143">
                        <c:v>27.169500000000006</c:v>
                      </c:pt>
                      <c:pt idx="144">
                        <c:v>27.878500000000003</c:v>
                      </c:pt>
                      <c:pt idx="145">
                        <c:v>28.524999999999999</c:v>
                      </c:pt>
                      <c:pt idx="146">
                        <c:v>29.083500000000001</c:v>
                      </c:pt>
                      <c:pt idx="147">
                        <c:v>29.444500000000001</c:v>
                      </c:pt>
                      <c:pt idx="148">
                        <c:v>29.955000000000002</c:v>
                      </c:pt>
                      <c:pt idx="149">
                        <c:v>30.480499999999999</c:v>
                      </c:pt>
                      <c:pt idx="150">
                        <c:v>31.184500000000003</c:v>
                      </c:pt>
                      <c:pt idx="151">
                        <c:v>32.22</c:v>
                      </c:pt>
                      <c:pt idx="152">
                        <c:v>32.9985</c:v>
                      </c:pt>
                      <c:pt idx="153">
                        <c:v>33.9255</c:v>
                      </c:pt>
                      <c:pt idx="154">
                        <c:v>34.412500000000001</c:v>
                      </c:pt>
                      <c:pt idx="155">
                        <c:v>35.269500000000001</c:v>
                      </c:pt>
                      <c:pt idx="156">
                        <c:v>35.804499999999997</c:v>
                      </c:pt>
                      <c:pt idx="157">
                        <c:v>36.279000000000003</c:v>
                      </c:pt>
                      <c:pt idx="158">
                        <c:v>36.6935</c:v>
                      </c:pt>
                      <c:pt idx="159">
                        <c:v>37.216999999999999</c:v>
                      </c:pt>
                      <c:pt idx="160">
                        <c:v>37.755499999999998</c:v>
                      </c:pt>
                      <c:pt idx="161">
                        <c:v>38.0625</c:v>
                      </c:pt>
                      <c:pt idx="162">
                        <c:v>38.043499999999995</c:v>
                      </c:pt>
                      <c:pt idx="163">
                        <c:v>37.660500000000006</c:v>
                      </c:pt>
                      <c:pt idx="164">
                        <c:v>37.504000000000005</c:v>
                      </c:pt>
                      <c:pt idx="165">
                        <c:v>37.076999999999998</c:v>
                      </c:pt>
                      <c:pt idx="166">
                        <c:v>36.768500000000003</c:v>
                      </c:pt>
                      <c:pt idx="167">
                        <c:v>36.06</c:v>
                      </c:pt>
                      <c:pt idx="168">
                        <c:v>35.588500000000003</c:v>
                      </c:pt>
                      <c:pt idx="169">
                        <c:v>35.322499999999998</c:v>
                      </c:pt>
                      <c:pt idx="170">
                        <c:v>35.147499999999994</c:v>
                      </c:pt>
                      <c:pt idx="171">
                        <c:v>34.922000000000004</c:v>
                      </c:pt>
                      <c:pt idx="172">
                        <c:v>34.432499999999997</c:v>
                      </c:pt>
                      <c:pt idx="173">
                        <c:v>34.144500000000001</c:v>
                      </c:pt>
                      <c:pt idx="174">
                        <c:v>33.935499999999998</c:v>
                      </c:pt>
                      <c:pt idx="175">
                        <c:v>33.776499999999999</c:v>
                      </c:pt>
                      <c:pt idx="176">
                        <c:v>33.545999999999999</c:v>
                      </c:pt>
                      <c:pt idx="177">
                        <c:v>33.493499999999997</c:v>
                      </c:pt>
                      <c:pt idx="178">
                        <c:v>33.393999999999998</c:v>
                      </c:pt>
                      <c:pt idx="179">
                        <c:v>33.566499999999998</c:v>
                      </c:pt>
                      <c:pt idx="180">
                        <c:v>33.318999999999996</c:v>
                      </c:pt>
                      <c:pt idx="181">
                        <c:v>32.941499999999998</c:v>
                      </c:pt>
                      <c:pt idx="182">
                        <c:v>32.255000000000003</c:v>
                      </c:pt>
                      <c:pt idx="183">
                        <c:v>31.693500000000004</c:v>
                      </c:pt>
                      <c:pt idx="184">
                        <c:v>31.5045</c:v>
                      </c:pt>
                      <c:pt idx="185">
                        <c:v>31.510499999999997</c:v>
                      </c:pt>
                      <c:pt idx="186">
                        <c:v>31.6995</c:v>
                      </c:pt>
                      <c:pt idx="187">
                        <c:v>32.177000000000007</c:v>
                      </c:pt>
                      <c:pt idx="188">
                        <c:v>32.587000000000003</c:v>
                      </c:pt>
                      <c:pt idx="189">
                        <c:v>32.959499999999998</c:v>
                      </c:pt>
                      <c:pt idx="190">
                        <c:v>33.682499999999997</c:v>
                      </c:pt>
                      <c:pt idx="191">
                        <c:v>34.353000000000002</c:v>
                      </c:pt>
                      <c:pt idx="192">
                        <c:v>35.291499999999999</c:v>
                      </c:pt>
                      <c:pt idx="193">
                        <c:v>36.722499999999997</c:v>
                      </c:pt>
                      <c:pt idx="194">
                        <c:v>38.402000000000001</c:v>
                      </c:pt>
                      <c:pt idx="195">
                        <c:v>40.424000000000007</c:v>
                      </c:pt>
                      <c:pt idx="196">
                        <c:v>42.588000000000001</c:v>
                      </c:pt>
                      <c:pt idx="197">
                        <c:v>44.072000000000003</c:v>
                      </c:pt>
                      <c:pt idx="198">
                        <c:v>45.57</c:v>
                      </c:pt>
                      <c:pt idx="199">
                        <c:v>46.816499999999998</c:v>
                      </c:pt>
                      <c:pt idx="200">
                        <c:v>47.817999999999998</c:v>
                      </c:pt>
                      <c:pt idx="201">
                        <c:v>49.072499999999998</c:v>
                      </c:pt>
                      <c:pt idx="202">
                        <c:v>49.901499999999999</c:v>
                      </c:pt>
                      <c:pt idx="203">
                        <c:v>50.835000000000001</c:v>
                      </c:pt>
                      <c:pt idx="204">
                        <c:v>51.634</c:v>
                      </c:pt>
                      <c:pt idx="205">
                        <c:v>52.052</c:v>
                      </c:pt>
                      <c:pt idx="206">
                        <c:v>52.831000000000003</c:v>
                      </c:pt>
                      <c:pt idx="207">
                        <c:v>52.801500000000004</c:v>
                      </c:pt>
                      <c:pt idx="208">
                        <c:v>52.419000000000004</c:v>
                      </c:pt>
                      <c:pt idx="209">
                        <c:v>51.850999999999999</c:v>
                      </c:pt>
                      <c:pt idx="210">
                        <c:v>50.990000000000009</c:v>
                      </c:pt>
                      <c:pt idx="211">
                        <c:v>50.162500000000001</c:v>
                      </c:pt>
                      <c:pt idx="212">
                        <c:v>49.512</c:v>
                      </c:pt>
                      <c:pt idx="213">
                        <c:v>48.5595</c:v>
                      </c:pt>
                      <c:pt idx="214">
                        <c:v>48.023499999999999</c:v>
                      </c:pt>
                      <c:pt idx="215">
                        <c:v>47.380499999999998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6-906C-4A1C-841C-64B08E7FC4B0}"/>
                  </c:ext>
                </c:extLst>
              </c15:ser>
            </c15:filteredLineSeries>
            <c15:filteredLineSeries>
              <c15:ser>
                <c:idx val="5"/>
                <c:order val="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'[Cyclical Analysis and Leading Indicators.xlsx]Copper'!$I$1</c15:sqref>
                        </c15:formulaRef>
                      </c:ext>
                    </c:extLst>
                    <c:strCache>
                      <c:ptCount val="1"/>
                      <c:pt idx="0">
                        <c:v>Y-o-Y</c:v>
                      </c:pt>
                    </c:strCache>
                  </c:strRef>
                </c:tx>
                <c:spPr>
                  <a:ln w="28575" cap="rnd">
                    <a:solidFill>
                      <a:schemeClr val="accent6"/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'[Cyclical Analysis and Leading Indicators.xlsx]Copper'!$A$2:$A$241</c15:sqref>
                        </c15:formulaRef>
                      </c:ext>
                    </c:extLst>
                    <c:numCache>
                      <c:formatCode>mmm\-yy</c:formatCode>
                      <c:ptCount val="240"/>
                      <c:pt idx="0">
                        <c:v>38353</c:v>
                      </c:pt>
                      <c:pt idx="1">
                        <c:v>38384</c:v>
                      </c:pt>
                      <c:pt idx="2">
                        <c:v>38412</c:v>
                      </c:pt>
                      <c:pt idx="3">
                        <c:v>38443</c:v>
                      </c:pt>
                      <c:pt idx="4">
                        <c:v>38473</c:v>
                      </c:pt>
                      <c:pt idx="5">
                        <c:v>38504</c:v>
                      </c:pt>
                      <c:pt idx="6">
                        <c:v>38534</c:v>
                      </c:pt>
                      <c:pt idx="7">
                        <c:v>38565</c:v>
                      </c:pt>
                      <c:pt idx="8">
                        <c:v>38596</c:v>
                      </c:pt>
                      <c:pt idx="9">
                        <c:v>38626</c:v>
                      </c:pt>
                      <c:pt idx="10">
                        <c:v>38657</c:v>
                      </c:pt>
                      <c:pt idx="11">
                        <c:v>38687</c:v>
                      </c:pt>
                      <c:pt idx="12">
                        <c:v>38718</c:v>
                      </c:pt>
                      <c:pt idx="13">
                        <c:v>38749</c:v>
                      </c:pt>
                      <c:pt idx="14">
                        <c:v>38777</c:v>
                      </c:pt>
                      <c:pt idx="15">
                        <c:v>38808</c:v>
                      </c:pt>
                      <c:pt idx="16">
                        <c:v>38838</c:v>
                      </c:pt>
                      <c:pt idx="17">
                        <c:v>38869</c:v>
                      </c:pt>
                      <c:pt idx="18">
                        <c:v>38899</c:v>
                      </c:pt>
                      <c:pt idx="19">
                        <c:v>38930</c:v>
                      </c:pt>
                      <c:pt idx="20">
                        <c:v>38961</c:v>
                      </c:pt>
                      <c:pt idx="21">
                        <c:v>38991</c:v>
                      </c:pt>
                      <c:pt idx="22">
                        <c:v>39022</c:v>
                      </c:pt>
                      <c:pt idx="23">
                        <c:v>39052</c:v>
                      </c:pt>
                      <c:pt idx="24">
                        <c:v>39083</c:v>
                      </c:pt>
                      <c:pt idx="25">
                        <c:v>39114</c:v>
                      </c:pt>
                      <c:pt idx="26">
                        <c:v>39142</c:v>
                      </c:pt>
                      <c:pt idx="27">
                        <c:v>39173</c:v>
                      </c:pt>
                      <c:pt idx="28">
                        <c:v>39203</c:v>
                      </c:pt>
                      <c:pt idx="29">
                        <c:v>39234</c:v>
                      </c:pt>
                      <c:pt idx="30">
                        <c:v>39264</c:v>
                      </c:pt>
                      <c:pt idx="31">
                        <c:v>39295</c:v>
                      </c:pt>
                      <c:pt idx="32">
                        <c:v>39326</c:v>
                      </c:pt>
                      <c:pt idx="33">
                        <c:v>39356</c:v>
                      </c:pt>
                      <c:pt idx="34">
                        <c:v>39387</c:v>
                      </c:pt>
                      <c:pt idx="35">
                        <c:v>39417</c:v>
                      </c:pt>
                      <c:pt idx="36">
                        <c:v>39448</c:v>
                      </c:pt>
                      <c:pt idx="37">
                        <c:v>39479</c:v>
                      </c:pt>
                      <c:pt idx="38">
                        <c:v>39508</c:v>
                      </c:pt>
                      <c:pt idx="39">
                        <c:v>39539</c:v>
                      </c:pt>
                      <c:pt idx="40">
                        <c:v>39569</c:v>
                      </c:pt>
                      <c:pt idx="41">
                        <c:v>39600</c:v>
                      </c:pt>
                      <c:pt idx="42">
                        <c:v>39630</c:v>
                      </c:pt>
                      <c:pt idx="43">
                        <c:v>39661</c:v>
                      </c:pt>
                      <c:pt idx="44">
                        <c:v>39692</c:v>
                      </c:pt>
                      <c:pt idx="45">
                        <c:v>39722</c:v>
                      </c:pt>
                      <c:pt idx="46">
                        <c:v>39753</c:v>
                      </c:pt>
                      <c:pt idx="47">
                        <c:v>39783</c:v>
                      </c:pt>
                      <c:pt idx="48">
                        <c:v>39814</c:v>
                      </c:pt>
                      <c:pt idx="49">
                        <c:v>39845</c:v>
                      </c:pt>
                      <c:pt idx="50">
                        <c:v>39873</c:v>
                      </c:pt>
                      <c:pt idx="51">
                        <c:v>39904</c:v>
                      </c:pt>
                      <c:pt idx="52">
                        <c:v>39934</c:v>
                      </c:pt>
                      <c:pt idx="53">
                        <c:v>39965</c:v>
                      </c:pt>
                      <c:pt idx="54">
                        <c:v>39995</c:v>
                      </c:pt>
                      <c:pt idx="55">
                        <c:v>40026</c:v>
                      </c:pt>
                      <c:pt idx="56">
                        <c:v>40057</c:v>
                      </c:pt>
                      <c:pt idx="57">
                        <c:v>40087</c:v>
                      </c:pt>
                      <c:pt idx="58">
                        <c:v>40118</c:v>
                      </c:pt>
                      <c:pt idx="59">
                        <c:v>40148</c:v>
                      </c:pt>
                      <c:pt idx="60">
                        <c:v>40179</c:v>
                      </c:pt>
                      <c:pt idx="61">
                        <c:v>40210</c:v>
                      </c:pt>
                      <c:pt idx="62">
                        <c:v>40238</c:v>
                      </c:pt>
                      <c:pt idx="63">
                        <c:v>40269</c:v>
                      </c:pt>
                      <c:pt idx="64">
                        <c:v>40299</c:v>
                      </c:pt>
                      <c:pt idx="65">
                        <c:v>40330</c:v>
                      </c:pt>
                      <c:pt idx="66">
                        <c:v>40360</c:v>
                      </c:pt>
                      <c:pt idx="67">
                        <c:v>40391</c:v>
                      </c:pt>
                      <c:pt idx="68">
                        <c:v>40422</c:v>
                      </c:pt>
                      <c:pt idx="69">
                        <c:v>40452</c:v>
                      </c:pt>
                      <c:pt idx="70">
                        <c:v>40483</c:v>
                      </c:pt>
                      <c:pt idx="71">
                        <c:v>40513</c:v>
                      </c:pt>
                      <c:pt idx="72">
                        <c:v>40544</c:v>
                      </c:pt>
                      <c:pt idx="73">
                        <c:v>40575</c:v>
                      </c:pt>
                      <c:pt idx="74">
                        <c:v>40603</c:v>
                      </c:pt>
                      <c:pt idx="75">
                        <c:v>40634</c:v>
                      </c:pt>
                      <c:pt idx="76">
                        <c:v>40664</c:v>
                      </c:pt>
                      <c:pt idx="77">
                        <c:v>40695</c:v>
                      </c:pt>
                      <c:pt idx="78">
                        <c:v>40725</c:v>
                      </c:pt>
                      <c:pt idx="79">
                        <c:v>40756</c:v>
                      </c:pt>
                      <c:pt idx="80">
                        <c:v>40787</c:v>
                      </c:pt>
                      <c:pt idx="81">
                        <c:v>40817</c:v>
                      </c:pt>
                      <c:pt idx="82">
                        <c:v>40848</c:v>
                      </c:pt>
                      <c:pt idx="83">
                        <c:v>40878</c:v>
                      </c:pt>
                      <c:pt idx="84">
                        <c:v>40909</c:v>
                      </c:pt>
                      <c:pt idx="85">
                        <c:v>40940</c:v>
                      </c:pt>
                      <c:pt idx="86">
                        <c:v>40969</c:v>
                      </c:pt>
                      <c:pt idx="87">
                        <c:v>41000</c:v>
                      </c:pt>
                      <c:pt idx="88">
                        <c:v>41030</c:v>
                      </c:pt>
                      <c:pt idx="89">
                        <c:v>41061</c:v>
                      </c:pt>
                      <c:pt idx="90">
                        <c:v>41091</c:v>
                      </c:pt>
                      <c:pt idx="91">
                        <c:v>41122</c:v>
                      </c:pt>
                      <c:pt idx="92">
                        <c:v>41153</c:v>
                      </c:pt>
                      <c:pt idx="93">
                        <c:v>41183</c:v>
                      </c:pt>
                      <c:pt idx="94">
                        <c:v>41214</c:v>
                      </c:pt>
                      <c:pt idx="95">
                        <c:v>41244</c:v>
                      </c:pt>
                      <c:pt idx="96">
                        <c:v>41275</c:v>
                      </c:pt>
                      <c:pt idx="97">
                        <c:v>41306</c:v>
                      </c:pt>
                      <c:pt idx="98">
                        <c:v>41334</c:v>
                      </c:pt>
                      <c:pt idx="99">
                        <c:v>41365</c:v>
                      </c:pt>
                      <c:pt idx="100">
                        <c:v>41395</c:v>
                      </c:pt>
                      <c:pt idx="101">
                        <c:v>41426</c:v>
                      </c:pt>
                      <c:pt idx="102">
                        <c:v>41456</c:v>
                      </c:pt>
                      <c:pt idx="103">
                        <c:v>41487</c:v>
                      </c:pt>
                      <c:pt idx="104">
                        <c:v>41518</c:v>
                      </c:pt>
                      <c:pt idx="105">
                        <c:v>41548</c:v>
                      </c:pt>
                      <c:pt idx="106">
                        <c:v>41579</c:v>
                      </c:pt>
                      <c:pt idx="107">
                        <c:v>41609</c:v>
                      </c:pt>
                      <c:pt idx="108">
                        <c:v>41640</c:v>
                      </c:pt>
                      <c:pt idx="109">
                        <c:v>41671</c:v>
                      </c:pt>
                      <c:pt idx="110">
                        <c:v>41699</c:v>
                      </c:pt>
                      <c:pt idx="111">
                        <c:v>41730</c:v>
                      </c:pt>
                      <c:pt idx="112">
                        <c:v>41760</c:v>
                      </c:pt>
                      <c:pt idx="113">
                        <c:v>41791</c:v>
                      </c:pt>
                      <c:pt idx="114">
                        <c:v>41821</c:v>
                      </c:pt>
                      <c:pt idx="115">
                        <c:v>41852</c:v>
                      </c:pt>
                      <c:pt idx="116">
                        <c:v>41883</c:v>
                      </c:pt>
                      <c:pt idx="117">
                        <c:v>41913</c:v>
                      </c:pt>
                      <c:pt idx="118">
                        <c:v>41944</c:v>
                      </c:pt>
                      <c:pt idx="119">
                        <c:v>41974</c:v>
                      </c:pt>
                      <c:pt idx="120">
                        <c:v>42005</c:v>
                      </c:pt>
                      <c:pt idx="121">
                        <c:v>42036</c:v>
                      </c:pt>
                      <c:pt idx="122">
                        <c:v>42064</c:v>
                      </c:pt>
                      <c:pt idx="123">
                        <c:v>42095</c:v>
                      </c:pt>
                      <c:pt idx="124">
                        <c:v>42125</c:v>
                      </c:pt>
                      <c:pt idx="125">
                        <c:v>42156</c:v>
                      </c:pt>
                      <c:pt idx="126">
                        <c:v>42186</c:v>
                      </c:pt>
                      <c:pt idx="127">
                        <c:v>42217</c:v>
                      </c:pt>
                      <c:pt idx="128">
                        <c:v>42248</c:v>
                      </c:pt>
                      <c:pt idx="129">
                        <c:v>42278</c:v>
                      </c:pt>
                      <c:pt idx="130">
                        <c:v>42309</c:v>
                      </c:pt>
                      <c:pt idx="131">
                        <c:v>42339</c:v>
                      </c:pt>
                      <c:pt idx="132">
                        <c:v>42370</c:v>
                      </c:pt>
                      <c:pt idx="133">
                        <c:v>42401</c:v>
                      </c:pt>
                      <c:pt idx="134">
                        <c:v>42430</c:v>
                      </c:pt>
                      <c:pt idx="135">
                        <c:v>42461</c:v>
                      </c:pt>
                      <c:pt idx="136">
                        <c:v>42491</c:v>
                      </c:pt>
                      <c:pt idx="137">
                        <c:v>42522</c:v>
                      </c:pt>
                      <c:pt idx="138">
                        <c:v>42552</c:v>
                      </c:pt>
                      <c:pt idx="139">
                        <c:v>42583</c:v>
                      </c:pt>
                      <c:pt idx="140">
                        <c:v>42614</c:v>
                      </c:pt>
                      <c:pt idx="141">
                        <c:v>42644</c:v>
                      </c:pt>
                      <c:pt idx="142">
                        <c:v>42675</c:v>
                      </c:pt>
                      <c:pt idx="143">
                        <c:v>42705</c:v>
                      </c:pt>
                      <c:pt idx="144">
                        <c:v>42736</c:v>
                      </c:pt>
                      <c:pt idx="145">
                        <c:v>42767</c:v>
                      </c:pt>
                      <c:pt idx="146">
                        <c:v>42795</c:v>
                      </c:pt>
                      <c:pt idx="147">
                        <c:v>42826</c:v>
                      </c:pt>
                      <c:pt idx="148">
                        <c:v>42856</c:v>
                      </c:pt>
                      <c:pt idx="149">
                        <c:v>42887</c:v>
                      </c:pt>
                      <c:pt idx="150">
                        <c:v>42917</c:v>
                      </c:pt>
                      <c:pt idx="151">
                        <c:v>42948</c:v>
                      </c:pt>
                      <c:pt idx="152">
                        <c:v>42979</c:v>
                      </c:pt>
                      <c:pt idx="153">
                        <c:v>43009</c:v>
                      </c:pt>
                      <c:pt idx="154">
                        <c:v>43040</c:v>
                      </c:pt>
                      <c:pt idx="155">
                        <c:v>43070</c:v>
                      </c:pt>
                      <c:pt idx="156">
                        <c:v>43101</c:v>
                      </c:pt>
                      <c:pt idx="157">
                        <c:v>43132</c:v>
                      </c:pt>
                      <c:pt idx="158">
                        <c:v>43160</c:v>
                      </c:pt>
                      <c:pt idx="159">
                        <c:v>43191</c:v>
                      </c:pt>
                      <c:pt idx="160">
                        <c:v>43221</c:v>
                      </c:pt>
                      <c:pt idx="161">
                        <c:v>43252</c:v>
                      </c:pt>
                      <c:pt idx="162">
                        <c:v>43282</c:v>
                      </c:pt>
                      <c:pt idx="163">
                        <c:v>43313</c:v>
                      </c:pt>
                      <c:pt idx="164">
                        <c:v>43344</c:v>
                      </c:pt>
                      <c:pt idx="165">
                        <c:v>43374</c:v>
                      </c:pt>
                      <c:pt idx="166">
                        <c:v>43405</c:v>
                      </c:pt>
                      <c:pt idx="167">
                        <c:v>43435</c:v>
                      </c:pt>
                      <c:pt idx="168">
                        <c:v>43466</c:v>
                      </c:pt>
                      <c:pt idx="169">
                        <c:v>43497</c:v>
                      </c:pt>
                      <c:pt idx="170">
                        <c:v>43525</c:v>
                      </c:pt>
                      <c:pt idx="171">
                        <c:v>43556</c:v>
                      </c:pt>
                      <c:pt idx="172">
                        <c:v>43586</c:v>
                      </c:pt>
                      <c:pt idx="173">
                        <c:v>43617</c:v>
                      </c:pt>
                      <c:pt idx="174">
                        <c:v>43647</c:v>
                      </c:pt>
                      <c:pt idx="175">
                        <c:v>43678</c:v>
                      </c:pt>
                      <c:pt idx="176">
                        <c:v>43709</c:v>
                      </c:pt>
                      <c:pt idx="177">
                        <c:v>43739</c:v>
                      </c:pt>
                      <c:pt idx="178">
                        <c:v>43770</c:v>
                      </c:pt>
                      <c:pt idx="179">
                        <c:v>43800</c:v>
                      </c:pt>
                      <c:pt idx="180">
                        <c:v>43831</c:v>
                      </c:pt>
                      <c:pt idx="181">
                        <c:v>43862</c:v>
                      </c:pt>
                      <c:pt idx="182">
                        <c:v>43891</c:v>
                      </c:pt>
                      <c:pt idx="183">
                        <c:v>43922</c:v>
                      </c:pt>
                      <c:pt idx="184">
                        <c:v>43952</c:v>
                      </c:pt>
                      <c:pt idx="185">
                        <c:v>43983</c:v>
                      </c:pt>
                      <c:pt idx="186">
                        <c:v>44013</c:v>
                      </c:pt>
                      <c:pt idx="187">
                        <c:v>44044</c:v>
                      </c:pt>
                      <c:pt idx="188">
                        <c:v>44075</c:v>
                      </c:pt>
                      <c:pt idx="189">
                        <c:v>44105</c:v>
                      </c:pt>
                      <c:pt idx="190">
                        <c:v>44136</c:v>
                      </c:pt>
                      <c:pt idx="191">
                        <c:v>44166</c:v>
                      </c:pt>
                      <c:pt idx="192">
                        <c:v>44197</c:v>
                      </c:pt>
                      <c:pt idx="193">
                        <c:v>44228</c:v>
                      </c:pt>
                      <c:pt idx="194">
                        <c:v>44256</c:v>
                      </c:pt>
                      <c:pt idx="195">
                        <c:v>44287</c:v>
                      </c:pt>
                      <c:pt idx="196">
                        <c:v>44317</c:v>
                      </c:pt>
                      <c:pt idx="197">
                        <c:v>44348</c:v>
                      </c:pt>
                      <c:pt idx="198">
                        <c:v>44378</c:v>
                      </c:pt>
                      <c:pt idx="199">
                        <c:v>44409</c:v>
                      </c:pt>
                      <c:pt idx="200">
                        <c:v>44440</c:v>
                      </c:pt>
                      <c:pt idx="201">
                        <c:v>44470</c:v>
                      </c:pt>
                      <c:pt idx="202">
                        <c:v>44501</c:v>
                      </c:pt>
                      <c:pt idx="203">
                        <c:v>44531</c:v>
                      </c:pt>
                      <c:pt idx="204">
                        <c:v>44562</c:v>
                      </c:pt>
                      <c:pt idx="205">
                        <c:v>44593</c:v>
                      </c:pt>
                      <c:pt idx="206">
                        <c:v>44621</c:v>
                      </c:pt>
                      <c:pt idx="207">
                        <c:v>44652</c:v>
                      </c:pt>
                      <c:pt idx="208">
                        <c:v>44682</c:v>
                      </c:pt>
                      <c:pt idx="209">
                        <c:v>44713</c:v>
                      </c:pt>
                      <c:pt idx="210">
                        <c:v>44743</c:v>
                      </c:pt>
                      <c:pt idx="211">
                        <c:v>44774</c:v>
                      </c:pt>
                      <c:pt idx="212">
                        <c:v>44805</c:v>
                      </c:pt>
                      <c:pt idx="213">
                        <c:v>44835</c:v>
                      </c:pt>
                      <c:pt idx="214">
                        <c:v>44866</c:v>
                      </c:pt>
                      <c:pt idx="215">
                        <c:v>44896</c:v>
                      </c:pt>
                      <c:pt idx="216">
                        <c:v>44927</c:v>
                      </c:pt>
                      <c:pt idx="217">
                        <c:v>44958</c:v>
                      </c:pt>
                      <c:pt idx="218">
                        <c:v>44986</c:v>
                      </c:pt>
                      <c:pt idx="219">
                        <c:v>45017</c:v>
                      </c:pt>
                      <c:pt idx="220">
                        <c:v>45047</c:v>
                      </c:pt>
                      <c:pt idx="221">
                        <c:v>45078</c:v>
                      </c:pt>
                      <c:pt idx="222">
                        <c:v>45108</c:v>
                      </c:pt>
                      <c:pt idx="223">
                        <c:v>45139</c:v>
                      </c:pt>
                      <c:pt idx="224">
                        <c:v>45170</c:v>
                      </c:pt>
                      <c:pt idx="225">
                        <c:v>45200</c:v>
                      </c:pt>
                      <c:pt idx="226">
                        <c:v>45231</c:v>
                      </c:pt>
                      <c:pt idx="227">
                        <c:v>45261</c:v>
                      </c:pt>
                      <c:pt idx="228">
                        <c:v>45292</c:v>
                      </c:pt>
                      <c:pt idx="229">
                        <c:v>45323</c:v>
                      </c:pt>
                      <c:pt idx="230">
                        <c:v>45352</c:v>
                      </c:pt>
                      <c:pt idx="231">
                        <c:v>45383</c:v>
                      </c:pt>
                      <c:pt idx="232">
                        <c:v>45413</c:v>
                      </c:pt>
                      <c:pt idx="233">
                        <c:v>45444</c:v>
                      </c:pt>
                      <c:pt idx="234">
                        <c:v>45474</c:v>
                      </c:pt>
                      <c:pt idx="235">
                        <c:v>45505</c:v>
                      </c:pt>
                      <c:pt idx="236">
                        <c:v>45536</c:v>
                      </c:pt>
                      <c:pt idx="237">
                        <c:v>45566</c:v>
                      </c:pt>
                      <c:pt idx="238">
                        <c:v>45597</c:v>
                      </c:pt>
                      <c:pt idx="239">
                        <c:v>45627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'[Cyclical Analysis and Leading Indicators.xlsx]Copper'!$I$2:$I$217</c15:sqref>
                        </c15:formulaRef>
                      </c:ext>
                    </c:extLst>
                    <c:numCache>
                      <c:formatCode>General</c:formatCode>
                      <c:ptCount val="216"/>
                      <c:pt idx="23" formatCode="0.0">
                        <c:v>83.333333333333314</c:v>
                      </c:pt>
                      <c:pt idx="24" formatCode="0.0">
                        <c:v>78.268894041928888</c:v>
                      </c:pt>
                      <c:pt idx="25" formatCode="0.0">
                        <c:v>75.17073841499743</c:v>
                      </c:pt>
                      <c:pt idx="26" formatCode="0.0">
                        <c:v>70.528624698398744</c:v>
                      </c:pt>
                      <c:pt idx="27" formatCode="0.0">
                        <c:v>58.608653299780826</c:v>
                      </c:pt>
                      <c:pt idx="28" formatCode="0.0">
                        <c:v>44.34429587694143</c:v>
                      </c:pt>
                      <c:pt idx="29" formatCode="0.0">
                        <c:v>34.739367806099381</c:v>
                      </c:pt>
                      <c:pt idx="30" formatCode="0.0">
                        <c:v>26.441539815508989</c:v>
                      </c:pt>
                      <c:pt idx="31" formatCode="0.0">
                        <c:v>19.406251926752603</c:v>
                      </c:pt>
                      <c:pt idx="32" formatCode="0.0">
                        <c:v>14.107640416483363</c:v>
                      </c:pt>
                      <c:pt idx="33" formatCode="0.0">
                        <c:v>9.85507246376811</c:v>
                      </c:pt>
                      <c:pt idx="34" formatCode="0.0">
                        <c:v>6.5299882613087021</c:v>
                      </c:pt>
                      <c:pt idx="35" formatCode="0.0">
                        <c:v>5.0263912332877823</c:v>
                      </c:pt>
                      <c:pt idx="36" formatCode="0.0">
                        <c:v>5.9331032651977864</c:v>
                      </c:pt>
                      <c:pt idx="37" formatCode="0.0">
                        <c:v>7.3448988669963882</c:v>
                      </c:pt>
                      <c:pt idx="38" formatCode="0.0">
                        <c:v>7.3909240584482632</c:v>
                      </c:pt>
                      <c:pt idx="39" formatCode="0.0">
                        <c:v>7.8279338758380703</c:v>
                      </c:pt>
                      <c:pt idx="40" formatCode="0.0">
                        <c:v>9.3329892917043225</c:v>
                      </c:pt>
                      <c:pt idx="41" formatCode="0.0">
                        <c:v>10.496296487469991</c:v>
                      </c:pt>
                      <c:pt idx="42" formatCode="0.0">
                        <c:v>10.530793225232671</c:v>
                      </c:pt>
                      <c:pt idx="43" formatCode="0.0">
                        <c:v>10.742777476570382</c:v>
                      </c:pt>
                      <c:pt idx="44" formatCode="0.0">
                        <c:v>8.3434005911836522</c:v>
                      </c:pt>
                      <c:pt idx="45" formatCode="0.0">
                        <c:v>3.8168916668801245</c:v>
                      </c:pt>
                      <c:pt idx="46" formatCode="0.0">
                        <c:v>-7.6877738769425719E-2</c:v>
                      </c:pt>
                      <c:pt idx="47" formatCode="0.0">
                        <c:v>-4.6965483813362425</c:v>
                      </c:pt>
                      <c:pt idx="48" formatCode="0.0">
                        <c:v>-10.961032452073667</c:v>
                      </c:pt>
                      <c:pt idx="49" formatCode="0.0">
                        <c:v>-19.059574882995321</c:v>
                      </c:pt>
                      <c:pt idx="50" formatCode="0.0">
                        <c:v>-25.308420170080254</c:v>
                      </c:pt>
                      <c:pt idx="51" formatCode="0.0">
                        <c:v>-30.467285283717388</c:v>
                      </c:pt>
                      <c:pt idx="52" formatCode="0.0">
                        <c:v>-34.230151987161335</c:v>
                      </c:pt>
                      <c:pt idx="53" formatCode="0.0">
                        <c:v>-38.734993226514703</c:v>
                      </c:pt>
                      <c:pt idx="54" formatCode="0.0">
                        <c:v>-41.389122119600728</c:v>
                      </c:pt>
                      <c:pt idx="55" formatCode="0.0">
                        <c:v>-42.861472467011716</c:v>
                      </c:pt>
                      <c:pt idx="56" formatCode="0.0">
                        <c:v>-42.041707195558828</c:v>
                      </c:pt>
                      <c:pt idx="57" formatCode="0.0">
                        <c:v>-36.997557184099492</c:v>
                      </c:pt>
                      <c:pt idx="58" formatCode="0.0">
                        <c:v>-30.608057856538366</c:v>
                      </c:pt>
                      <c:pt idx="59" formatCode="0.0">
                        <c:v>-22.396809251030575</c:v>
                      </c:pt>
                      <c:pt idx="60" formatCode="0.0">
                        <c:v>-13.948383102079887</c:v>
                      </c:pt>
                      <c:pt idx="61" formatCode="0.0">
                        <c:v>-2.6742960397530453</c:v>
                      </c:pt>
                      <c:pt idx="62" formatCode="0.0">
                        <c:v>9.1212315586914627</c:v>
                      </c:pt>
                      <c:pt idx="63" formatCode="0.0">
                        <c:v>20.509232397010123</c:v>
                      </c:pt>
                      <c:pt idx="64" formatCode="0.0">
                        <c:v>29.926797760872688</c:v>
                      </c:pt>
                      <c:pt idx="65" formatCode="0.0">
                        <c:v>40.625238276782312</c:v>
                      </c:pt>
                      <c:pt idx="66" formatCode="0.0">
                        <c:v>49.53044170314368</c:v>
                      </c:pt>
                      <c:pt idx="67" formatCode="0.0">
                        <c:v>55.57550287649434</c:v>
                      </c:pt>
                      <c:pt idx="68" formatCode="0.0">
                        <c:v>59.504707327056906</c:v>
                      </c:pt>
                      <c:pt idx="69" formatCode="0.0">
                        <c:v>55.688716562879421</c:v>
                      </c:pt>
                      <c:pt idx="70" formatCode="0.0">
                        <c:v>49.408677655406933</c:v>
                      </c:pt>
                      <c:pt idx="71" formatCode="0.0">
                        <c:v>43.27894863923288</c:v>
                      </c:pt>
                      <c:pt idx="72" formatCode="0.0">
                        <c:v>40.451349141455438</c:v>
                      </c:pt>
                      <c:pt idx="73" formatCode="0.0">
                        <c:v>36.62468669740386</c:v>
                      </c:pt>
                      <c:pt idx="74" formatCode="0.0">
                        <c:v>31.986245003526903</c:v>
                      </c:pt>
                      <c:pt idx="75" formatCode="0.0">
                        <c:v>29.531550923303513</c:v>
                      </c:pt>
                      <c:pt idx="76" formatCode="0.0">
                        <c:v>29.283583738400353</c:v>
                      </c:pt>
                      <c:pt idx="77" formatCode="0.0">
                        <c:v>30.529198069728352</c:v>
                      </c:pt>
                      <c:pt idx="78" formatCode="0.0">
                        <c:v>31.234531761449801</c:v>
                      </c:pt>
                      <c:pt idx="79" formatCode="0.0">
                        <c:v>31.497508523472362</c:v>
                      </c:pt>
                      <c:pt idx="80" formatCode="0.0">
                        <c:v>27.387276413375446</c:v>
                      </c:pt>
                      <c:pt idx="81" formatCode="0.0">
                        <c:v>24.6125981082713</c:v>
                      </c:pt>
                      <c:pt idx="82" formatCode="0.0">
                        <c:v>21.888836668563073</c:v>
                      </c:pt>
                      <c:pt idx="83" formatCode="0.0">
                        <c:v>16.204439308584909</c:v>
                      </c:pt>
                      <c:pt idx="84" formatCode="0.0">
                        <c:v>10.858579978110527</c:v>
                      </c:pt>
                      <c:pt idx="85" formatCode="0.0">
                        <c:v>6.4435032727107711</c:v>
                      </c:pt>
                      <c:pt idx="86" formatCode="0.0">
                        <c:v>3.5963212862137368</c:v>
                      </c:pt>
                      <c:pt idx="87" formatCode="0.0">
                        <c:v>0.99486170329068102</c:v>
                      </c:pt>
                      <c:pt idx="88" formatCode="0.0">
                        <c:v>-3.0591100382388703</c:v>
                      </c:pt>
                      <c:pt idx="89" formatCode="0.0">
                        <c:v>-7.3732527467962683</c:v>
                      </c:pt>
                      <c:pt idx="90" formatCode="0.0">
                        <c:v>-11.702559111002927</c:v>
                      </c:pt>
                      <c:pt idx="91" formatCode="0.0">
                        <c:v>-14.619066613482246</c:v>
                      </c:pt>
                      <c:pt idx="92" formatCode="0.0">
                        <c:v>-12.492193638066823</c:v>
                      </c:pt>
                      <c:pt idx="93" formatCode="0.0">
                        <c:v>-12.51614987080103</c:v>
                      </c:pt>
                      <c:pt idx="94" formatCode="0.0">
                        <c:v>-11.918581053656922</c:v>
                      </c:pt>
                      <c:pt idx="95" formatCode="0.0">
                        <c:v>-9.6480142534545905</c:v>
                      </c:pt>
                      <c:pt idx="96" formatCode="0.0">
                        <c:v>-8.5241356131579948</c:v>
                      </c:pt>
                      <c:pt idx="97" formatCode="0.0">
                        <c:v>-8.0705561938805914</c:v>
                      </c:pt>
                      <c:pt idx="98" formatCode="0.0">
                        <c:v>-8.0521043807230939</c:v>
                      </c:pt>
                      <c:pt idx="99" formatCode="0.0">
                        <c:v>-8.7876163671790124</c:v>
                      </c:pt>
                      <c:pt idx="100" formatCode="0.0">
                        <c:v>-7.3183631195045962</c:v>
                      </c:pt>
                      <c:pt idx="101" formatCode="0.0">
                        <c:v>-6.6798215126577958</c:v>
                      </c:pt>
                      <c:pt idx="102" formatCode="0.0">
                        <c:v>-5.1121879521392941</c:v>
                      </c:pt>
                      <c:pt idx="103" formatCode="0.0">
                        <c:v>-4.0224246671338477</c:v>
                      </c:pt>
                      <c:pt idx="104" formatCode="0.0">
                        <c:v>-6.4505732308117416</c:v>
                      </c:pt>
                      <c:pt idx="105" formatCode="0.0">
                        <c:v>-6.7657374930773528</c:v>
                      </c:pt>
                      <c:pt idx="106" formatCode="0.0">
                        <c:v>-7.8289519157662113</c:v>
                      </c:pt>
                      <c:pt idx="107" formatCode="0.0">
                        <c:v>-8.7269558837017343</c:v>
                      </c:pt>
                      <c:pt idx="108" formatCode="0.0">
                        <c:v>-9.7501607421695411</c:v>
                      </c:pt>
                      <c:pt idx="109" formatCode="0.0">
                        <c:v>-9.7002661728966473</c:v>
                      </c:pt>
                      <c:pt idx="110" formatCode="0.0">
                        <c:v>-9.6105292687488344</c:v>
                      </c:pt>
                      <c:pt idx="111" formatCode="0.0">
                        <c:v>-8.6017421850893925</c:v>
                      </c:pt>
                      <c:pt idx="112" formatCode="0.0">
                        <c:v>-8.8068857292310554</c:v>
                      </c:pt>
                      <c:pt idx="113" formatCode="0.0">
                        <c:v>-7.5111730501225367</c:v>
                      </c:pt>
                      <c:pt idx="114" formatCode="0.0">
                        <c:v>-6.5856669167654758</c:v>
                      </c:pt>
                      <c:pt idx="115" formatCode="0.0">
                        <c:v>-6.2840732087227451</c:v>
                      </c:pt>
                      <c:pt idx="116" formatCode="0.0">
                        <c:v>-6.0168323653903144</c:v>
                      </c:pt>
                      <c:pt idx="117" formatCode="0.0">
                        <c:v>-6.0563310563310608</c:v>
                      </c:pt>
                      <c:pt idx="118" formatCode="0.0">
                        <c:v>-6.0467441569803952</c:v>
                      </c:pt>
                      <c:pt idx="119" formatCode="0.0">
                        <c:v>-7.0944078782093243</c:v>
                      </c:pt>
                      <c:pt idx="120" formatCode="0.0">
                        <c:v>-7.6637321255915936</c:v>
                      </c:pt>
                      <c:pt idx="121" formatCode="0.0">
                        <c:v>-8.3226534064694704</c:v>
                      </c:pt>
                      <c:pt idx="122" formatCode="0.0">
                        <c:v>-8.2684598474072288</c:v>
                      </c:pt>
                      <c:pt idx="123" formatCode="0.0">
                        <c:v>-8.2660295530682504</c:v>
                      </c:pt>
                      <c:pt idx="124" formatCode="0.0">
                        <c:v>-8.8804296813891739</c:v>
                      </c:pt>
                      <c:pt idx="125" formatCode="0.0">
                        <c:v>-10.674945443209012</c:v>
                      </c:pt>
                      <c:pt idx="126" formatCode="0.0">
                        <c:v>-13.130894393201373</c:v>
                      </c:pt>
                      <c:pt idx="127" formatCode="0.0">
                        <c:v>-14.997662701916582</c:v>
                      </c:pt>
                      <c:pt idx="128" formatCode="0.0">
                        <c:v>-16.027336283417554</c:v>
                      </c:pt>
                      <c:pt idx="129" formatCode="0.0">
                        <c:v>-17.480306662802647</c:v>
                      </c:pt>
                      <c:pt idx="130" formatCode="0.0">
                        <c:v>-18.83414037141489</c:v>
                      </c:pt>
                      <c:pt idx="131" formatCode="0.0">
                        <c:v>-19.433778594992162</c:v>
                      </c:pt>
                      <c:pt idx="132" formatCode="0.0">
                        <c:v>-19.176081565169468</c:v>
                      </c:pt>
                      <c:pt idx="133" formatCode="0.0">
                        <c:v>-19.638213996141701</c:v>
                      </c:pt>
                      <c:pt idx="134" formatCode="0.0">
                        <c:v>-20.553738581256326</c:v>
                      </c:pt>
                      <c:pt idx="135" formatCode="0.0">
                        <c:v>-21.836428490544677</c:v>
                      </c:pt>
                      <c:pt idx="136" formatCode="0.0">
                        <c:v>-22.749513563007909</c:v>
                      </c:pt>
                      <c:pt idx="137" formatCode="0.0">
                        <c:v>-22.583835034755538</c:v>
                      </c:pt>
                      <c:pt idx="138" formatCode="0.0">
                        <c:v>-20.892984967788124</c:v>
                      </c:pt>
                      <c:pt idx="139" formatCode="0.0">
                        <c:v>-19.605267177904736</c:v>
                      </c:pt>
                      <c:pt idx="140" formatCode="0.0">
                        <c:v>-18.213283442469603</c:v>
                      </c:pt>
                      <c:pt idx="141" formatCode="0.0">
                        <c:v>-16.451695294042509</c:v>
                      </c:pt>
                      <c:pt idx="142" formatCode="0.0">
                        <c:v>-12.259481430491348</c:v>
                      </c:pt>
                      <c:pt idx="143" formatCode="0.0">
                        <c:v>-8.8118811881187895</c:v>
                      </c:pt>
                      <c:pt idx="144" formatCode="0.0">
                        <c:v>-4.9520984623776769</c:v>
                      </c:pt>
                      <c:pt idx="145" formatCode="0.0">
                        <c:v>-0.75844553456492747</c:v>
                      </c:pt>
                      <c:pt idx="146" formatCode="0.0">
                        <c:v>3.2134998935339496</c:v>
                      </c:pt>
                      <c:pt idx="147" formatCode="0.0">
                        <c:v>6.6424005360279637</c:v>
                      </c:pt>
                      <c:pt idx="148" formatCode="0.0">
                        <c:v>10.954718029447179</c:v>
                      </c:pt>
                      <c:pt idx="149" formatCode="0.0">
                        <c:v>14.51085731459915</c:v>
                      </c:pt>
                      <c:pt idx="150" formatCode="0.0">
                        <c:v>17.575311993364267</c:v>
                      </c:pt>
                      <c:pt idx="151" formatCode="0.0">
                        <c:v>22.444326214182553</c:v>
                      </c:pt>
                      <c:pt idx="152" formatCode="0.0">
                        <c:v>25.809218803614328</c:v>
                      </c:pt>
                      <c:pt idx="153" formatCode="0.0">
                        <c:v>29.640032099048454</c:v>
                      </c:pt>
                      <c:pt idx="154" formatCode="0.0">
                        <c:v>28.563156125079388</c:v>
                      </c:pt>
                      <c:pt idx="155" formatCode="0.0">
                        <c:v>29.812841605476706</c:v>
                      </c:pt>
                      <c:pt idx="156" formatCode="0.0">
                        <c:v>28.430510967232806</c:v>
                      </c:pt>
                      <c:pt idx="157" formatCode="0.0">
                        <c:v>27.183172655565315</c:v>
                      </c:pt>
                      <c:pt idx="158" formatCode="0.0">
                        <c:v>26.166039163099342</c:v>
                      </c:pt>
                      <c:pt idx="159" formatCode="0.0">
                        <c:v>26.397120005433948</c:v>
                      </c:pt>
                      <c:pt idx="160" formatCode="0.0">
                        <c:v>26.040727758304101</c:v>
                      </c:pt>
                      <c:pt idx="161" formatCode="0.0">
                        <c:v>24.874920030839405</c:v>
                      </c:pt>
                      <c:pt idx="162" formatCode="0.0">
                        <c:v>21.99490131315234</c:v>
                      </c:pt>
                      <c:pt idx="163" formatCode="0.0">
                        <c:v>16.885474860335222</c:v>
                      </c:pt>
                      <c:pt idx="164" formatCode="0.0">
                        <c:v>13.65365092352684</c:v>
                      </c:pt>
                      <c:pt idx="165" formatCode="0.0">
                        <c:v>9.2894725206703015</c:v>
                      </c:pt>
                      <c:pt idx="166" formatCode="0.0">
                        <c:v>6.8463494369778459</c:v>
                      </c:pt>
                      <c:pt idx="167" formatCode="0.0">
                        <c:v>2.2413133160379459</c:v>
                      </c:pt>
                      <c:pt idx="168" formatCode="0.0">
                        <c:v>-0.60327612450947754</c:v>
                      </c:pt>
                      <c:pt idx="169" formatCode="0.0">
                        <c:v>-2.6365114804708156</c:v>
                      </c:pt>
                      <c:pt idx="170" formatCode="0.0">
                        <c:v>-4.2132802812487427</c:v>
                      </c:pt>
                      <c:pt idx="171" formatCode="0.0">
                        <c:v>-6.1665367976999619</c:v>
                      </c:pt>
                      <c:pt idx="172" formatCode="0.0">
                        <c:v>-8.8013666882970796</c:v>
                      </c:pt>
                      <c:pt idx="173" formatCode="0.0">
                        <c:v>-10.293596059113298</c:v>
                      </c:pt>
                      <c:pt idx="174" formatCode="0.0">
                        <c:v>-10.798165258191275</c:v>
                      </c:pt>
                      <c:pt idx="175" formatCode="0.0">
                        <c:v>-10.313192867858916</c:v>
                      </c:pt>
                      <c:pt idx="176" formatCode="0.0">
                        <c:v>-10.553540955631419</c:v>
                      </c:pt>
                      <c:pt idx="177" formatCode="0.0">
                        <c:v>-9.6650214418642264</c:v>
                      </c:pt>
                      <c:pt idx="178" formatCode="0.0">
                        <c:v>-9.1776928620966487</c:v>
                      </c:pt>
                      <c:pt idx="179" formatCode="0.0">
                        <c:v>-6.9148641153633008</c:v>
                      </c:pt>
                      <c:pt idx="180" formatCode="0.0">
                        <c:v>-6.3770600053388193</c:v>
                      </c:pt>
                      <c:pt idx="181" formatCode="0.0">
                        <c:v>-6.7407459834383303</c:v>
                      </c:pt>
                      <c:pt idx="182" formatCode="0.0">
                        <c:v>-8.229603812504422</c:v>
                      </c:pt>
                      <c:pt idx="183" formatCode="0.0">
                        <c:v>-9.2448886088998421</c:v>
                      </c:pt>
                      <c:pt idx="184" formatCode="0.0">
                        <c:v>-8.5035939882378386</c:v>
                      </c:pt>
                      <c:pt idx="185" formatCode="0.0">
                        <c:v>-7.7142731625884267</c:v>
                      </c:pt>
                      <c:pt idx="186" formatCode="0.0">
                        <c:v>-6.5889702523905527</c:v>
                      </c:pt>
                      <c:pt idx="187" formatCode="0.0">
                        <c:v>-4.7355409826358397</c:v>
                      </c:pt>
                      <c:pt idx="188" formatCode="0.0">
                        <c:v>-2.8587611041554766</c:v>
                      </c:pt>
                      <c:pt idx="189" formatCode="0.0">
                        <c:v>-1.5943392001433097</c:v>
                      </c:pt>
                      <c:pt idx="190" formatCode="0.0">
                        <c:v>0.86392765167396135</c:v>
                      </c:pt>
                      <c:pt idx="191" formatCode="0.0">
                        <c:v>2.3431099459282336</c:v>
                      </c:pt>
                      <c:pt idx="192" formatCode="0.0">
                        <c:v>5.9200456196164595</c:v>
                      </c:pt>
                      <c:pt idx="193" formatCode="0.0">
                        <c:v>11.47792298468498</c:v>
                      </c:pt>
                      <c:pt idx="194" formatCode="0.0">
                        <c:v>19.057510463494026</c:v>
                      </c:pt>
                      <c:pt idx="195" formatCode="0.0">
                        <c:v>27.5466578320476</c:v>
                      </c:pt>
                      <c:pt idx="196" formatCode="0.0">
                        <c:v>35.180688473075264</c:v>
                      </c:pt>
                      <c:pt idx="197" formatCode="0.0">
                        <c:v>39.864489614572932</c:v>
                      </c:pt>
                      <c:pt idx="198" formatCode="0.0">
                        <c:v>43.756210665783357</c:v>
                      </c:pt>
                      <c:pt idx="199" formatCode="0.0">
                        <c:v>45.496783416726203</c:v>
                      </c:pt>
                      <c:pt idx="200" formatCode="0.0">
                        <c:v>46.73949734556723</c:v>
                      </c:pt>
                      <c:pt idx="201" formatCode="0.0">
                        <c:v>48.887270741364404</c:v>
                      </c:pt>
                      <c:pt idx="202" formatCode="0.0">
                        <c:v>48.152601499294889</c:v>
                      </c:pt>
                      <c:pt idx="203" formatCode="0.0">
                        <c:v>47.97834250283816</c:v>
                      </c:pt>
                      <c:pt idx="204" formatCode="0.0">
                        <c:v>46.307184449513329</c:v>
                      </c:pt>
                      <c:pt idx="205" formatCode="0.0">
                        <c:v>41.744162298318486</c:v>
                      </c:pt>
                      <c:pt idx="206" formatCode="0.0">
                        <c:v>37.573563876881423</c:v>
                      </c:pt>
                      <c:pt idx="207" formatCode="0.0">
                        <c:v>30.619186621808836</c:v>
                      </c:pt>
                      <c:pt idx="208" formatCode="0.0">
                        <c:v>23.08396731473654</c:v>
                      </c:pt>
                      <c:pt idx="209" formatCode="0.0">
                        <c:v>17.650662552187327</c:v>
                      </c:pt>
                      <c:pt idx="210" formatCode="0.0">
                        <c:v>11.893789773974135</c:v>
                      </c:pt>
                      <c:pt idx="211" formatCode="0.0">
                        <c:v>7.1470528552967494</c:v>
                      </c:pt>
                      <c:pt idx="212" formatCode="0.0">
                        <c:v>3.5425990212890639</c:v>
                      </c:pt>
                      <c:pt idx="213" formatCode="0.0">
                        <c:v>-1.045392022008258</c:v>
                      </c:pt>
                      <c:pt idx="214" formatCode="0.0">
                        <c:v>-3.7634139254330989</c:v>
                      </c:pt>
                      <c:pt idx="215" formatCode="0.0">
                        <c:v>-6.7955149011507956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7-906C-4A1C-841C-64B08E7FC4B0}"/>
                  </c:ext>
                </c:extLst>
              </c15:ser>
            </c15:filteredLineSeries>
            <c15:filteredLineSeries>
              <c15:ser>
                <c:idx val="7"/>
                <c:order val="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'[Cyclical Analysis and Leading Indicators.xlsx]Copper'!$D$1</c15:sqref>
                        </c15:formulaRef>
                      </c:ext>
                    </c:extLst>
                    <c:strCache>
                      <c:ptCount val="1"/>
                      <c:pt idx="0">
                        <c:v>1/12 Offset by 12 months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'[Cyclical Analysis and Leading Indicators.xlsx]Copper'!$A$2:$A$241</c15:sqref>
                        </c15:formulaRef>
                      </c:ext>
                    </c:extLst>
                    <c:numCache>
                      <c:formatCode>mmm\-yy</c:formatCode>
                      <c:ptCount val="240"/>
                      <c:pt idx="0">
                        <c:v>38353</c:v>
                      </c:pt>
                      <c:pt idx="1">
                        <c:v>38384</c:v>
                      </c:pt>
                      <c:pt idx="2">
                        <c:v>38412</c:v>
                      </c:pt>
                      <c:pt idx="3">
                        <c:v>38443</c:v>
                      </c:pt>
                      <c:pt idx="4">
                        <c:v>38473</c:v>
                      </c:pt>
                      <c:pt idx="5">
                        <c:v>38504</c:v>
                      </c:pt>
                      <c:pt idx="6">
                        <c:v>38534</c:v>
                      </c:pt>
                      <c:pt idx="7">
                        <c:v>38565</c:v>
                      </c:pt>
                      <c:pt idx="8">
                        <c:v>38596</c:v>
                      </c:pt>
                      <c:pt idx="9">
                        <c:v>38626</c:v>
                      </c:pt>
                      <c:pt idx="10">
                        <c:v>38657</c:v>
                      </c:pt>
                      <c:pt idx="11">
                        <c:v>38687</c:v>
                      </c:pt>
                      <c:pt idx="12">
                        <c:v>38718</c:v>
                      </c:pt>
                      <c:pt idx="13">
                        <c:v>38749</c:v>
                      </c:pt>
                      <c:pt idx="14">
                        <c:v>38777</c:v>
                      </c:pt>
                      <c:pt idx="15">
                        <c:v>38808</c:v>
                      </c:pt>
                      <c:pt idx="16">
                        <c:v>38838</c:v>
                      </c:pt>
                      <c:pt idx="17">
                        <c:v>38869</c:v>
                      </c:pt>
                      <c:pt idx="18">
                        <c:v>38899</c:v>
                      </c:pt>
                      <c:pt idx="19">
                        <c:v>38930</c:v>
                      </c:pt>
                      <c:pt idx="20">
                        <c:v>38961</c:v>
                      </c:pt>
                      <c:pt idx="21">
                        <c:v>38991</c:v>
                      </c:pt>
                      <c:pt idx="22">
                        <c:v>39022</c:v>
                      </c:pt>
                      <c:pt idx="23">
                        <c:v>39052</c:v>
                      </c:pt>
                      <c:pt idx="24">
                        <c:v>39083</c:v>
                      </c:pt>
                      <c:pt idx="25">
                        <c:v>39114</c:v>
                      </c:pt>
                      <c:pt idx="26">
                        <c:v>39142</c:v>
                      </c:pt>
                      <c:pt idx="27">
                        <c:v>39173</c:v>
                      </c:pt>
                      <c:pt idx="28">
                        <c:v>39203</c:v>
                      </c:pt>
                      <c:pt idx="29">
                        <c:v>39234</c:v>
                      </c:pt>
                      <c:pt idx="30">
                        <c:v>39264</c:v>
                      </c:pt>
                      <c:pt idx="31">
                        <c:v>39295</c:v>
                      </c:pt>
                      <c:pt idx="32">
                        <c:v>39326</c:v>
                      </c:pt>
                      <c:pt idx="33">
                        <c:v>39356</c:v>
                      </c:pt>
                      <c:pt idx="34">
                        <c:v>39387</c:v>
                      </c:pt>
                      <c:pt idx="35">
                        <c:v>39417</c:v>
                      </c:pt>
                      <c:pt idx="36">
                        <c:v>39448</c:v>
                      </c:pt>
                      <c:pt idx="37">
                        <c:v>39479</c:v>
                      </c:pt>
                      <c:pt idx="38">
                        <c:v>39508</c:v>
                      </c:pt>
                      <c:pt idx="39">
                        <c:v>39539</c:v>
                      </c:pt>
                      <c:pt idx="40">
                        <c:v>39569</c:v>
                      </c:pt>
                      <c:pt idx="41">
                        <c:v>39600</c:v>
                      </c:pt>
                      <c:pt idx="42">
                        <c:v>39630</c:v>
                      </c:pt>
                      <c:pt idx="43">
                        <c:v>39661</c:v>
                      </c:pt>
                      <c:pt idx="44">
                        <c:v>39692</c:v>
                      </c:pt>
                      <c:pt idx="45">
                        <c:v>39722</c:v>
                      </c:pt>
                      <c:pt idx="46">
                        <c:v>39753</c:v>
                      </c:pt>
                      <c:pt idx="47">
                        <c:v>39783</c:v>
                      </c:pt>
                      <c:pt idx="48">
                        <c:v>39814</c:v>
                      </c:pt>
                      <c:pt idx="49">
                        <c:v>39845</c:v>
                      </c:pt>
                      <c:pt idx="50">
                        <c:v>39873</c:v>
                      </c:pt>
                      <c:pt idx="51">
                        <c:v>39904</c:v>
                      </c:pt>
                      <c:pt idx="52">
                        <c:v>39934</c:v>
                      </c:pt>
                      <c:pt idx="53">
                        <c:v>39965</c:v>
                      </c:pt>
                      <c:pt idx="54">
                        <c:v>39995</c:v>
                      </c:pt>
                      <c:pt idx="55">
                        <c:v>40026</c:v>
                      </c:pt>
                      <c:pt idx="56">
                        <c:v>40057</c:v>
                      </c:pt>
                      <c:pt idx="57">
                        <c:v>40087</c:v>
                      </c:pt>
                      <c:pt idx="58">
                        <c:v>40118</c:v>
                      </c:pt>
                      <c:pt idx="59">
                        <c:v>40148</c:v>
                      </c:pt>
                      <c:pt idx="60">
                        <c:v>40179</c:v>
                      </c:pt>
                      <c:pt idx="61">
                        <c:v>40210</c:v>
                      </c:pt>
                      <c:pt idx="62">
                        <c:v>40238</c:v>
                      </c:pt>
                      <c:pt idx="63">
                        <c:v>40269</c:v>
                      </c:pt>
                      <c:pt idx="64">
                        <c:v>40299</c:v>
                      </c:pt>
                      <c:pt idx="65">
                        <c:v>40330</c:v>
                      </c:pt>
                      <c:pt idx="66">
                        <c:v>40360</c:v>
                      </c:pt>
                      <c:pt idx="67">
                        <c:v>40391</c:v>
                      </c:pt>
                      <c:pt idx="68">
                        <c:v>40422</c:v>
                      </c:pt>
                      <c:pt idx="69">
                        <c:v>40452</c:v>
                      </c:pt>
                      <c:pt idx="70">
                        <c:v>40483</c:v>
                      </c:pt>
                      <c:pt idx="71">
                        <c:v>40513</c:v>
                      </c:pt>
                      <c:pt idx="72">
                        <c:v>40544</c:v>
                      </c:pt>
                      <c:pt idx="73">
                        <c:v>40575</c:v>
                      </c:pt>
                      <c:pt idx="74">
                        <c:v>40603</c:v>
                      </c:pt>
                      <c:pt idx="75">
                        <c:v>40634</c:v>
                      </c:pt>
                      <c:pt idx="76">
                        <c:v>40664</c:v>
                      </c:pt>
                      <c:pt idx="77">
                        <c:v>40695</c:v>
                      </c:pt>
                      <c:pt idx="78">
                        <c:v>40725</c:v>
                      </c:pt>
                      <c:pt idx="79">
                        <c:v>40756</c:v>
                      </c:pt>
                      <c:pt idx="80">
                        <c:v>40787</c:v>
                      </c:pt>
                      <c:pt idx="81">
                        <c:v>40817</c:v>
                      </c:pt>
                      <c:pt idx="82">
                        <c:v>40848</c:v>
                      </c:pt>
                      <c:pt idx="83">
                        <c:v>40878</c:v>
                      </c:pt>
                      <c:pt idx="84">
                        <c:v>40909</c:v>
                      </c:pt>
                      <c:pt idx="85">
                        <c:v>40940</c:v>
                      </c:pt>
                      <c:pt idx="86">
                        <c:v>40969</c:v>
                      </c:pt>
                      <c:pt idx="87">
                        <c:v>41000</c:v>
                      </c:pt>
                      <c:pt idx="88">
                        <c:v>41030</c:v>
                      </c:pt>
                      <c:pt idx="89">
                        <c:v>41061</c:v>
                      </c:pt>
                      <c:pt idx="90">
                        <c:v>41091</c:v>
                      </c:pt>
                      <c:pt idx="91">
                        <c:v>41122</c:v>
                      </c:pt>
                      <c:pt idx="92">
                        <c:v>41153</c:v>
                      </c:pt>
                      <c:pt idx="93">
                        <c:v>41183</c:v>
                      </c:pt>
                      <c:pt idx="94">
                        <c:v>41214</c:v>
                      </c:pt>
                      <c:pt idx="95">
                        <c:v>41244</c:v>
                      </c:pt>
                      <c:pt idx="96">
                        <c:v>41275</c:v>
                      </c:pt>
                      <c:pt idx="97">
                        <c:v>41306</c:v>
                      </c:pt>
                      <c:pt idx="98">
                        <c:v>41334</c:v>
                      </c:pt>
                      <c:pt idx="99">
                        <c:v>41365</c:v>
                      </c:pt>
                      <c:pt idx="100">
                        <c:v>41395</c:v>
                      </c:pt>
                      <c:pt idx="101">
                        <c:v>41426</c:v>
                      </c:pt>
                      <c:pt idx="102">
                        <c:v>41456</c:v>
                      </c:pt>
                      <c:pt idx="103">
                        <c:v>41487</c:v>
                      </c:pt>
                      <c:pt idx="104">
                        <c:v>41518</c:v>
                      </c:pt>
                      <c:pt idx="105">
                        <c:v>41548</c:v>
                      </c:pt>
                      <c:pt idx="106">
                        <c:v>41579</c:v>
                      </c:pt>
                      <c:pt idx="107">
                        <c:v>41609</c:v>
                      </c:pt>
                      <c:pt idx="108">
                        <c:v>41640</c:v>
                      </c:pt>
                      <c:pt idx="109">
                        <c:v>41671</c:v>
                      </c:pt>
                      <c:pt idx="110">
                        <c:v>41699</c:v>
                      </c:pt>
                      <c:pt idx="111">
                        <c:v>41730</c:v>
                      </c:pt>
                      <c:pt idx="112">
                        <c:v>41760</c:v>
                      </c:pt>
                      <c:pt idx="113">
                        <c:v>41791</c:v>
                      </c:pt>
                      <c:pt idx="114">
                        <c:v>41821</c:v>
                      </c:pt>
                      <c:pt idx="115">
                        <c:v>41852</c:v>
                      </c:pt>
                      <c:pt idx="116">
                        <c:v>41883</c:v>
                      </c:pt>
                      <c:pt idx="117">
                        <c:v>41913</c:v>
                      </c:pt>
                      <c:pt idx="118">
                        <c:v>41944</c:v>
                      </c:pt>
                      <c:pt idx="119">
                        <c:v>41974</c:v>
                      </c:pt>
                      <c:pt idx="120">
                        <c:v>42005</c:v>
                      </c:pt>
                      <c:pt idx="121">
                        <c:v>42036</c:v>
                      </c:pt>
                      <c:pt idx="122">
                        <c:v>42064</c:v>
                      </c:pt>
                      <c:pt idx="123">
                        <c:v>42095</c:v>
                      </c:pt>
                      <c:pt idx="124">
                        <c:v>42125</c:v>
                      </c:pt>
                      <c:pt idx="125">
                        <c:v>42156</c:v>
                      </c:pt>
                      <c:pt idx="126">
                        <c:v>42186</c:v>
                      </c:pt>
                      <c:pt idx="127">
                        <c:v>42217</c:v>
                      </c:pt>
                      <c:pt idx="128">
                        <c:v>42248</c:v>
                      </c:pt>
                      <c:pt idx="129">
                        <c:v>42278</c:v>
                      </c:pt>
                      <c:pt idx="130">
                        <c:v>42309</c:v>
                      </c:pt>
                      <c:pt idx="131">
                        <c:v>42339</c:v>
                      </c:pt>
                      <c:pt idx="132">
                        <c:v>42370</c:v>
                      </c:pt>
                      <c:pt idx="133">
                        <c:v>42401</c:v>
                      </c:pt>
                      <c:pt idx="134">
                        <c:v>42430</c:v>
                      </c:pt>
                      <c:pt idx="135">
                        <c:v>42461</c:v>
                      </c:pt>
                      <c:pt idx="136">
                        <c:v>42491</c:v>
                      </c:pt>
                      <c:pt idx="137">
                        <c:v>42522</c:v>
                      </c:pt>
                      <c:pt idx="138">
                        <c:v>42552</c:v>
                      </c:pt>
                      <c:pt idx="139">
                        <c:v>42583</c:v>
                      </c:pt>
                      <c:pt idx="140">
                        <c:v>42614</c:v>
                      </c:pt>
                      <c:pt idx="141">
                        <c:v>42644</c:v>
                      </c:pt>
                      <c:pt idx="142">
                        <c:v>42675</c:v>
                      </c:pt>
                      <c:pt idx="143">
                        <c:v>42705</c:v>
                      </c:pt>
                      <c:pt idx="144">
                        <c:v>42736</c:v>
                      </c:pt>
                      <c:pt idx="145">
                        <c:v>42767</c:v>
                      </c:pt>
                      <c:pt idx="146">
                        <c:v>42795</c:v>
                      </c:pt>
                      <c:pt idx="147">
                        <c:v>42826</c:v>
                      </c:pt>
                      <c:pt idx="148">
                        <c:v>42856</c:v>
                      </c:pt>
                      <c:pt idx="149">
                        <c:v>42887</c:v>
                      </c:pt>
                      <c:pt idx="150">
                        <c:v>42917</c:v>
                      </c:pt>
                      <c:pt idx="151">
                        <c:v>42948</c:v>
                      </c:pt>
                      <c:pt idx="152">
                        <c:v>42979</c:v>
                      </c:pt>
                      <c:pt idx="153">
                        <c:v>43009</c:v>
                      </c:pt>
                      <c:pt idx="154">
                        <c:v>43040</c:v>
                      </c:pt>
                      <c:pt idx="155">
                        <c:v>43070</c:v>
                      </c:pt>
                      <c:pt idx="156">
                        <c:v>43101</c:v>
                      </c:pt>
                      <c:pt idx="157">
                        <c:v>43132</c:v>
                      </c:pt>
                      <c:pt idx="158">
                        <c:v>43160</c:v>
                      </c:pt>
                      <c:pt idx="159">
                        <c:v>43191</c:v>
                      </c:pt>
                      <c:pt idx="160">
                        <c:v>43221</c:v>
                      </c:pt>
                      <c:pt idx="161">
                        <c:v>43252</c:v>
                      </c:pt>
                      <c:pt idx="162">
                        <c:v>43282</c:v>
                      </c:pt>
                      <c:pt idx="163">
                        <c:v>43313</c:v>
                      </c:pt>
                      <c:pt idx="164">
                        <c:v>43344</c:v>
                      </c:pt>
                      <c:pt idx="165">
                        <c:v>43374</c:v>
                      </c:pt>
                      <c:pt idx="166">
                        <c:v>43405</c:v>
                      </c:pt>
                      <c:pt idx="167">
                        <c:v>43435</c:v>
                      </c:pt>
                      <c:pt idx="168">
                        <c:v>43466</c:v>
                      </c:pt>
                      <c:pt idx="169">
                        <c:v>43497</c:v>
                      </c:pt>
                      <c:pt idx="170">
                        <c:v>43525</c:v>
                      </c:pt>
                      <c:pt idx="171">
                        <c:v>43556</c:v>
                      </c:pt>
                      <c:pt idx="172">
                        <c:v>43586</c:v>
                      </c:pt>
                      <c:pt idx="173">
                        <c:v>43617</c:v>
                      </c:pt>
                      <c:pt idx="174">
                        <c:v>43647</c:v>
                      </c:pt>
                      <c:pt idx="175">
                        <c:v>43678</c:v>
                      </c:pt>
                      <c:pt idx="176">
                        <c:v>43709</c:v>
                      </c:pt>
                      <c:pt idx="177">
                        <c:v>43739</c:v>
                      </c:pt>
                      <c:pt idx="178">
                        <c:v>43770</c:v>
                      </c:pt>
                      <c:pt idx="179">
                        <c:v>43800</c:v>
                      </c:pt>
                      <c:pt idx="180">
                        <c:v>43831</c:v>
                      </c:pt>
                      <c:pt idx="181">
                        <c:v>43862</c:v>
                      </c:pt>
                      <c:pt idx="182">
                        <c:v>43891</c:v>
                      </c:pt>
                      <c:pt idx="183">
                        <c:v>43922</c:v>
                      </c:pt>
                      <c:pt idx="184">
                        <c:v>43952</c:v>
                      </c:pt>
                      <c:pt idx="185">
                        <c:v>43983</c:v>
                      </c:pt>
                      <c:pt idx="186">
                        <c:v>44013</c:v>
                      </c:pt>
                      <c:pt idx="187">
                        <c:v>44044</c:v>
                      </c:pt>
                      <c:pt idx="188">
                        <c:v>44075</c:v>
                      </c:pt>
                      <c:pt idx="189">
                        <c:v>44105</c:v>
                      </c:pt>
                      <c:pt idx="190">
                        <c:v>44136</c:v>
                      </c:pt>
                      <c:pt idx="191">
                        <c:v>44166</c:v>
                      </c:pt>
                      <c:pt idx="192">
                        <c:v>44197</c:v>
                      </c:pt>
                      <c:pt idx="193">
                        <c:v>44228</c:v>
                      </c:pt>
                      <c:pt idx="194">
                        <c:v>44256</c:v>
                      </c:pt>
                      <c:pt idx="195">
                        <c:v>44287</c:v>
                      </c:pt>
                      <c:pt idx="196">
                        <c:v>44317</c:v>
                      </c:pt>
                      <c:pt idx="197">
                        <c:v>44348</c:v>
                      </c:pt>
                      <c:pt idx="198">
                        <c:v>44378</c:v>
                      </c:pt>
                      <c:pt idx="199">
                        <c:v>44409</c:v>
                      </c:pt>
                      <c:pt idx="200">
                        <c:v>44440</c:v>
                      </c:pt>
                      <c:pt idx="201">
                        <c:v>44470</c:v>
                      </c:pt>
                      <c:pt idx="202">
                        <c:v>44501</c:v>
                      </c:pt>
                      <c:pt idx="203">
                        <c:v>44531</c:v>
                      </c:pt>
                      <c:pt idx="204">
                        <c:v>44562</c:v>
                      </c:pt>
                      <c:pt idx="205">
                        <c:v>44593</c:v>
                      </c:pt>
                      <c:pt idx="206">
                        <c:v>44621</c:v>
                      </c:pt>
                      <c:pt idx="207">
                        <c:v>44652</c:v>
                      </c:pt>
                      <c:pt idx="208">
                        <c:v>44682</c:v>
                      </c:pt>
                      <c:pt idx="209">
                        <c:v>44713</c:v>
                      </c:pt>
                      <c:pt idx="210">
                        <c:v>44743</c:v>
                      </c:pt>
                      <c:pt idx="211">
                        <c:v>44774</c:v>
                      </c:pt>
                      <c:pt idx="212">
                        <c:v>44805</c:v>
                      </c:pt>
                      <c:pt idx="213">
                        <c:v>44835</c:v>
                      </c:pt>
                      <c:pt idx="214">
                        <c:v>44866</c:v>
                      </c:pt>
                      <c:pt idx="215">
                        <c:v>44896</c:v>
                      </c:pt>
                      <c:pt idx="216">
                        <c:v>44927</c:v>
                      </c:pt>
                      <c:pt idx="217">
                        <c:v>44958</c:v>
                      </c:pt>
                      <c:pt idx="218">
                        <c:v>44986</c:v>
                      </c:pt>
                      <c:pt idx="219">
                        <c:v>45017</c:v>
                      </c:pt>
                      <c:pt idx="220">
                        <c:v>45047</c:v>
                      </c:pt>
                      <c:pt idx="221">
                        <c:v>45078</c:v>
                      </c:pt>
                      <c:pt idx="222">
                        <c:v>45108</c:v>
                      </c:pt>
                      <c:pt idx="223">
                        <c:v>45139</c:v>
                      </c:pt>
                      <c:pt idx="224">
                        <c:v>45170</c:v>
                      </c:pt>
                      <c:pt idx="225">
                        <c:v>45200</c:v>
                      </c:pt>
                      <c:pt idx="226">
                        <c:v>45231</c:v>
                      </c:pt>
                      <c:pt idx="227">
                        <c:v>45261</c:v>
                      </c:pt>
                      <c:pt idx="228">
                        <c:v>45292</c:v>
                      </c:pt>
                      <c:pt idx="229">
                        <c:v>45323</c:v>
                      </c:pt>
                      <c:pt idx="230">
                        <c:v>45352</c:v>
                      </c:pt>
                      <c:pt idx="231">
                        <c:v>45383</c:v>
                      </c:pt>
                      <c:pt idx="232">
                        <c:v>45413</c:v>
                      </c:pt>
                      <c:pt idx="233">
                        <c:v>45444</c:v>
                      </c:pt>
                      <c:pt idx="234">
                        <c:v>45474</c:v>
                      </c:pt>
                      <c:pt idx="235">
                        <c:v>45505</c:v>
                      </c:pt>
                      <c:pt idx="236">
                        <c:v>45536</c:v>
                      </c:pt>
                      <c:pt idx="237">
                        <c:v>45566</c:v>
                      </c:pt>
                      <c:pt idx="238">
                        <c:v>45597</c:v>
                      </c:pt>
                      <c:pt idx="239">
                        <c:v>45627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'[Cyclical Analysis and Leading Indicators.xlsx]Copper'!$D$2:$D$220</c15:sqref>
                        </c15:formulaRef>
                      </c:ext>
                    </c:extLst>
                    <c:numCache>
                      <c:formatCode>General</c:formatCode>
                      <c:ptCount val="219"/>
                      <c:pt idx="24" formatCode="0.0">
                        <c:v>52.836637047163379</c:v>
                      </c:pt>
                      <c:pt idx="25" formatCode="0.0">
                        <c:v>45.733333333333348</c:v>
                      </c:pt>
                      <c:pt idx="26" formatCode="0.0">
                        <c:v>64.768211920529808</c:v>
                      </c:pt>
                      <c:pt idx="27" formatCode="0.0">
                        <c:v>123.44273275284658</c:v>
                      </c:pt>
                      <c:pt idx="28" formatCode="0.0">
                        <c:v>146.91029900332228</c:v>
                      </c:pt>
                      <c:pt idx="29" formatCode="0.0">
                        <c:v>122.7799227799228</c:v>
                      </c:pt>
                      <c:pt idx="30" formatCode="0.0">
                        <c:v>113.86255924170615</c:v>
                      </c:pt>
                      <c:pt idx="31" formatCode="0.0">
                        <c:v>102.86549707602339</c:v>
                      </c:pt>
                      <c:pt idx="32" formatCode="0.0">
                        <c:v>91.953385127635954</c:v>
                      </c:pt>
                      <c:pt idx="33" formatCode="0.0">
                        <c:v>75.949367088607602</c:v>
                      </c:pt>
                      <c:pt idx="34" formatCode="0.0">
                        <c:v>52.81927710843371</c:v>
                      </c:pt>
                      <c:pt idx="35" formatCode="0.0">
                        <c:v>32.007400555041642</c:v>
                      </c:pt>
                      <c:pt idx="36" formatCode="0.0">
                        <c:v>15.518783542039344</c:v>
                      </c:pt>
                      <c:pt idx="37" formatCode="0.0">
                        <c:v>25.022872827081443</c:v>
                      </c:pt>
                      <c:pt idx="38" formatCode="0.0">
                        <c:v>26.326366559485521</c:v>
                      </c:pt>
                      <c:pt idx="39" formatCode="0.0">
                        <c:v>6.1750599520383815</c:v>
                      </c:pt>
                      <c:pt idx="40" formatCode="0.0">
                        <c:v>-8.6921420882669622</c:v>
                      </c:pt>
                      <c:pt idx="41" formatCode="0.0">
                        <c:v>-0.23108030040440042</c:v>
                      </c:pt>
                      <c:pt idx="42" formatCode="0.0">
                        <c:v>1.2188365650969644</c:v>
                      </c:pt>
                      <c:pt idx="43" formatCode="0.0">
                        <c:v>-1.6719515710579458</c:v>
                      </c:pt>
                      <c:pt idx="44" formatCode="0.0">
                        <c:v>4.9725354148597773</c:v>
                      </c:pt>
                      <c:pt idx="45" formatCode="0.0">
                        <c:v>3.9568345323741028</c:v>
                      </c:pt>
                      <c:pt idx="46" formatCode="0.0">
                        <c:v>-0.44150110375275631</c:v>
                      </c:pt>
                      <c:pt idx="47" formatCode="0.0">
                        <c:v>6.1667834618079667</c:v>
                      </c:pt>
                      <c:pt idx="48" formatCode="0.0">
                        <c:v>27.332559039876102</c:v>
                      </c:pt>
                      <c:pt idx="49" formatCode="0.0">
                        <c:v>40.944017563117455</c:v>
                      </c:pt>
                      <c:pt idx="50" formatCode="0.0">
                        <c:v>22.939866369710487</c:v>
                      </c:pt>
                      <c:pt idx="51" formatCode="0.0">
                        <c:v>11.067193675889328</c:v>
                      </c:pt>
                      <c:pt idx="52" formatCode="0.0">
                        <c:v>6.926024167403483</c:v>
                      </c:pt>
                      <c:pt idx="53" formatCode="0.0">
                        <c:v>12.796757382744644</c:v>
                      </c:pt>
                      <c:pt idx="54" formatCode="0.0">
                        <c:v>1.6967706622879035</c:v>
                      </c:pt>
                      <c:pt idx="55" formatCode="0.0">
                        <c:v>0.52770448548811544</c:v>
                      </c:pt>
                      <c:pt idx="56" formatCode="0.0">
                        <c:v>-20.462682456623511</c:v>
                      </c:pt>
                      <c:pt idx="57" formatCode="0.0">
                        <c:v>-46.828143021914649</c:v>
                      </c:pt>
                      <c:pt idx="58" formatCode="0.0">
                        <c:v>-48.590433956287612</c:v>
                      </c:pt>
                      <c:pt idx="59" formatCode="0.0">
                        <c:v>-53.960396039603957</c:v>
                      </c:pt>
                      <c:pt idx="60" formatCode="0.0">
                        <c:v>-55.5487990270599</c:v>
                      </c:pt>
                      <c:pt idx="61" formatCode="0.0">
                        <c:v>-60.384215991692628</c:v>
                      </c:pt>
                      <c:pt idx="62" formatCode="0.0">
                        <c:v>-52.406832298136649</c:v>
                      </c:pt>
                      <c:pt idx="63" formatCode="0.0">
                        <c:v>-47.813929842399595</c:v>
                      </c:pt>
                      <c:pt idx="64" formatCode="0.0">
                        <c:v>-39.443219404630646</c:v>
                      </c:pt>
                      <c:pt idx="65" formatCode="0.0">
                        <c:v>-42.043121149897331</c:v>
                      </c:pt>
                      <c:pt idx="66" formatCode="0.0">
                        <c:v>-29.601722282023673</c:v>
                      </c:pt>
                      <c:pt idx="67" formatCode="0.0">
                        <c:v>-18.110236220472444</c:v>
                      </c:pt>
                      <c:pt idx="68" formatCode="0.0">
                        <c:v>-2.7354570637119053</c:v>
                      </c:pt>
                      <c:pt idx="69" formatCode="0.0">
                        <c:v>59.815618221258148</c:v>
                      </c:pt>
                      <c:pt idx="70" formatCode="0.0">
                        <c:v>93.961799137399879</c:v>
                      </c:pt>
                      <c:pt idx="71" formatCode="0.0">
                        <c:v>138.56630824372758</c:v>
                      </c:pt>
                      <c:pt idx="72" formatCode="0.0">
                        <c:v>108.34473324213408</c:v>
                      </c:pt>
                      <c:pt idx="73" formatCode="0.0">
                        <c:v>114.15465268676277</c:v>
                      </c:pt>
                      <c:pt idx="74" formatCode="0.0">
                        <c:v>92.822185970636212</c:v>
                      </c:pt>
                      <c:pt idx="75" formatCode="0.0">
                        <c:v>62.542620555284969</c:v>
                      </c:pt>
                      <c:pt idx="76" formatCode="0.0">
                        <c:v>40.964952207555768</c:v>
                      </c:pt>
                      <c:pt idx="77" formatCode="0.0">
                        <c:v>30.026572187776793</c:v>
                      </c:pt>
                      <c:pt idx="78" formatCode="0.0">
                        <c:v>26.414373088685011</c:v>
                      </c:pt>
                      <c:pt idx="79" formatCode="0.0">
                        <c:v>19.693732193732203</c:v>
                      </c:pt>
                      <c:pt idx="80" formatCode="0.0">
                        <c:v>29.797080811676722</c:v>
                      </c:pt>
                      <c:pt idx="81" formatCode="0.0">
                        <c:v>26.637258228707168</c:v>
                      </c:pt>
                      <c:pt idx="82" formatCode="0.0">
                        <c:v>21.442185514612461</c:v>
                      </c:pt>
                      <c:pt idx="83" formatCode="0.0">
                        <c:v>33.383413461538481</c:v>
                      </c:pt>
                      <c:pt idx="84" formatCode="0.0">
                        <c:v>46.126066973079446</c:v>
                      </c:pt>
                      <c:pt idx="85" formatCode="0.0">
                        <c:v>37.025703794369633</c:v>
                      </c:pt>
                      <c:pt idx="86" formatCode="0.0">
                        <c:v>21.263395375070488</c:v>
                      </c:pt>
                      <c:pt idx="87" formatCode="0.0">
                        <c:v>24.81270602337429</c:v>
                      </c:pt>
                      <c:pt idx="88" formatCode="0.0">
                        <c:v>34.743299967710698</c:v>
                      </c:pt>
                      <c:pt idx="89" formatCode="0.0">
                        <c:v>45.504087193460521</c:v>
                      </c:pt>
                      <c:pt idx="90" formatCode="0.0">
                        <c:v>35.288781372845477</c:v>
                      </c:pt>
                      <c:pt idx="91" formatCode="0.0">
                        <c:v>24.576019041951795</c:v>
                      </c:pt>
                      <c:pt idx="92" formatCode="0.0">
                        <c:v>-13.741086121777286</c:v>
                      </c:pt>
                      <c:pt idx="93" formatCode="0.0">
                        <c:v>-2.7599142550911182</c:v>
                      </c:pt>
                      <c:pt idx="94" formatCode="0.0">
                        <c:v>-6.8009416688464484</c:v>
                      </c:pt>
                      <c:pt idx="95" formatCode="0.0">
                        <c:v>-22.685289479612521</c:v>
                      </c:pt>
                      <c:pt idx="96" formatCode="0.0">
                        <c:v>-14.895529094585484</c:v>
                      </c:pt>
                      <c:pt idx="97" formatCode="0.0">
                        <c:v>-13.577489950870913</c:v>
                      </c:pt>
                      <c:pt idx="98" formatCode="0.0">
                        <c:v>-11.069767441860463</c:v>
                      </c:pt>
                      <c:pt idx="99" formatCode="0.0">
                        <c:v>-7.9711884753901501</c:v>
                      </c:pt>
                      <c:pt idx="100" formatCode="0.0">
                        <c:v>-19.43445962137551</c:v>
                      </c:pt>
                      <c:pt idx="101" formatCode="0.0">
                        <c:v>-18.305243445692881</c:v>
                      </c:pt>
                      <c:pt idx="102" formatCode="0.0">
                        <c:v>-23.558337058560568</c:v>
                      </c:pt>
                      <c:pt idx="103" formatCode="0.0">
                        <c:v>-17.506567948411757</c:v>
                      </c:pt>
                      <c:pt idx="104" formatCode="0.0">
                        <c:v>19.968203497615249</c:v>
                      </c:pt>
                      <c:pt idx="105" formatCode="0.0">
                        <c:v>-2.810691650592446</c:v>
                      </c:pt>
                      <c:pt idx="106" formatCode="0.0">
                        <c:v>1.8804378332865497</c:v>
                      </c:pt>
                      <c:pt idx="107" formatCode="0.0">
                        <c:v>6.0897435897435912</c:v>
                      </c:pt>
                      <c:pt idx="108" formatCode="0.0">
                        <c:v>-1.6895459345300878</c:v>
                      </c:pt>
                      <c:pt idx="109" formatCode="0.0">
                        <c:v>-8.8630490956072379</c:v>
                      </c:pt>
                      <c:pt idx="110" formatCode="0.0">
                        <c:v>-11.21861924686192</c:v>
                      </c:pt>
                      <c:pt idx="111" formatCode="0.0">
                        <c:v>-16.827550221758415</c:v>
                      </c:pt>
                      <c:pt idx="112" formatCode="0.0">
                        <c:v>-2.1713265913146955</c:v>
                      </c:pt>
                      <c:pt idx="113" formatCode="0.0">
                        <c:v>-12.607449856733538</c:v>
                      </c:pt>
                      <c:pt idx="114" formatCode="0.0">
                        <c:v>-8.8011695906432692</c:v>
                      </c:pt>
                      <c:pt idx="115" formatCode="0.0">
                        <c:v>-6.6299942096120503</c:v>
                      </c:pt>
                      <c:pt idx="116" formatCode="0.0">
                        <c:v>-11.979856877816061</c:v>
                      </c:pt>
                      <c:pt idx="117" formatCode="0.0">
                        <c:v>-6.577828182591432</c:v>
                      </c:pt>
                      <c:pt idx="118" formatCode="0.0">
                        <c:v>-10.991735537190081</c:v>
                      </c:pt>
                      <c:pt idx="119" formatCode="0.0">
                        <c:v>-5.4655314474045582</c:v>
                      </c:pt>
                      <c:pt idx="120" formatCode="0.0">
                        <c:v>-13.53383458646617</c:v>
                      </c:pt>
                      <c:pt idx="121" formatCode="0.0">
                        <c:v>-8.1655798128721386</c:v>
                      </c:pt>
                      <c:pt idx="122" formatCode="0.0">
                        <c:v>-10.279823269513997</c:v>
                      </c:pt>
                      <c:pt idx="123" formatCode="0.0">
                        <c:v>-4.9560853199498212</c:v>
                      </c:pt>
                      <c:pt idx="124" formatCode="0.0">
                        <c:v>-4.6518698692611764</c:v>
                      </c:pt>
                      <c:pt idx="125" formatCode="0.0">
                        <c:v>4.5245901639344339</c:v>
                      </c:pt>
                      <c:pt idx="126" formatCode="0.0">
                        <c:v>3.3344020519397048</c:v>
                      </c:pt>
                      <c:pt idx="127" formatCode="0.0">
                        <c:v>-2.7906976744186238</c:v>
                      </c:pt>
                      <c:pt idx="128" formatCode="0.0">
                        <c:v>-9.4850948509485136</c:v>
                      </c:pt>
                      <c:pt idx="129" formatCode="0.0">
                        <c:v>-7.1016691957511426</c:v>
                      </c:pt>
                      <c:pt idx="130" formatCode="0.0">
                        <c:v>-11.482513153822353</c:v>
                      </c:pt>
                      <c:pt idx="131" formatCode="0.0">
                        <c:v>-17.547937245787338</c:v>
                      </c:pt>
                      <c:pt idx="132" formatCode="0.0">
                        <c:v>-21.490683229813669</c:v>
                      </c:pt>
                      <c:pt idx="133" formatCode="0.0">
                        <c:v>-16.146958937943793</c:v>
                      </c:pt>
                      <c:pt idx="134" formatCode="0.0">
                        <c:v>-9.816152330925803</c:v>
                      </c:pt>
                      <c:pt idx="135" formatCode="0.0">
                        <c:v>-4.7524752475247425</c:v>
                      </c:pt>
                      <c:pt idx="136" formatCode="0.0">
                        <c:v>-11.989795918367349</c:v>
                      </c:pt>
                      <c:pt idx="137" formatCode="0.0">
                        <c:v>-17.722710163111671</c:v>
                      </c:pt>
                      <c:pt idx="138" formatCode="0.0">
                        <c:v>-26.528079429103329</c:v>
                      </c:pt>
                      <c:pt idx="139" formatCode="0.0">
                        <c:v>-25.422647527910684</c:v>
                      </c:pt>
                      <c:pt idx="140" formatCode="0.0">
                        <c:v>-21.989354624085152</c:v>
                      </c:pt>
                      <c:pt idx="141" formatCode="0.0">
                        <c:v>-24.436458673636068</c:v>
                      </c:pt>
                      <c:pt idx="142" formatCode="0.0">
                        <c:v>-28.496503496503493</c:v>
                      </c:pt>
                      <c:pt idx="143" formatCode="0.0">
                        <c:v>-25.08809020436928</c:v>
                      </c:pt>
                      <c:pt idx="144" formatCode="0.0">
                        <c:v>-18.35443037974683</c:v>
                      </c:pt>
                      <c:pt idx="145" formatCode="0.0">
                        <c:v>-21.649484536082468</c:v>
                      </c:pt>
                      <c:pt idx="146" formatCode="0.0">
                        <c:v>-20.567892246086643</c:v>
                      </c:pt>
                      <c:pt idx="147" formatCode="0.0">
                        <c:v>-19.663894663894681</c:v>
                      </c:pt>
                      <c:pt idx="148" formatCode="0.0">
                        <c:v>-22.210144927536234</c:v>
                      </c:pt>
                      <c:pt idx="149" formatCode="0.0">
                        <c:v>-14.468166221883351</c:v>
                      </c:pt>
                      <c:pt idx="150" formatCode="0.0">
                        <c:v>-4.0118243243243086</c:v>
                      </c:pt>
                      <c:pt idx="151" formatCode="0.0">
                        <c:v>-8.9392643284858906</c:v>
                      </c:pt>
                      <c:pt idx="152" formatCode="0.0">
                        <c:v>-3.6247334754797578</c:v>
                      </c:pt>
                      <c:pt idx="153" formatCode="0.0">
                        <c:v>-2.5940337224383967</c:v>
                      </c:pt>
                      <c:pt idx="154" formatCode="0.0">
                        <c:v>29.242053789731045</c:v>
                      </c:pt>
                      <c:pt idx="155" formatCode="0.0">
                        <c:v>18.932267168391363</c:v>
                      </c:pt>
                      <c:pt idx="156" formatCode="0.0">
                        <c:v>34.350775193798455</c:v>
                      </c:pt>
                      <c:pt idx="157" formatCode="0.0">
                        <c:v>30.380639097744364</c:v>
                      </c:pt>
                      <c:pt idx="158" formatCode="0.0">
                        <c:v>25.595783684692947</c:v>
                      </c:pt>
                      <c:pt idx="159" formatCode="0.0">
                        <c:v>15.570411904248431</c:v>
                      </c:pt>
                      <c:pt idx="160" formatCode="0.0">
                        <c:v>23.777363763390795</c:v>
                      </c:pt>
                      <c:pt idx="161" formatCode="0.0">
                        <c:v>23.423222643191451</c:v>
                      </c:pt>
                      <c:pt idx="162" formatCode="0.0">
                        <c:v>30.972283326000849</c:v>
                      </c:pt>
                      <c:pt idx="163" formatCode="0.0">
                        <c:v>48.637858149365911</c:v>
                      </c:pt>
                      <c:pt idx="164" formatCode="0.0">
                        <c:v>34.446902654867273</c:v>
                      </c:pt>
                      <c:pt idx="165" formatCode="0.0">
                        <c:v>41.145139813581892</c:v>
                      </c:pt>
                      <c:pt idx="166" formatCode="0.0">
                        <c:v>18.426031025349985</c:v>
                      </c:pt>
                      <c:pt idx="167" formatCode="0.0">
                        <c:v>33.893612813921294</c:v>
                      </c:pt>
                      <c:pt idx="168" formatCode="0.0">
                        <c:v>19.293184276956339</c:v>
                      </c:pt>
                      <c:pt idx="169" formatCode="0.0">
                        <c:v>17.102180573076225</c:v>
                      </c:pt>
                      <c:pt idx="170" formatCode="0.0">
                        <c:v>15.124977193942698</c:v>
                      </c:pt>
                      <c:pt idx="171" formatCode="0.0">
                        <c:v>19.537227094607189</c:v>
                      </c:pt>
                      <c:pt idx="172" formatCode="0.0">
                        <c:v>20.263405456255867</c:v>
                      </c:pt>
                      <c:pt idx="173" formatCode="0.0">
                        <c:v>11.087035030696995</c:v>
                      </c:pt>
                      <c:pt idx="174" formatCode="0.0">
                        <c:v>-0.63822640241852469</c:v>
                      </c:pt>
                      <c:pt idx="175" formatCode="0.0">
                        <c:v>-12.103017854321379</c:v>
                      </c:pt>
                      <c:pt idx="176" formatCode="0.0">
                        <c:v>-5.1505677143327233</c:v>
                      </c:pt>
                      <c:pt idx="177" formatCode="0.0">
                        <c:v>-13.427672955974842</c:v>
                      </c:pt>
                      <c:pt idx="178" formatCode="0.0">
                        <c:v>-9.8562300319488827</c:v>
                      </c:pt>
                      <c:pt idx="179" formatCode="0.0">
                        <c:v>-20.927484861911097</c:v>
                      </c:pt>
                      <c:pt idx="180" formatCode="0.0">
                        <c:v>-14.253325272067713</c:v>
                      </c:pt>
                      <c:pt idx="181" formatCode="0.0">
                        <c:v>-8.1871345029239819</c:v>
                      </c:pt>
                      <c:pt idx="182" formatCode="0.0">
                        <c:v>-5.5467511885895391</c:v>
                      </c:pt>
                      <c:pt idx="183" formatCode="0.0">
                        <c:v>-7.0402747424289629</c:v>
                      </c:pt>
                      <c:pt idx="184" formatCode="0.0">
                        <c:v>-15.316020025031278</c:v>
                      </c:pt>
                      <c:pt idx="185" formatCode="0.0">
                        <c:v>-9.3628088426527967</c:v>
                      </c:pt>
                      <c:pt idx="186" formatCode="0.0">
                        <c:v>-7.0655848546315099</c:v>
                      </c:pt>
                      <c:pt idx="187" formatCode="0.0">
                        <c:v>-5.7163401042602828</c:v>
                      </c:pt>
                      <c:pt idx="188" formatCode="0.0">
                        <c:v>-7.9979181124219281</c:v>
                      </c:pt>
                      <c:pt idx="189" formatCode="0.0">
                        <c:v>-1.9070105339629606</c:v>
                      </c:pt>
                      <c:pt idx="190" formatCode="0.0">
                        <c:v>-3.5264930001772115</c:v>
                      </c:pt>
                      <c:pt idx="191" formatCode="0.0">
                        <c:v>6.4437803511393241</c:v>
                      </c:pt>
                      <c:pt idx="192" formatCode="0.0">
                        <c:v>-8.7255420412480191</c:v>
                      </c:pt>
                      <c:pt idx="193" formatCode="0.0">
                        <c:v>-12.655045256453235</c:v>
                      </c:pt>
                      <c:pt idx="194" formatCode="0.0">
                        <c:v>-23.036912751677846</c:v>
                      </c:pt>
                      <c:pt idx="195" formatCode="0.0">
                        <c:v>-18.858102434928639</c:v>
                      </c:pt>
                      <c:pt idx="196" formatCode="0.0">
                        <c:v>-6.9831886199889226</c:v>
                      </c:pt>
                      <c:pt idx="197" formatCode="0.0">
                        <c:v>0.21520803443328873</c:v>
                      </c:pt>
                      <c:pt idx="198" formatCode="0.0">
                        <c:v>6.8752273554019609</c:v>
                      </c:pt>
                      <c:pt idx="199" formatCode="0.0">
                        <c:v>18.207816968541479</c:v>
                      </c:pt>
                      <c:pt idx="200" formatCode="0.0">
                        <c:v>15.46294550254575</c:v>
                      </c:pt>
                      <c:pt idx="201" formatCode="0.0">
                        <c:v>13.793741899648211</c:v>
                      </c:pt>
                      <c:pt idx="202" formatCode="0.0">
                        <c:v>26.56135194709772</c:v>
                      </c:pt>
                      <c:pt idx="203" formatCode="0.0">
                        <c:v>23.530443937532894</c:v>
                      </c:pt>
                      <c:pt idx="204" formatCode="0.0">
                        <c:v>36.249517188103511</c:v>
                      </c:pt>
                      <c:pt idx="205" formatCode="0.0">
                        <c:v>54.92227979274611</c:v>
                      </c:pt>
                      <c:pt idx="206" formatCode="0.0">
                        <c:v>73.228689775452352</c:v>
                      </c:pt>
                      <c:pt idx="207" formatCode="0.0">
                        <c:v>83.692052980132445</c:v>
                      </c:pt>
                      <c:pt idx="208" formatCode="0.0">
                        <c:v>85.958291956305857</c:v>
                      </c:pt>
                      <c:pt idx="209" formatCode="0.0">
                        <c:v>53.113815318539707</c:v>
                      </c:pt>
                      <c:pt idx="210" formatCode="0.0">
                        <c:v>50.987066031313788</c:v>
                      </c:pt>
                      <c:pt idx="211" formatCode="0.0">
                        <c:v>40.209677419354847</c:v>
                      </c:pt>
                      <c:pt idx="212" formatCode="0.0">
                        <c:v>32.712722521639705</c:v>
                      </c:pt>
                      <c:pt idx="213" formatCode="0.0">
                        <c:v>40.82329970712658</c:v>
                      </c:pt>
                      <c:pt idx="214" formatCode="0.0">
                        <c:v>24.063860667634259</c:v>
                      </c:pt>
                      <c:pt idx="215" formatCode="0.0">
                        <c:v>26.51988636363636</c:v>
                      </c:pt>
                      <c:pt idx="216" formatCode="0.0">
                        <c:v>22.650602409638566</c:v>
                      </c:pt>
                      <c:pt idx="217" formatCode="0.0">
                        <c:v>10.355506007679921</c:v>
                      </c:pt>
                      <c:pt idx="218" formatCode="0.0">
                        <c:v>19.607349609866603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8-906C-4A1C-841C-64B08E7FC4B0}"/>
                  </c:ext>
                </c:extLst>
              </c15:ser>
            </c15:filteredLineSeries>
          </c:ext>
        </c:extLst>
      </c:lineChart>
      <c:lineChart>
        <c:grouping val="standard"/>
        <c:varyColors val="0"/>
        <c:ser>
          <c:idx val="8"/>
          <c:order val="8"/>
          <c:tx>
            <c:strRef>
              <c:f>'[Cyclical Analysis and Leading Indicators.xlsx]Copper'!$G$1</c:f>
              <c:strCache>
                <c:ptCount val="1"/>
                <c:pt idx="0">
                  <c:v>Copper Futures Q-o-Q Offset by 9 months</c:v>
                </c:pt>
              </c:strCache>
            </c:strRef>
          </c:tx>
          <c:spPr>
            <a:ln w="63500" cap="rnd">
              <a:solidFill>
                <a:srgbClr val="0C82F0"/>
              </a:solidFill>
              <a:round/>
            </a:ln>
            <a:effectLst/>
          </c:spPr>
          <c:marker>
            <c:symbol val="none"/>
          </c:marker>
          <c:val>
            <c:numRef>
              <c:f>'[Cyclical Analysis and Leading Indicators.xlsx]Copper'!$G$2:$G$241</c:f>
              <c:numCache>
                <c:formatCode>General</c:formatCode>
                <c:ptCount val="240"/>
                <c:pt idx="23" formatCode="0.0">
                  <c:v>54.482450257098151</c:v>
                </c:pt>
                <c:pt idx="24" formatCode="0.0">
                  <c:v>77.88141239173882</c:v>
                </c:pt>
                <c:pt idx="25" formatCode="0.0">
                  <c:v>111.62377994676129</c:v>
                </c:pt>
                <c:pt idx="26" formatCode="0.0">
                  <c:v>130.97539543057994</c:v>
                </c:pt>
                <c:pt idx="27" formatCode="0.0">
                  <c:v>127.25932167684854</c:v>
                </c:pt>
                <c:pt idx="28" formatCode="0.0">
                  <c:v>112.86348949919227</c:v>
                </c:pt>
                <c:pt idx="29" formatCode="0.0">
                  <c:v>102.65384615384622</c:v>
                </c:pt>
                <c:pt idx="30" formatCode="0.0">
                  <c:v>89.792899408284029</c:v>
                </c:pt>
                <c:pt idx="31" formatCode="0.0">
                  <c:v>72.631214273341413</c:v>
                </c:pt>
                <c:pt idx="32" formatCode="0.0">
                  <c:v>52.633295287787405</c:v>
                </c:pt>
                <c:pt idx="33" formatCode="0.0">
                  <c:v>32.983160821875458</c:v>
                </c:pt>
                <c:pt idx="34" formatCode="0.0">
                  <c:v>24.088699878493316</c:v>
                </c:pt>
                <c:pt idx="35" formatCode="0.0">
                  <c:v>22.416787264833559</c:v>
                </c:pt>
                <c:pt idx="36" formatCode="0.0">
                  <c:v>17.578027465667901</c:v>
                </c:pt>
                <c:pt idx="37" formatCode="0.0">
                  <c:v>5.6394129979035625</c:v>
                </c:pt>
                <c:pt idx="38" formatCode="0.0">
                  <c:v>-1.1888910024728858</c:v>
                </c:pt>
                <c:pt idx="39" formatCode="0.0">
                  <c:v>-2.6603633667037485</c:v>
                </c:pt>
                <c:pt idx="40" formatCode="0.0">
                  <c:v>-0.20870885115263604</c:v>
                </c:pt>
                <c:pt idx="41" formatCode="0.0">
                  <c:v>1.4993357373315632</c:v>
                </c:pt>
                <c:pt idx="42" formatCode="0.0">
                  <c:v>2.3967264224473865</c:v>
                </c:pt>
                <c:pt idx="43" formatCode="0.0">
                  <c:v>2.9098936383704626</c:v>
                </c:pt>
                <c:pt idx="44" formatCode="0.0">
                  <c:v>3.1406900972118308</c:v>
                </c:pt>
                <c:pt idx="45" formatCode="0.0">
                  <c:v>10.083643122676563</c:v>
                </c:pt>
                <c:pt idx="46" formatCode="0.0">
                  <c:v>24.492044063647484</c:v>
                </c:pt>
                <c:pt idx="47" formatCode="0.0">
                  <c:v>30.098120345194445</c:v>
                </c:pt>
                <c:pt idx="48" formatCode="0.0">
                  <c:v>23.699299214270539</c:v>
                </c:pt>
                <c:pt idx="49" formatCode="0.0">
                  <c:v>13.375669775749159</c:v>
                </c:pt>
                <c:pt idx="50" formatCode="0.0">
                  <c:v>10.289729521609402</c:v>
                </c:pt>
                <c:pt idx="51" formatCode="0.0">
                  <c:v>7.0374250071421898</c:v>
                </c:pt>
                <c:pt idx="52" formatCode="0.0">
                  <c:v>4.9624489019868889</c:v>
                </c:pt>
                <c:pt idx="53" formatCode="0.0">
                  <c:v>-6.1985789080030003</c:v>
                </c:pt>
                <c:pt idx="54" formatCode="0.0">
                  <c:v>-22.350142721217892</c:v>
                </c:pt>
                <c:pt idx="55" formatCode="0.0">
                  <c:v>-38.036271450858031</c:v>
                </c:pt>
                <c:pt idx="56" formatCode="0.0">
                  <c:v>-49.642672190574835</c:v>
                </c:pt>
                <c:pt idx="57" formatCode="0.0">
                  <c:v>-52.722667792317438</c:v>
                </c:pt>
                <c:pt idx="58" formatCode="0.0">
                  <c:v>-56.90689214433192</c:v>
                </c:pt>
                <c:pt idx="59" formatCode="0.0">
                  <c:v>-56.138119036801449</c:v>
                </c:pt>
                <c:pt idx="60" formatCode="0.0">
                  <c:v>-53.493562231759654</c:v>
                </c:pt>
                <c:pt idx="61" formatCode="0.0">
                  <c:v>-46.709259583406258</c:v>
                </c:pt>
                <c:pt idx="62" formatCode="0.0">
                  <c:v>-43.201256763833129</c:v>
                </c:pt>
                <c:pt idx="63" formatCode="0.0">
                  <c:v>-37.090747330960859</c:v>
                </c:pt>
                <c:pt idx="64" formatCode="0.0">
                  <c:v>-30.422968933973365</c:v>
                </c:pt>
                <c:pt idx="65" formatCode="0.0">
                  <c:v>-17.940795375261629</c:v>
                </c:pt>
                <c:pt idx="66" formatCode="0.0">
                  <c:v>4.9381203283911361</c:v>
                </c:pt>
                <c:pt idx="67" formatCode="0.0">
                  <c:v>40.110149488591645</c:v>
                </c:pt>
                <c:pt idx="68" formatCode="0.0">
                  <c:v>93.80913204442615</c:v>
                </c:pt>
                <c:pt idx="69" formatCode="0.0">
                  <c:v>112.54464285714286</c:v>
                </c:pt>
                <c:pt idx="70" formatCode="0.0">
                  <c:v>119.98631074606431</c:v>
                </c:pt>
                <c:pt idx="71" formatCode="0.0">
                  <c:v>104.26766107313031</c:v>
                </c:pt>
                <c:pt idx="72" formatCode="0.0">
                  <c:v>87.356958287190821</c:v>
                </c:pt>
                <c:pt idx="73" formatCode="0.0">
                  <c:v>63.90211857447855</c:v>
                </c:pt>
                <c:pt idx="74" formatCode="0.0">
                  <c:v>43.976644130301167</c:v>
                </c:pt>
                <c:pt idx="75" formatCode="0.0">
                  <c:v>32.088813463442222</c:v>
                </c:pt>
                <c:pt idx="76" formatCode="0.0">
                  <c:v>25.01952616506118</c:v>
                </c:pt>
                <c:pt idx="77" formatCode="0.0">
                  <c:v>25.276326976800661</c:v>
                </c:pt>
                <c:pt idx="78" formatCode="0.0">
                  <c:v>25.397010742643616</c:v>
                </c:pt>
                <c:pt idx="79" formatCode="0.0">
                  <c:v>25.797394429469904</c:v>
                </c:pt>
                <c:pt idx="80" formatCode="0.0">
                  <c:v>27.284304361668262</c:v>
                </c:pt>
                <c:pt idx="81" formatCode="0.0">
                  <c:v>33.511867254778423</c:v>
                </c:pt>
                <c:pt idx="82" formatCode="0.0">
                  <c:v>38.643434971997522</c:v>
                </c:pt>
                <c:pt idx="83" formatCode="0.0">
                  <c:v>34.168356997971614</c:v>
                </c:pt>
                <c:pt idx="84" formatCode="0.0">
                  <c:v>27.50467934193675</c:v>
                </c:pt>
                <c:pt idx="85" formatCode="0.0">
                  <c:v>26.63326653306612</c:v>
                </c:pt>
                <c:pt idx="86" formatCode="0.0">
                  <c:v>34.578441835645663</c:v>
                </c:pt>
                <c:pt idx="87" formatCode="0.0">
                  <c:v>38.319057815845838</c:v>
                </c:pt>
                <c:pt idx="88" formatCode="0.0">
                  <c:v>34.662640566430639</c:v>
                </c:pt>
                <c:pt idx="89" formatCode="0.0">
                  <c:v>14.465774675198759</c:v>
                </c:pt>
                <c:pt idx="90" formatCode="0.0">
                  <c:v>2.0672315858087273</c:v>
                </c:pt>
                <c:pt idx="91" formatCode="0.0">
                  <c:v>-7.7135970002678391</c:v>
                </c:pt>
                <c:pt idx="92" formatCode="0.0">
                  <c:v>-11.422377855594462</c:v>
                </c:pt>
                <c:pt idx="93" formatCode="0.0">
                  <c:v>-15.18131046959806</c:v>
                </c:pt>
                <c:pt idx="94" formatCode="0.0">
                  <c:v>-17.040694195092769</c:v>
                </c:pt>
                <c:pt idx="95" formatCode="0.0">
                  <c:v>-13.205835664071358</c:v>
                </c:pt>
                <c:pt idx="96" formatCode="0.0">
                  <c:v>-10.940276597388532</c:v>
                </c:pt>
                <c:pt idx="97" formatCode="0.0">
                  <c:v>-12.810571292926099</c:v>
                </c:pt>
                <c:pt idx="98" formatCode="0.0">
                  <c:v>-15.265662172878663</c:v>
                </c:pt>
                <c:pt idx="99" formatCode="0.0">
                  <c:v>-20.489201950615382</c:v>
                </c:pt>
                <c:pt idx="100" formatCode="0.0">
                  <c:v>-19.863914018402525</c:v>
                </c:pt>
                <c:pt idx="101" formatCode="0.0">
                  <c:v>-9.8170421819413889</c:v>
                </c:pt>
                <c:pt idx="102" formatCode="0.0">
                  <c:v>-1.8885138217315784</c:v>
                </c:pt>
                <c:pt idx="103" formatCode="0.0">
                  <c:v>5.736674083389758</c:v>
                </c:pt>
                <c:pt idx="104" formatCode="0.0">
                  <c:v>1.6378012048192687</c:v>
                </c:pt>
                <c:pt idx="105" formatCode="0.0">
                  <c:v>1.966057683390531</c:v>
                </c:pt>
                <c:pt idx="106" formatCode="0.0">
                  <c:v>-1.78539224526601</c:v>
                </c:pt>
                <c:pt idx="107" formatCode="0.0">
                  <c:v>-7.2809615049642815</c:v>
                </c:pt>
                <c:pt idx="108" formatCode="0.0">
                  <c:v>-12.292877591741131</c:v>
                </c:pt>
                <c:pt idx="109" formatCode="0.0">
                  <c:v>-10.409293039295761</c:v>
                </c:pt>
                <c:pt idx="110" formatCode="0.0">
                  <c:v>-10.837622835751048</c:v>
                </c:pt>
                <c:pt idx="111" formatCode="0.0">
                  <c:v>-7.9244548286604299</c:v>
                </c:pt>
                <c:pt idx="112" formatCode="0.0">
                  <c:v>-9.3593207255885886</c:v>
                </c:pt>
                <c:pt idx="113" formatCode="0.0">
                  <c:v>-9.2232553771015233</c:v>
                </c:pt>
                <c:pt idx="114" formatCode="0.0">
                  <c:v>-8.489864236563136</c:v>
                </c:pt>
                <c:pt idx="115" formatCode="0.0">
                  <c:v>-9.9085086916742853</c:v>
                </c:pt>
                <c:pt idx="116" formatCode="0.0">
                  <c:v>-7.6866086312280117</c:v>
                </c:pt>
                <c:pt idx="117" formatCode="0.0">
                  <c:v>-10.022737608003638</c:v>
                </c:pt>
                <c:pt idx="118" formatCode="0.0">
                  <c:v>-9.0984208593463052</c:v>
                </c:pt>
                <c:pt idx="119" formatCode="0.0">
                  <c:v>-10.717640428329901</c:v>
                </c:pt>
                <c:pt idx="120" formatCode="0.0">
                  <c:v>-7.863501483679542</c:v>
                </c:pt>
                <c:pt idx="121" formatCode="0.0">
                  <c:v>-6.6855753646677556</c:v>
                </c:pt>
                <c:pt idx="122" formatCode="0.0">
                  <c:v>-1.8158916762884445</c:v>
                </c:pt>
                <c:pt idx="123" formatCode="0.0">
                  <c:v>0.9410023260731748</c:v>
                </c:pt>
                <c:pt idx="124" formatCode="0.0">
                  <c:v>1.6180540770704539</c:v>
                </c:pt>
                <c:pt idx="125" formatCode="0.0">
                  <c:v>-3.1143300569063825</c:v>
                </c:pt>
                <c:pt idx="126" formatCode="0.0">
                  <c:v>-6.4932425566507561</c:v>
                </c:pt>
                <c:pt idx="127" formatCode="0.0">
                  <c:v>-9.3429470904844152</c:v>
                </c:pt>
                <c:pt idx="128" formatCode="0.0">
                  <c:v>-12.128812199036915</c:v>
                </c:pt>
                <c:pt idx="129" formatCode="0.0">
                  <c:v>-16.850298190639847</c:v>
                </c:pt>
                <c:pt idx="130" formatCode="0.0">
                  <c:v>-18.371881628118359</c:v>
                </c:pt>
                <c:pt idx="131" formatCode="0.0">
                  <c:v>-15.928458705944237</c:v>
                </c:pt>
                <c:pt idx="132" formatCode="0.0">
                  <c:v>-10.370370370370367</c:v>
                </c:pt>
                <c:pt idx="133" formatCode="0.0">
                  <c:v>-8.8905775075987776</c:v>
                </c:pt>
                <c:pt idx="134" formatCode="0.0">
                  <c:v>-11.59931580072697</c:v>
                </c:pt>
                <c:pt idx="135" formatCode="0.0">
                  <c:v>-18.812192311720963</c:v>
                </c:pt>
                <c:pt idx="136" formatCode="0.0">
                  <c:v>-23.224387177875556</c:v>
                </c:pt>
                <c:pt idx="137" formatCode="0.0">
                  <c:v>-24.700982486117027</c:v>
                </c:pt>
                <c:pt idx="138" formatCode="0.0">
                  <c:v>-23.973049337100633</c:v>
                </c:pt>
                <c:pt idx="139" formatCode="0.0">
                  <c:v>-24.913184720510799</c:v>
                </c:pt>
                <c:pt idx="140" formatCode="0.0">
                  <c:v>-25.973284621532144</c:v>
                </c:pt>
                <c:pt idx="141" formatCode="0.0">
                  <c:v>-24.203744225626082</c:v>
                </c:pt>
                <c:pt idx="142" formatCode="0.0">
                  <c:v>-21.826280623608028</c:v>
                </c:pt>
                <c:pt idx="143" formatCode="0.0">
                  <c:v>-20.235264672756841</c:v>
                </c:pt>
                <c:pt idx="144" formatCode="0.0">
                  <c:v>-20.607258354293919</c:v>
                </c:pt>
                <c:pt idx="145" formatCode="0.0">
                  <c:v>-20.797092815441459</c:v>
                </c:pt>
                <c:pt idx="146" formatCode="0.0">
                  <c:v>-18.865642762123599</c:v>
                </c:pt>
                <c:pt idx="147" formatCode="0.0">
                  <c:v>-14.030447684169786</c:v>
                </c:pt>
                <c:pt idx="148" formatCode="0.0">
                  <c:v>-9.3259653431573213</c:v>
                </c:pt>
                <c:pt idx="149" formatCode="0.0">
                  <c:v>-5.516947950645303</c:v>
                </c:pt>
                <c:pt idx="150" formatCode="0.0">
                  <c:v>-5.0600343053173447</c:v>
                </c:pt>
                <c:pt idx="151" formatCode="0.0">
                  <c:v>6.7581679844845439</c:v>
                </c:pt>
                <c:pt idx="152" formatCode="0.0">
                  <c:v>14.504935225169646</c:v>
                </c:pt>
                <c:pt idx="153" formatCode="0.0">
                  <c:v>27.417802726543698</c:v>
                </c:pt>
                <c:pt idx="154" formatCode="0.0">
                  <c:v>27.825261158594515</c:v>
                </c:pt>
                <c:pt idx="155" formatCode="0.0">
                  <c:v>30.028239723878244</c:v>
                </c:pt>
                <c:pt idx="156" formatCode="0.0">
                  <c:v>23.625254582484729</c:v>
                </c:pt>
                <c:pt idx="157" formatCode="0.0">
                  <c:v>21.511846558856746</c:v>
                </c:pt>
                <c:pt idx="158" formatCode="0.0">
                  <c:v>20.822775376360127</c:v>
                </c:pt>
                <c:pt idx="159" formatCode="0.0">
                  <c:v>26.112403391611053</c:v>
                </c:pt>
                <c:pt idx="160" formatCode="0.0">
                  <c:v>34.0832142051012</c:v>
                </c:pt>
                <c:pt idx="161" formatCode="0.0">
                  <c:v>37.796457520264198</c:v>
                </c:pt>
                <c:pt idx="162" formatCode="0.0">
                  <c:v>41.267690454682338</c:v>
                </c:pt>
                <c:pt idx="163" formatCode="0.0">
                  <c:v>30.6386249301286</c:v>
                </c:pt>
                <c:pt idx="164" formatCode="0.0">
                  <c:v>30.587918378341982</c:v>
                </c:pt>
                <c:pt idx="165" formatCode="0.0">
                  <c:v>23.651582856063953</c:v>
                </c:pt>
                <c:pt idx="166" formatCode="0.0">
                  <c:v>23.111688954928184</c:v>
                </c:pt>
                <c:pt idx="167" formatCode="0.0">
                  <c:v>17.181467181467184</c:v>
                </c:pt>
                <c:pt idx="168" formatCode="0.0">
                  <c:v>17.237171273415058</c:v>
                </c:pt>
                <c:pt idx="169" formatCode="0.0">
                  <c:v>18.279170535437956</c:v>
                </c:pt>
                <c:pt idx="170" formatCode="0.0">
                  <c:v>16.888724401677763</c:v>
                </c:pt>
                <c:pt idx="171" formatCode="0.0">
                  <c:v>9.8351877194026116</c:v>
                </c:pt>
                <c:pt idx="172" formatCode="0.0">
                  <c:v>-1.0661579035968884</c:v>
                </c:pt>
                <c:pt idx="173" formatCode="0.0">
                  <c:v>-6.0838779956427089</c:v>
                </c:pt>
                <c:pt idx="174" formatCode="0.0">
                  <c:v>-10.30054353618246</c:v>
                </c:pt>
                <c:pt idx="175" formatCode="0.0">
                  <c:v>-9.5416376958870472</c:v>
                </c:pt>
                <c:pt idx="176" formatCode="0.0">
                  <c:v>-14.893507297199733</c:v>
                </c:pt>
                <c:pt idx="177" formatCode="0.0">
                  <c:v>-15.152440576169383</c:v>
                </c:pt>
                <c:pt idx="178" formatCode="0.0">
                  <c:v>-14.543625848629617</c:v>
                </c:pt>
                <c:pt idx="179" formatCode="0.0">
                  <c:v>-9.3955930807248791</c:v>
                </c:pt>
                <c:pt idx="180" formatCode="0.0">
                  <c:v>-6.9376496304777646</c:v>
                </c:pt>
                <c:pt idx="181" formatCode="0.0">
                  <c:v>-9.315469960226082</c:v>
                </c:pt>
                <c:pt idx="182" formatCode="0.0">
                  <c:v>-10.585751978891821</c:v>
                </c:pt>
                <c:pt idx="183" formatCode="0.0">
                  <c:v>-10.68797399783314</c:v>
                </c:pt>
                <c:pt idx="184" formatCode="0.0">
                  <c:v>-7.4414383755884614</c:v>
                </c:pt>
                <c:pt idx="185" formatCode="0.0">
                  <c:v>-6.9419474569390474</c:v>
                </c:pt>
                <c:pt idx="186" formatCode="0.0">
                  <c:v>-5.2515891403790107</c:v>
                </c:pt>
                <c:pt idx="187" formatCode="0.0">
                  <c:v>-4.5231478744161393</c:v>
                </c:pt>
                <c:pt idx="188" formatCode="0.0">
                  <c:v>0.2484396776343516</c:v>
                </c:pt>
                <c:pt idx="189" formatCode="0.0">
                  <c:v>-2.0935812837432479</c:v>
                </c:pt>
                <c:pt idx="190" formatCode="0.0">
                  <c:v>-5.3257223562643503</c:v>
                </c:pt>
                <c:pt idx="191" formatCode="0.0">
                  <c:v>-14.904255923632022</c:v>
                </c:pt>
                <c:pt idx="192" formatCode="0.0">
                  <c:v>-18.181309770147095</c:v>
                </c:pt>
                <c:pt idx="193" formatCode="0.0">
                  <c:v>-16.58587257617728</c:v>
                </c:pt>
                <c:pt idx="194" formatCode="0.0">
                  <c:v>-8.7877714825306725</c:v>
                </c:pt>
                <c:pt idx="195" formatCode="0.0">
                  <c:v>7.2784618184030592E-2</c:v>
                </c:pt>
                <c:pt idx="196" formatCode="0.0">
                  <c:v>8.241926588639032</c:v>
                </c:pt>
                <c:pt idx="197" formatCode="0.0">
                  <c:v>13.417674186713228</c:v>
                </c:pt>
                <c:pt idx="198" formatCode="0.0">
                  <c:v>15.800363659163594</c:v>
                </c:pt>
                <c:pt idx="199" formatCode="0.0">
                  <c:v>18.646271984146637</c:v>
                </c:pt>
                <c:pt idx="200" formatCode="0.0">
                  <c:v>21.349129593810474</c:v>
                </c:pt>
                <c:pt idx="201" formatCode="0.0">
                  <c:v>28.576680350468706</c:v>
                </c:pt>
                <c:pt idx="202" formatCode="0.0">
                  <c:v>37.792143212332149</c:v>
                </c:pt>
                <c:pt idx="203" formatCode="0.0">
                  <c:v>54.073183760683747</c:v>
                </c:pt>
                <c:pt idx="204" formatCode="0.0">
                  <c:v>70.164046479835946</c:v>
                </c:pt>
                <c:pt idx="205" formatCode="0.0">
                  <c:v>81.160924311609222</c:v>
                </c:pt>
                <c:pt idx="206" formatCode="0.0">
                  <c:v>73.374312520219917</c:v>
                </c:pt>
                <c:pt idx="207" formatCode="0.0">
                  <c:v>62.379538153827468</c:v>
                </c:pt>
                <c:pt idx="208" formatCode="0.0">
                  <c:v>47.877038043478223</c:v>
                </c:pt>
                <c:pt idx="209" formatCode="0.0">
                  <c:v>41.167097093246838</c:v>
                </c:pt>
                <c:pt idx="210" formatCode="0.0">
                  <c:v>37.928420596675494</c:v>
                </c:pt>
                <c:pt idx="211" formatCode="0.0">
                  <c:v>32.204186022234978</c:v>
                </c:pt>
                <c:pt idx="212" formatCode="0.0">
                  <c:v>30.05578800557879</c:v>
                </c:pt>
                <c:pt idx="213" formatCode="0.0">
                  <c:v>24.412675720752915</c:v>
                </c:pt>
                <c:pt idx="214" formatCode="0.0">
                  <c:v>19.401840490797568</c:v>
                </c:pt>
                <c:pt idx="215" formatCode="0.0">
                  <c:v>17.300858108693802</c:v>
                </c:pt>
                <c:pt idx="216" formatCode="0.0">
                  <c:v>9.3793934525005227</c:v>
                </c:pt>
                <c:pt idx="217" formatCode="0.0">
                  <c:v>2.8031315638724408</c:v>
                </c:pt>
                <c:pt idx="218" formatCode="0.0">
                  <c:v>-7.3147975368538738</c:v>
                </c:pt>
                <c:pt idx="219" formatCode="0.0">
                  <c:v>-13.523198088910448</c:v>
                </c:pt>
                <c:pt idx="220" formatCode="0.0">
                  <c:v>-17.277286474484114</c:v>
                </c:pt>
                <c:pt idx="221" formatCode="0.0">
                  <c:v>-18.208711221828636</c:v>
                </c:pt>
                <c:pt idx="222" formatCode="0.0">
                  <c:v>-19.082201460312461</c:v>
                </c:pt>
                <c:pt idx="223" formatCode="0.0">
                  <c:v>-16.889731138221023</c:v>
                </c:pt>
                <c:pt idx="224" formatCode="0.0">
                  <c:v>-16.327077747989279</c:v>
                </c:pt>
                <c:pt idx="225" formatCode="0.0">
                  <c:v>-9.8015933813390461</c:v>
                </c:pt>
                <c:pt idx="226" formatCode="0.0">
                  <c:v>-8.4929540216857475</c:v>
                </c:pt>
                <c:pt idx="227" formatCode="0.0">
                  <c:v>-8.4127687874085666</c:v>
                </c:pt>
                <c:pt idx="228" formatCode="0.0">
                  <c:v>-11.496878442893873</c:v>
                </c:pt>
                <c:pt idx="229" formatCode="0.0">
                  <c:v>-13.721163490471397</c:v>
                </c:pt>
                <c:pt idx="230" formatCode="0.0">
                  <c:v>-9.178981276424409</c:v>
                </c:pt>
                <c:pt idx="231" formatCode="0.0">
                  <c:v>-1.5495511049723802</c:v>
                </c:pt>
                <c:pt idx="232" formatCode="0.0">
                  <c:v>7.2704553868937438</c:v>
                </c:pt>
                <c:pt idx="233" formatCode="0.0">
                  <c:v>10.098510445914414</c:v>
                </c:pt>
                <c:pt idx="234" formatCode="0.0">
                  <c:v>8.7517585989424163</c:v>
                </c:pt>
                <c:pt idx="235" formatCode="0.0">
                  <c:v>6.7597738824759119</c:v>
                </c:pt>
                <c:pt idx="236" formatCode="0.0">
                  <c:v>4.2706092369661661</c:v>
                </c:pt>
                <c:pt idx="237" formatCode="0.0">
                  <c:v>-1.0828485285999392</c:v>
                </c:pt>
                <c:pt idx="238" formatCode="0.0">
                  <c:v>-3.9057016638454343</c:v>
                </c:pt>
                <c:pt idx="239" formatCode="0.0">
                  <c:v>-5.1676146677962009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906C-4A1C-841C-64B08E7FC4B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399494496"/>
        <c:axId val="1399493248"/>
      </c:lineChart>
      <c:dateAx>
        <c:axId val="974250751"/>
        <c:scaling>
          <c:orientation val="minMax"/>
          <c:max val="45658"/>
        </c:scaling>
        <c:delete val="0"/>
        <c:axPos val="b"/>
        <c:numFmt formatCode="mmm\-yy" sourceLinked="1"/>
        <c:majorTickMark val="out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0"/>
          <a:lstStyle/>
          <a:p>
            <a:pPr>
              <a:defRPr sz="2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74254911"/>
        <c:crosses val="autoZero"/>
        <c:auto val="1"/>
        <c:lblOffset val="100"/>
        <c:baseTimeUnit val="months"/>
        <c:majorUnit val="12"/>
        <c:majorTimeUnit val="months"/>
      </c:dateAx>
      <c:valAx>
        <c:axId val="974254911"/>
        <c:scaling>
          <c:orientation val="minMax"/>
          <c:max val="20"/>
          <c:min val="-2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74250751"/>
        <c:crosses val="autoZero"/>
        <c:crossBetween val="between"/>
      </c:valAx>
      <c:valAx>
        <c:axId val="1399493248"/>
        <c:scaling>
          <c:orientation val="minMax"/>
          <c:max val="100"/>
          <c:min val="-100"/>
        </c:scaling>
        <c:delete val="0"/>
        <c:axPos val="r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99494496"/>
        <c:crosses val="max"/>
        <c:crossBetween val="between"/>
        <c:majorUnit val="25"/>
      </c:valAx>
      <c:catAx>
        <c:axId val="1399494496"/>
        <c:scaling>
          <c:orientation val="minMax"/>
        </c:scaling>
        <c:delete val="1"/>
        <c:axPos val="b"/>
        <c:majorTickMark val="out"/>
        <c:minorTickMark val="none"/>
        <c:tickLblPos val="nextTo"/>
        <c:crossAx val="1399493248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6627198511364375"/>
          <c:y val="0.95676933211989823"/>
          <c:w val="0.46745597515911397"/>
          <c:h val="4.32306678801017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 anchor="ctr" anchorCtr="0"/>
    <a:lstStyle/>
    <a:p>
      <a:pPr>
        <a:defRPr/>
      </a:pPr>
      <a:endParaRPr lang="en-US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36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3600" b="1"/>
              <a:t>US</a:t>
            </a:r>
            <a:r>
              <a:rPr lang="en-US" sz="3600" b="1" baseline="0"/>
              <a:t> ISM PMI vs US IP - 12 month lead time</a:t>
            </a:r>
            <a:endParaRPr lang="en-US" sz="3600" b="1"/>
          </a:p>
        </c:rich>
      </c:tx>
      <c:layout>
        <c:manualLayout>
          <c:xMode val="edge"/>
          <c:yMode val="edge"/>
          <c:x val="0.28384183508681216"/>
          <c:y val="0.1370949562243366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6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5.0643077346005073E-2"/>
          <c:y val="0.1205332786652162"/>
          <c:w val="0.93827352004939535"/>
          <c:h val="0.72809228045599894"/>
        </c:manualLayout>
      </c:layout>
      <c:lineChart>
        <c:grouping val="standard"/>
        <c:varyColors val="0"/>
        <c:ser>
          <c:idx val="6"/>
          <c:order val="7"/>
          <c:tx>
            <c:v>USIP Y-o-Y</c:v>
          </c:tx>
          <c:spPr>
            <a:ln w="63500" cap="rnd">
              <a:solidFill>
                <a:srgbClr val="003C71"/>
              </a:solidFill>
              <a:round/>
            </a:ln>
            <a:effectLst/>
          </c:spPr>
          <c:marker>
            <c:symbol val="none"/>
          </c:marker>
          <c:cat>
            <c:numRef>
              <c:f>'[Cyclical Analysis and Leading Indicators.xlsx]PMI'!$A$14:$A$265</c:f>
              <c:numCache>
                <c:formatCode>mmm\-yy</c:formatCode>
                <c:ptCount val="252"/>
                <c:pt idx="0">
                  <c:v>38353</c:v>
                </c:pt>
                <c:pt idx="1">
                  <c:v>38384</c:v>
                </c:pt>
                <c:pt idx="2">
                  <c:v>38412</c:v>
                </c:pt>
                <c:pt idx="3">
                  <c:v>38443</c:v>
                </c:pt>
                <c:pt idx="4">
                  <c:v>38473</c:v>
                </c:pt>
                <c:pt idx="5">
                  <c:v>38504</c:v>
                </c:pt>
                <c:pt idx="6">
                  <c:v>38534</c:v>
                </c:pt>
                <c:pt idx="7">
                  <c:v>38565</c:v>
                </c:pt>
                <c:pt idx="8">
                  <c:v>38596</c:v>
                </c:pt>
                <c:pt idx="9">
                  <c:v>38626</c:v>
                </c:pt>
                <c:pt idx="10">
                  <c:v>38657</c:v>
                </c:pt>
                <c:pt idx="11">
                  <c:v>38687</c:v>
                </c:pt>
                <c:pt idx="12">
                  <c:v>38718</c:v>
                </c:pt>
                <c:pt idx="13">
                  <c:v>38749</c:v>
                </c:pt>
                <c:pt idx="14">
                  <c:v>38777</c:v>
                </c:pt>
                <c:pt idx="15">
                  <c:v>38808</c:v>
                </c:pt>
                <c:pt idx="16">
                  <c:v>38838</c:v>
                </c:pt>
                <c:pt idx="17">
                  <c:v>38869</c:v>
                </c:pt>
                <c:pt idx="18">
                  <c:v>38899</c:v>
                </c:pt>
                <c:pt idx="19">
                  <c:v>38930</c:v>
                </c:pt>
                <c:pt idx="20">
                  <c:v>38961</c:v>
                </c:pt>
                <c:pt idx="21">
                  <c:v>38991</c:v>
                </c:pt>
                <c:pt idx="22">
                  <c:v>39022</c:v>
                </c:pt>
                <c:pt idx="23">
                  <c:v>39052</c:v>
                </c:pt>
                <c:pt idx="24">
                  <c:v>39083</c:v>
                </c:pt>
                <c:pt idx="25">
                  <c:v>39114</c:v>
                </c:pt>
                <c:pt idx="26">
                  <c:v>39142</c:v>
                </c:pt>
                <c:pt idx="27">
                  <c:v>39173</c:v>
                </c:pt>
                <c:pt idx="28">
                  <c:v>39203</c:v>
                </c:pt>
                <c:pt idx="29">
                  <c:v>39234</c:v>
                </c:pt>
                <c:pt idx="30">
                  <c:v>39264</c:v>
                </c:pt>
                <c:pt idx="31">
                  <c:v>39295</c:v>
                </c:pt>
                <c:pt idx="32">
                  <c:v>39326</c:v>
                </c:pt>
                <c:pt idx="33">
                  <c:v>39356</c:v>
                </c:pt>
                <c:pt idx="34">
                  <c:v>39387</c:v>
                </c:pt>
                <c:pt idx="35">
                  <c:v>39417</c:v>
                </c:pt>
                <c:pt idx="36">
                  <c:v>39448</c:v>
                </c:pt>
                <c:pt idx="37">
                  <c:v>39479</c:v>
                </c:pt>
                <c:pt idx="38">
                  <c:v>39508</c:v>
                </c:pt>
                <c:pt idx="39">
                  <c:v>39539</c:v>
                </c:pt>
                <c:pt idx="40">
                  <c:v>39569</c:v>
                </c:pt>
                <c:pt idx="41">
                  <c:v>39600</c:v>
                </c:pt>
                <c:pt idx="42">
                  <c:v>39630</c:v>
                </c:pt>
                <c:pt idx="43">
                  <c:v>39661</c:v>
                </c:pt>
                <c:pt idx="44">
                  <c:v>39692</c:v>
                </c:pt>
                <c:pt idx="45">
                  <c:v>39722</c:v>
                </c:pt>
                <c:pt idx="46">
                  <c:v>39753</c:v>
                </c:pt>
                <c:pt idx="47">
                  <c:v>39783</c:v>
                </c:pt>
                <c:pt idx="48">
                  <c:v>39814</c:v>
                </c:pt>
                <c:pt idx="49">
                  <c:v>39845</c:v>
                </c:pt>
                <c:pt idx="50">
                  <c:v>39873</c:v>
                </c:pt>
                <c:pt idx="51">
                  <c:v>39904</c:v>
                </c:pt>
                <c:pt idx="52">
                  <c:v>39934</c:v>
                </c:pt>
                <c:pt idx="53">
                  <c:v>39965</c:v>
                </c:pt>
                <c:pt idx="54">
                  <c:v>39995</c:v>
                </c:pt>
                <c:pt idx="55">
                  <c:v>40026</c:v>
                </c:pt>
                <c:pt idx="56">
                  <c:v>40057</c:v>
                </c:pt>
                <c:pt idx="57">
                  <c:v>40087</c:v>
                </c:pt>
                <c:pt idx="58">
                  <c:v>40118</c:v>
                </c:pt>
                <c:pt idx="59">
                  <c:v>40148</c:v>
                </c:pt>
                <c:pt idx="60">
                  <c:v>40179</c:v>
                </c:pt>
                <c:pt idx="61">
                  <c:v>40210</c:v>
                </c:pt>
                <c:pt idx="62">
                  <c:v>40238</c:v>
                </c:pt>
                <c:pt idx="63">
                  <c:v>40269</c:v>
                </c:pt>
                <c:pt idx="64">
                  <c:v>40299</c:v>
                </c:pt>
                <c:pt idx="65">
                  <c:v>40330</c:v>
                </c:pt>
                <c:pt idx="66">
                  <c:v>40360</c:v>
                </c:pt>
                <c:pt idx="67">
                  <c:v>40391</c:v>
                </c:pt>
                <c:pt idx="68">
                  <c:v>40422</c:v>
                </c:pt>
                <c:pt idx="69">
                  <c:v>40452</c:v>
                </c:pt>
                <c:pt idx="70">
                  <c:v>40483</c:v>
                </c:pt>
                <c:pt idx="71">
                  <c:v>40513</c:v>
                </c:pt>
                <c:pt idx="72">
                  <c:v>40544</c:v>
                </c:pt>
                <c:pt idx="73">
                  <c:v>40575</c:v>
                </c:pt>
                <c:pt idx="74">
                  <c:v>40603</c:v>
                </c:pt>
                <c:pt idx="75">
                  <c:v>40634</c:v>
                </c:pt>
                <c:pt idx="76">
                  <c:v>40664</c:v>
                </c:pt>
                <c:pt idx="77">
                  <c:v>40695</c:v>
                </c:pt>
                <c:pt idx="78">
                  <c:v>40725</c:v>
                </c:pt>
                <c:pt idx="79">
                  <c:v>40756</c:v>
                </c:pt>
                <c:pt idx="80">
                  <c:v>40787</c:v>
                </c:pt>
                <c:pt idx="81">
                  <c:v>40817</c:v>
                </c:pt>
                <c:pt idx="82">
                  <c:v>40848</c:v>
                </c:pt>
                <c:pt idx="83">
                  <c:v>40878</c:v>
                </c:pt>
                <c:pt idx="84">
                  <c:v>40909</c:v>
                </c:pt>
                <c:pt idx="85">
                  <c:v>40940</c:v>
                </c:pt>
                <c:pt idx="86">
                  <c:v>40969</c:v>
                </c:pt>
                <c:pt idx="87">
                  <c:v>41000</c:v>
                </c:pt>
                <c:pt idx="88">
                  <c:v>41030</c:v>
                </c:pt>
                <c:pt idx="89">
                  <c:v>41061</c:v>
                </c:pt>
                <c:pt idx="90">
                  <c:v>41091</c:v>
                </c:pt>
                <c:pt idx="91">
                  <c:v>41122</c:v>
                </c:pt>
                <c:pt idx="92">
                  <c:v>41153</c:v>
                </c:pt>
                <c:pt idx="93">
                  <c:v>41183</c:v>
                </c:pt>
                <c:pt idx="94">
                  <c:v>41214</c:v>
                </c:pt>
                <c:pt idx="95">
                  <c:v>41244</c:v>
                </c:pt>
                <c:pt idx="96">
                  <c:v>41275</c:v>
                </c:pt>
                <c:pt idx="97">
                  <c:v>41306</c:v>
                </c:pt>
                <c:pt idx="98">
                  <c:v>41334</c:v>
                </c:pt>
                <c:pt idx="99">
                  <c:v>41365</c:v>
                </c:pt>
                <c:pt idx="100">
                  <c:v>41395</c:v>
                </c:pt>
                <c:pt idx="101">
                  <c:v>41426</c:v>
                </c:pt>
                <c:pt idx="102">
                  <c:v>41456</c:v>
                </c:pt>
                <c:pt idx="103">
                  <c:v>41487</c:v>
                </c:pt>
                <c:pt idx="104">
                  <c:v>41518</c:v>
                </c:pt>
                <c:pt idx="105">
                  <c:v>41548</c:v>
                </c:pt>
                <c:pt idx="106">
                  <c:v>41579</c:v>
                </c:pt>
                <c:pt idx="107">
                  <c:v>41609</c:v>
                </c:pt>
                <c:pt idx="108">
                  <c:v>41640</c:v>
                </c:pt>
                <c:pt idx="109">
                  <c:v>41671</c:v>
                </c:pt>
                <c:pt idx="110">
                  <c:v>41699</c:v>
                </c:pt>
                <c:pt idx="111">
                  <c:v>41730</c:v>
                </c:pt>
                <c:pt idx="112">
                  <c:v>41760</c:v>
                </c:pt>
                <c:pt idx="113">
                  <c:v>41791</c:v>
                </c:pt>
                <c:pt idx="114">
                  <c:v>41821</c:v>
                </c:pt>
                <c:pt idx="115">
                  <c:v>41852</c:v>
                </c:pt>
                <c:pt idx="116">
                  <c:v>41883</c:v>
                </c:pt>
                <c:pt idx="117">
                  <c:v>41913</c:v>
                </c:pt>
                <c:pt idx="118">
                  <c:v>41944</c:v>
                </c:pt>
                <c:pt idx="119">
                  <c:v>41974</c:v>
                </c:pt>
                <c:pt idx="120">
                  <c:v>42005</c:v>
                </c:pt>
                <c:pt idx="121">
                  <c:v>42036</c:v>
                </c:pt>
                <c:pt idx="122">
                  <c:v>42064</c:v>
                </c:pt>
                <c:pt idx="123">
                  <c:v>42095</c:v>
                </c:pt>
                <c:pt idx="124">
                  <c:v>42125</c:v>
                </c:pt>
                <c:pt idx="125">
                  <c:v>42156</c:v>
                </c:pt>
                <c:pt idx="126">
                  <c:v>42186</c:v>
                </c:pt>
                <c:pt idx="127">
                  <c:v>42217</c:v>
                </c:pt>
                <c:pt idx="128">
                  <c:v>42248</c:v>
                </c:pt>
                <c:pt idx="129">
                  <c:v>42278</c:v>
                </c:pt>
                <c:pt idx="130">
                  <c:v>42309</c:v>
                </c:pt>
                <c:pt idx="131">
                  <c:v>42339</c:v>
                </c:pt>
                <c:pt idx="132">
                  <c:v>42370</c:v>
                </c:pt>
                <c:pt idx="133">
                  <c:v>42401</c:v>
                </c:pt>
                <c:pt idx="134">
                  <c:v>42430</c:v>
                </c:pt>
                <c:pt idx="135">
                  <c:v>42461</c:v>
                </c:pt>
                <c:pt idx="136">
                  <c:v>42491</c:v>
                </c:pt>
                <c:pt idx="137">
                  <c:v>42522</c:v>
                </c:pt>
                <c:pt idx="138">
                  <c:v>42552</c:v>
                </c:pt>
                <c:pt idx="139">
                  <c:v>42583</c:v>
                </c:pt>
                <c:pt idx="140">
                  <c:v>42614</c:v>
                </c:pt>
                <c:pt idx="141">
                  <c:v>42644</c:v>
                </c:pt>
                <c:pt idx="142">
                  <c:v>42675</c:v>
                </c:pt>
                <c:pt idx="143">
                  <c:v>42705</c:v>
                </c:pt>
                <c:pt idx="144">
                  <c:v>42736</c:v>
                </c:pt>
                <c:pt idx="145">
                  <c:v>42767</c:v>
                </c:pt>
                <c:pt idx="146">
                  <c:v>42795</c:v>
                </c:pt>
                <c:pt idx="147">
                  <c:v>42826</c:v>
                </c:pt>
                <c:pt idx="148">
                  <c:v>42856</c:v>
                </c:pt>
                <c:pt idx="149">
                  <c:v>42887</c:v>
                </c:pt>
                <c:pt idx="150">
                  <c:v>42917</c:v>
                </c:pt>
                <c:pt idx="151">
                  <c:v>42948</c:v>
                </c:pt>
                <c:pt idx="152">
                  <c:v>42979</c:v>
                </c:pt>
                <c:pt idx="153">
                  <c:v>43009</c:v>
                </c:pt>
                <c:pt idx="154">
                  <c:v>43040</c:v>
                </c:pt>
                <c:pt idx="155">
                  <c:v>43070</c:v>
                </c:pt>
                <c:pt idx="156">
                  <c:v>43101</c:v>
                </c:pt>
                <c:pt idx="157">
                  <c:v>43132</c:v>
                </c:pt>
                <c:pt idx="158">
                  <c:v>43160</c:v>
                </c:pt>
                <c:pt idx="159">
                  <c:v>43191</c:v>
                </c:pt>
                <c:pt idx="160">
                  <c:v>43221</c:v>
                </c:pt>
                <c:pt idx="161">
                  <c:v>43252</c:v>
                </c:pt>
                <c:pt idx="162">
                  <c:v>43282</c:v>
                </c:pt>
                <c:pt idx="163">
                  <c:v>43313</c:v>
                </c:pt>
                <c:pt idx="164">
                  <c:v>43344</c:v>
                </c:pt>
                <c:pt idx="165">
                  <c:v>43374</c:v>
                </c:pt>
                <c:pt idx="166">
                  <c:v>43405</c:v>
                </c:pt>
                <c:pt idx="167">
                  <c:v>43435</c:v>
                </c:pt>
                <c:pt idx="168">
                  <c:v>43466</c:v>
                </c:pt>
                <c:pt idx="169">
                  <c:v>43497</c:v>
                </c:pt>
                <c:pt idx="170">
                  <c:v>43525</c:v>
                </c:pt>
                <c:pt idx="171">
                  <c:v>43556</c:v>
                </c:pt>
                <c:pt idx="172">
                  <c:v>43586</c:v>
                </c:pt>
                <c:pt idx="173">
                  <c:v>43617</c:v>
                </c:pt>
                <c:pt idx="174">
                  <c:v>43647</c:v>
                </c:pt>
                <c:pt idx="175">
                  <c:v>43678</c:v>
                </c:pt>
                <c:pt idx="176">
                  <c:v>43709</c:v>
                </c:pt>
                <c:pt idx="177">
                  <c:v>43739</c:v>
                </c:pt>
                <c:pt idx="178">
                  <c:v>43770</c:v>
                </c:pt>
                <c:pt idx="179">
                  <c:v>43800</c:v>
                </c:pt>
                <c:pt idx="180">
                  <c:v>43831</c:v>
                </c:pt>
                <c:pt idx="181">
                  <c:v>43862</c:v>
                </c:pt>
                <c:pt idx="182">
                  <c:v>43891</c:v>
                </c:pt>
                <c:pt idx="183">
                  <c:v>43922</c:v>
                </c:pt>
                <c:pt idx="184">
                  <c:v>43952</c:v>
                </c:pt>
                <c:pt idx="185">
                  <c:v>43983</c:v>
                </c:pt>
                <c:pt idx="186">
                  <c:v>44013</c:v>
                </c:pt>
                <c:pt idx="187">
                  <c:v>44044</c:v>
                </c:pt>
                <c:pt idx="188">
                  <c:v>44075</c:v>
                </c:pt>
                <c:pt idx="189">
                  <c:v>44105</c:v>
                </c:pt>
                <c:pt idx="190">
                  <c:v>44136</c:v>
                </c:pt>
                <c:pt idx="191">
                  <c:v>44166</c:v>
                </c:pt>
                <c:pt idx="192">
                  <c:v>44197</c:v>
                </c:pt>
                <c:pt idx="193">
                  <c:v>44228</c:v>
                </c:pt>
                <c:pt idx="194">
                  <c:v>44256</c:v>
                </c:pt>
                <c:pt idx="195">
                  <c:v>44287</c:v>
                </c:pt>
                <c:pt idx="196">
                  <c:v>44317</c:v>
                </c:pt>
                <c:pt idx="197">
                  <c:v>44348</c:v>
                </c:pt>
                <c:pt idx="198">
                  <c:v>44378</c:v>
                </c:pt>
                <c:pt idx="199">
                  <c:v>44409</c:v>
                </c:pt>
                <c:pt idx="200">
                  <c:v>44440</c:v>
                </c:pt>
                <c:pt idx="201">
                  <c:v>44470</c:v>
                </c:pt>
                <c:pt idx="202">
                  <c:v>44501</c:v>
                </c:pt>
                <c:pt idx="203">
                  <c:v>44531</c:v>
                </c:pt>
                <c:pt idx="204">
                  <c:v>44562</c:v>
                </c:pt>
                <c:pt idx="205">
                  <c:v>44593</c:v>
                </c:pt>
                <c:pt idx="206">
                  <c:v>44621</c:v>
                </c:pt>
                <c:pt idx="207">
                  <c:v>44652</c:v>
                </c:pt>
                <c:pt idx="208">
                  <c:v>44682</c:v>
                </c:pt>
                <c:pt idx="209">
                  <c:v>44713</c:v>
                </c:pt>
                <c:pt idx="210">
                  <c:v>44743</c:v>
                </c:pt>
                <c:pt idx="211">
                  <c:v>44774</c:v>
                </c:pt>
                <c:pt idx="212">
                  <c:v>44805</c:v>
                </c:pt>
                <c:pt idx="213">
                  <c:v>44835</c:v>
                </c:pt>
                <c:pt idx="214">
                  <c:v>44866</c:v>
                </c:pt>
                <c:pt idx="215">
                  <c:v>44896</c:v>
                </c:pt>
                <c:pt idx="216">
                  <c:v>44927</c:v>
                </c:pt>
                <c:pt idx="217">
                  <c:v>44958</c:v>
                </c:pt>
                <c:pt idx="218">
                  <c:v>44986</c:v>
                </c:pt>
                <c:pt idx="219">
                  <c:v>45017</c:v>
                </c:pt>
                <c:pt idx="220">
                  <c:v>45047</c:v>
                </c:pt>
                <c:pt idx="221">
                  <c:v>45078</c:v>
                </c:pt>
                <c:pt idx="222">
                  <c:v>45108</c:v>
                </c:pt>
                <c:pt idx="223">
                  <c:v>45139</c:v>
                </c:pt>
                <c:pt idx="224">
                  <c:v>45170</c:v>
                </c:pt>
                <c:pt idx="225">
                  <c:v>45200</c:v>
                </c:pt>
                <c:pt idx="226">
                  <c:v>45231</c:v>
                </c:pt>
                <c:pt idx="227">
                  <c:v>45261</c:v>
                </c:pt>
                <c:pt idx="228">
                  <c:v>45292</c:v>
                </c:pt>
                <c:pt idx="229">
                  <c:v>45323</c:v>
                </c:pt>
                <c:pt idx="230">
                  <c:v>45352</c:v>
                </c:pt>
                <c:pt idx="231">
                  <c:v>45383</c:v>
                </c:pt>
                <c:pt idx="232">
                  <c:v>45413</c:v>
                </c:pt>
                <c:pt idx="233">
                  <c:v>45444</c:v>
                </c:pt>
                <c:pt idx="234">
                  <c:v>45474</c:v>
                </c:pt>
                <c:pt idx="235">
                  <c:v>45505</c:v>
                </c:pt>
                <c:pt idx="236">
                  <c:v>45536</c:v>
                </c:pt>
                <c:pt idx="237">
                  <c:v>45566</c:v>
                </c:pt>
                <c:pt idx="238">
                  <c:v>45597</c:v>
                </c:pt>
                <c:pt idx="239">
                  <c:v>45627</c:v>
                </c:pt>
                <c:pt idx="240">
                  <c:v>45658</c:v>
                </c:pt>
                <c:pt idx="241">
                  <c:v>45689</c:v>
                </c:pt>
                <c:pt idx="242">
                  <c:v>45717</c:v>
                </c:pt>
                <c:pt idx="243">
                  <c:v>45748</c:v>
                </c:pt>
                <c:pt idx="244">
                  <c:v>45778</c:v>
                </c:pt>
                <c:pt idx="245">
                  <c:v>45809</c:v>
                </c:pt>
                <c:pt idx="246">
                  <c:v>45839</c:v>
                </c:pt>
                <c:pt idx="247">
                  <c:v>45870</c:v>
                </c:pt>
                <c:pt idx="248">
                  <c:v>45901</c:v>
                </c:pt>
                <c:pt idx="249">
                  <c:v>45931</c:v>
                </c:pt>
                <c:pt idx="250">
                  <c:v>45962</c:v>
                </c:pt>
                <c:pt idx="251">
                  <c:v>45992</c:v>
                </c:pt>
              </c:numCache>
            </c:numRef>
          </c:cat>
          <c:val>
            <c:numRef>
              <c:f>'[Cyclical Analysis and Leading Indicators.xlsx]USIP'!$G$14:$G$253</c:f>
              <c:numCache>
                <c:formatCode>General</c:formatCode>
                <c:ptCount val="240"/>
                <c:pt idx="23" formatCode="0.0">
                  <c:v>2.2830452586037921</c:v>
                </c:pt>
                <c:pt idx="24" formatCode="0.0">
                  <c:v>2.2928051803039295</c:v>
                </c:pt>
                <c:pt idx="25" formatCode="0.0">
                  <c:v>2.4037066228502511</c:v>
                </c:pt>
                <c:pt idx="26" formatCode="0.0">
                  <c:v>2.4260317416199513</c:v>
                </c:pt>
                <c:pt idx="27" formatCode="0.0">
                  <c:v>2.6322145858486863</c:v>
                </c:pt>
                <c:pt idx="28" formatCode="0.0">
                  <c:v>2.7067457512839184</c:v>
                </c:pt>
                <c:pt idx="29" formatCode="0.0">
                  <c:v>2.7410587930526589</c:v>
                </c:pt>
                <c:pt idx="30" formatCode="0.0">
                  <c:v>2.7009726582854654</c:v>
                </c:pt>
                <c:pt idx="31" formatCode="0.0">
                  <c:v>2.6593458166409363</c:v>
                </c:pt>
                <c:pt idx="32" formatCode="0.0">
                  <c:v>2.5363334672905609</c:v>
                </c:pt>
                <c:pt idx="33" formatCode="0.0">
                  <c:v>2.493468928601672</c:v>
                </c:pt>
                <c:pt idx="34" formatCode="0.0">
                  <c:v>2.5911105393735738</c:v>
                </c:pt>
                <c:pt idx="35" formatCode="0.0">
                  <c:v>2.5613336241335958</c:v>
                </c:pt>
                <c:pt idx="36" formatCode="0.0">
                  <c:v>2.61247084663907</c:v>
                </c:pt>
                <c:pt idx="37" formatCode="0.0">
                  <c:v>2.4544727914335311</c:v>
                </c:pt>
                <c:pt idx="38" formatCode="0.0">
                  <c:v>2.2491041565377685</c:v>
                </c:pt>
                <c:pt idx="39" formatCode="0.0">
                  <c:v>1.9249743397442529</c:v>
                </c:pt>
                <c:pt idx="40" formatCode="0.0">
                  <c:v>1.5339655042709239</c:v>
                </c:pt>
                <c:pt idx="41" formatCode="0.0">
                  <c:v>1.1492234760818008</c:v>
                </c:pt>
                <c:pt idx="42" formatCode="0.0">
                  <c:v>0.83095108383153615</c:v>
                </c:pt>
                <c:pt idx="43" formatCode="0.0">
                  <c:v>0.30717302429523841</c:v>
                </c:pt>
                <c:pt idx="44" formatCode="0.0">
                  <c:v>-0.63172544365552596</c:v>
                </c:pt>
                <c:pt idx="45" formatCode="0.0">
                  <c:v>-1.4206072971032313</c:v>
                </c:pt>
                <c:pt idx="46" formatCode="0.0">
                  <c:v>-2.390599885880178</c:v>
                </c:pt>
                <c:pt idx="47" formatCode="0.0">
                  <c:v>-3.464057833190509</c:v>
                </c:pt>
                <c:pt idx="48" formatCode="0.0">
                  <c:v>-4.7236100996034054</c:v>
                </c:pt>
                <c:pt idx="49" formatCode="0.0">
                  <c:v>-5.8902889299822192</c:v>
                </c:pt>
                <c:pt idx="50" formatCode="0.0">
                  <c:v>-7.1005180447404967</c:v>
                </c:pt>
                <c:pt idx="51" formatCode="0.0">
                  <c:v>-8.356941206276943</c:v>
                </c:pt>
                <c:pt idx="52" formatCode="0.0">
                  <c:v>-9.4765082366586739</c:v>
                </c:pt>
                <c:pt idx="53" formatCode="0.0">
                  <c:v>-10.609759064345923</c:v>
                </c:pt>
                <c:pt idx="54" formatCode="0.0">
                  <c:v>-11.610261047063389</c:v>
                </c:pt>
                <c:pt idx="55" formatCode="0.0">
                  <c:v>-12.231452218421879</c:v>
                </c:pt>
                <c:pt idx="56" formatCode="0.0">
                  <c:v>-12.163895576020593</c:v>
                </c:pt>
                <c:pt idx="57" formatCode="0.0">
                  <c:v>-12.204056511643614</c:v>
                </c:pt>
                <c:pt idx="58" formatCode="0.0">
                  <c:v>-11.988382027866678</c:v>
                </c:pt>
                <c:pt idx="59" formatCode="0.0">
                  <c:v>-11.366452085973961</c:v>
                </c:pt>
                <c:pt idx="60" formatCode="0.0">
                  <c:v>-10.292895236505672</c:v>
                </c:pt>
                <c:pt idx="61" formatCode="0.0">
                  <c:v>-9.0837670131753327</c:v>
                </c:pt>
                <c:pt idx="62" formatCode="0.0">
                  <c:v>-7.5660943901381899</c:v>
                </c:pt>
                <c:pt idx="63" formatCode="0.0">
                  <c:v>-5.8066000921465388</c:v>
                </c:pt>
                <c:pt idx="64" formatCode="0.0">
                  <c:v>-3.9024343818192904</c:v>
                </c:pt>
                <c:pt idx="65" formatCode="0.0">
                  <c:v>-1.8515732989785789</c:v>
                </c:pt>
                <c:pt idx="66" formatCode="0.0">
                  <c:v>-3.7452702347934519E-2</c:v>
                </c:pt>
                <c:pt idx="67" formatCode="0.0">
                  <c:v>1.5563561407936817</c:v>
                </c:pt>
                <c:pt idx="68" formatCode="0.0">
                  <c:v>2.7270214079322415</c:v>
                </c:pt>
                <c:pt idx="69" formatCode="0.0">
                  <c:v>3.8750264215660053</c:v>
                </c:pt>
                <c:pt idx="70" formatCode="0.0">
                  <c:v>4.8161112202415524</c:v>
                </c:pt>
                <c:pt idx="71" formatCode="0.0">
                  <c:v>5.5433373971642794</c:v>
                </c:pt>
                <c:pt idx="72" formatCode="0.0">
                  <c:v>5.8343348801845423</c:v>
                </c:pt>
                <c:pt idx="73" formatCode="0.0">
                  <c:v>5.9648361276773585</c:v>
                </c:pt>
                <c:pt idx="74" formatCode="0.0">
                  <c:v>5.9443218647937499</c:v>
                </c:pt>
                <c:pt idx="75" formatCode="0.0">
                  <c:v>5.7117523726787738</c:v>
                </c:pt>
                <c:pt idx="76" formatCode="0.0">
                  <c:v>5.2277788907715461</c:v>
                </c:pt>
                <c:pt idx="77" formatCode="0.0">
                  <c:v>4.695625781327962</c:v>
                </c:pt>
                <c:pt idx="78" formatCode="0.0">
                  <c:v>4.320157578212843</c:v>
                </c:pt>
                <c:pt idx="79" formatCode="0.0">
                  <c:v>3.9754350889296575</c:v>
                </c:pt>
                <c:pt idx="80" formatCode="0.0">
                  <c:v>3.6697270535496926</c:v>
                </c:pt>
                <c:pt idx="81" formatCode="0.0">
                  <c:v>3.4816335244383509</c:v>
                </c:pt>
                <c:pt idx="82" formatCode="0.0">
                  <c:v>3.3671580267392613</c:v>
                </c:pt>
                <c:pt idx="83" formatCode="0.0">
                  <c:v>3.1457662452004627</c:v>
                </c:pt>
                <c:pt idx="84" formatCode="0.0">
                  <c:v>3.0606144027825621</c:v>
                </c:pt>
                <c:pt idx="85" formatCode="0.0">
                  <c:v>3.1446176647218493</c:v>
                </c:pt>
                <c:pt idx="86" formatCode="0.0">
                  <c:v>3.0379138461970427</c:v>
                </c:pt>
                <c:pt idx="87" formatCode="0.0">
                  <c:v>3.093702176514924</c:v>
                </c:pt>
                <c:pt idx="88" formatCode="0.0">
                  <c:v>3.2511264724544873</c:v>
                </c:pt>
                <c:pt idx="89" formatCode="0.0">
                  <c:v>3.3744057679763557</c:v>
                </c:pt>
                <c:pt idx="90" formatCode="0.0">
                  <c:v>3.4109298629823428</c:v>
                </c:pt>
                <c:pt idx="91" formatCode="0.0">
                  <c:v>3.3941056584819762</c:v>
                </c:pt>
                <c:pt idx="92" formatCode="0.0">
                  <c:v>3.3791660395551304</c:v>
                </c:pt>
                <c:pt idx="93" formatCode="0.0">
                  <c:v>3.2452683586955686</c:v>
                </c:pt>
                <c:pt idx="94" formatCode="0.0">
                  <c:v>3.1432989306145203</c:v>
                </c:pt>
                <c:pt idx="95" formatCode="0.0">
                  <c:v>3.0520832653611052</c:v>
                </c:pt>
                <c:pt idx="96" formatCode="0.0">
                  <c:v>2.8878907632759336</c:v>
                </c:pt>
                <c:pt idx="97" formatCode="0.0">
                  <c:v>2.637678455445311</c:v>
                </c:pt>
                <c:pt idx="98" formatCode="0.0">
                  <c:v>2.5762645631850489</c:v>
                </c:pt>
                <c:pt idx="99" formatCode="0.0">
                  <c:v>2.4208461978512332</c:v>
                </c:pt>
                <c:pt idx="100" formatCode="0.0">
                  <c:v>2.2119643802165996</c:v>
                </c:pt>
                <c:pt idx="101" formatCode="0.0">
                  <c:v>2.0546215287034642</c:v>
                </c:pt>
                <c:pt idx="102" formatCode="0.0">
                  <c:v>1.9011134396197775</c:v>
                </c:pt>
                <c:pt idx="103" formatCode="0.0">
                  <c:v>1.9022847544771508</c:v>
                </c:pt>
                <c:pt idx="104" formatCode="0.0">
                  <c:v>1.9370829633459152</c:v>
                </c:pt>
                <c:pt idx="105" formatCode="0.0">
                  <c:v>2.0015224784540919</c:v>
                </c:pt>
                <c:pt idx="106" formatCode="0.0">
                  <c:v>1.9981551350896467</c:v>
                </c:pt>
                <c:pt idx="107" formatCode="0.0">
                  <c:v>2.0109378851921775</c:v>
                </c:pt>
                <c:pt idx="108" formatCode="0.0">
                  <c:v>2.0388288367047664</c:v>
                </c:pt>
                <c:pt idx="109" formatCode="0.0">
                  <c:v>2.0916421363888986</c:v>
                </c:pt>
                <c:pt idx="110" formatCode="0.0">
                  <c:v>2.1649670806457522</c:v>
                </c:pt>
                <c:pt idx="111" formatCode="0.0">
                  <c:v>2.2071098092767585</c:v>
                </c:pt>
                <c:pt idx="112" formatCode="0.0">
                  <c:v>2.3535416129456053</c:v>
                </c:pt>
                <c:pt idx="113" formatCode="0.0">
                  <c:v>2.4945259809491915</c:v>
                </c:pt>
                <c:pt idx="114" formatCode="0.0">
                  <c:v>2.6762647951615151</c:v>
                </c:pt>
                <c:pt idx="115" formatCode="0.0">
                  <c:v>2.7527545174830976</c:v>
                </c:pt>
                <c:pt idx="116" formatCode="0.0">
                  <c:v>2.7670329583189215</c:v>
                </c:pt>
                <c:pt idx="117" formatCode="0.0">
                  <c:v>2.8131916866774844</c:v>
                </c:pt>
                <c:pt idx="118" formatCode="0.0">
                  <c:v>2.9131662169784818</c:v>
                </c:pt>
                <c:pt idx="119" formatCode="0.0">
                  <c:v>3.002462935595787</c:v>
                </c:pt>
                <c:pt idx="120" formatCode="0.0">
                  <c:v>3.0621809451752711</c:v>
                </c:pt>
                <c:pt idx="121" formatCode="0.0">
                  <c:v>3.003750027168067</c:v>
                </c:pt>
                <c:pt idx="122" formatCode="0.0">
                  <c:v>2.7494498657172812</c:v>
                </c:pt>
                <c:pt idx="123" formatCode="0.0">
                  <c:v>2.4657052347967436</c:v>
                </c:pt>
                <c:pt idx="124" formatCode="0.0">
                  <c:v>2.0733657077083762</c:v>
                </c:pt>
                <c:pt idx="125" formatCode="0.0">
                  <c:v>1.6322296593767902</c:v>
                </c:pt>
                <c:pt idx="126" formatCode="0.0">
                  <c:v>1.2322036029607659</c:v>
                </c:pt>
                <c:pt idx="127" formatCode="0.0">
                  <c:v>0.83634087659029888</c:v>
                </c:pt>
                <c:pt idx="128" formatCode="0.0">
                  <c:v>0.35316750776843264</c:v>
                </c:pt>
                <c:pt idx="129" formatCode="0.0">
                  <c:v>-0.12844784450071245</c:v>
                </c:pt>
                <c:pt idx="130" formatCode="0.0">
                  <c:v>-0.76696344380688686</c:v>
                </c:pt>
                <c:pt idx="131" formatCode="0.0">
                  <c:v>-1.4153605452215317</c:v>
                </c:pt>
                <c:pt idx="132" formatCode="0.0">
                  <c:v>-1.8993609692717826</c:v>
                </c:pt>
                <c:pt idx="133" formatCode="0.0">
                  <c:v>-2.3065425105499173</c:v>
                </c:pt>
                <c:pt idx="134" formatCode="0.0">
                  <c:v>-2.6611084791168764</c:v>
                </c:pt>
                <c:pt idx="135" formatCode="0.0">
                  <c:v>-2.8005647739312849</c:v>
                </c:pt>
                <c:pt idx="136" formatCode="0.0">
                  <c:v>-2.9119448670926289</c:v>
                </c:pt>
                <c:pt idx="137" formatCode="0.0">
                  <c:v>-2.9157134818712507</c:v>
                </c:pt>
                <c:pt idx="138" formatCode="0.0">
                  <c:v>-3.0049655528120383</c:v>
                </c:pt>
                <c:pt idx="139" formatCode="0.0">
                  <c:v>-3.0809485601919704</c:v>
                </c:pt>
                <c:pt idx="140" formatCode="0.0">
                  <c:v>-2.9847213032311544</c:v>
                </c:pt>
                <c:pt idx="141" formatCode="0.0">
                  <c:v>-2.864634831433051</c:v>
                </c:pt>
                <c:pt idx="142" formatCode="0.0">
                  <c:v>-2.6057074007233894</c:v>
                </c:pt>
                <c:pt idx="143" formatCode="0.0">
                  <c:v>-2.1644785628440673</c:v>
                </c:pt>
                <c:pt idx="144" formatCode="0.0">
                  <c:v>-1.9229313252894258</c:v>
                </c:pt>
                <c:pt idx="145" formatCode="0.0">
                  <c:v>-1.6656260467118926</c:v>
                </c:pt>
                <c:pt idx="146" formatCode="0.0">
                  <c:v>-1.1763096361498668</c:v>
                </c:pt>
                <c:pt idx="147" formatCode="0.0">
                  <c:v>-0.93334857126816928</c:v>
                </c:pt>
                <c:pt idx="148" formatCode="0.0">
                  <c:v>-0.55651398607517422</c:v>
                </c:pt>
                <c:pt idx="149" formatCode="0.0">
                  <c:v>-0.28226358673933305</c:v>
                </c:pt>
                <c:pt idx="150" formatCode="0.0">
                  <c:v>4.4200755799337799E-2</c:v>
                </c:pt>
                <c:pt idx="151" formatCode="0.0">
                  <c:v>0.30865619075130724</c:v>
                </c:pt>
                <c:pt idx="152" formatCode="0.0">
                  <c:v>0.51099574652218394</c:v>
                </c:pt>
                <c:pt idx="153" formatCode="0.0">
                  <c:v>0.79315300560425328</c:v>
                </c:pt>
                <c:pt idx="154" formatCode="0.0">
                  <c:v>1.1355314233163512</c:v>
                </c:pt>
                <c:pt idx="155" formatCode="0.0">
                  <c:v>1.3200055861100992</c:v>
                </c:pt>
                <c:pt idx="156" formatCode="0.0">
                  <c:v>1.5920044627982577</c:v>
                </c:pt>
                <c:pt idx="157" formatCode="0.0">
                  <c:v>1.9137983135021841</c:v>
                </c:pt>
                <c:pt idx="158" formatCode="0.0">
                  <c:v>2.0403915906461236</c:v>
                </c:pt>
                <c:pt idx="159" formatCode="0.0">
                  <c:v>2.3540775262908369</c:v>
                </c:pt>
                <c:pt idx="160" formatCode="0.0">
                  <c:v>2.4029278984380085</c:v>
                </c:pt>
                <c:pt idx="161" formatCode="0.0">
                  <c:v>2.5111805383613444</c:v>
                </c:pt>
                <c:pt idx="162" formatCode="0.0">
                  <c:v>2.6448764181354818</c:v>
                </c:pt>
                <c:pt idx="163" formatCode="0.0">
                  <c:v>2.9521753502776704</c:v>
                </c:pt>
                <c:pt idx="164" formatCode="0.0">
                  <c:v>3.248536882899117</c:v>
                </c:pt>
                <c:pt idx="165" formatCode="0.0">
                  <c:v>3.2826866637284837</c:v>
                </c:pt>
                <c:pt idx="166" formatCode="0.0">
                  <c:v>3.2283236798671595</c:v>
                </c:pt>
                <c:pt idx="167" formatCode="0.0">
                  <c:v>3.1501252625104428</c:v>
                </c:pt>
                <c:pt idx="168" formatCode="0.0">
                  <c:v>3.0369369668955528</c:v>
                </c:pt>
                <c:pt idx="169" formatCode="0.0">
                  <c:v>2.8193429015711757</c:v>
                </c:pt>
                <c:pt idx="170" formatCode="0.0">
                  <c:v>2.5961660168555909</c:v>
                </c:pt>
                <c:pt idx="171" formatCode="0.0">
                  <c:v>2.1402573614678317</c:v>
                </c:pt>
                <c:pt idx="172" formatCode="0.0">
                  <c:v>1.932916163335193</c:v>
                </c:pt>
                <c:pt idx="173" formatCode="0.0">
                  <c:v>1.6500516741022579</c:v>
                </c:pt>
                <c:pt idx="174" formatCode="0.0">
                  <c:v>1.2760798648488816</c:v>
                </c:pt>
                <c:pt idx="175" formatCode="0.0">
                  <c:v>0.81194194381095031</c:v>
                </c:pt>
                <c:pt idx="176" formatCode="0.0">
                  <c:v>0.32863090308580922</c:v>
                </c:pt>
                <c:pt idx="177" formatCode="0.0">
                  <c:v>-5.1963627568753168E-2</c:v>
                </c:pt>
                <c:pt idx="178" formatCode="0.0">
                  <c:v>-0.38695024460724881</c:v>
                </c:pt>
                <c:pt idx="179" formatCode="0.0">
                  <c:v>-0.69875506684672928</c:v>
                </c:pt>
                <c:pt idx="180" formatCode="0.0">
                  <c:v>-0.97987711859242665</c:v>
                </c:pt>
                <c:pt idx="181" formatCode="0.0">
                  <c:v>-1.1183784777807944</c:v>
                </c:pt>
                <c:pt idx="182" formatCode="0.0">
                  <c:v>-1.5744841811025481</c:v>
                </c:pt>
                <c:pt idx="183" formatCode="0.0">
                  <c:v>-2.9284844628692071</c:v>
                </c:pt>
                <c:pt idx="184" formatCode="0.0">
                  <c:v>-4.232826256358635</c:v>
                </c:pt>
                <c:pt idx="185" formatCode="0.0">
                  <c:v>-5.0700669103360383</c:v>
                </c:pt>
                <c:pt idx="186" formatCode="0.0">
                  <c:v>-5.5265544239785811</c:v>
                </c:pt>
                <c:pt idx="187" formatCode="0.0">
                  <c:v>-5.980143400506563</c:v>
                </c:pt>
                <c:pt idx="188" formatCode="0.0">
                  <c:v>-6.4549315822731472</c:v>
                </c:pt>
                <c:pt idx="189" formatCode="0.0">
                  <c:v>-6.6969530351454978</c:v>
                </c:pt>
                <c:pt idx="190" formatCode="0.0">
                  <c:v>-7.0037199568038488</c:v>
                </c:pt>
                <c:pt idx="191" formatCode="0.0">
                  <c:v>-7.1865388191958601</c:v>
                </c:pt>
                <c:pt idx="192" formatCode="0.0">
                  <c:v>-7.2343628691763229</c:v>
                </c:pt>
                <c:pt idx="193" formatCode="0.0">
                  <c:v>-7.6803513440421369</c:v>
                </c:pt>
                <c:pt idx="194" formatCode="0.0">
                  <c:v>-7.2462046432673048</c:v>
                </c:pt>
                <c:pt idx="195" formatCode="0.0">
                  <c:v>-4.6692697859780452</c:v>
                </c:pt>
                <c:pt idx="196" formatCode="0.0">
                  <c:v>-2.2555521413067652</c:v>
                </c:pt>
                <c:pt idx="197" formatCode="0.0">
                  <c:v>-0.67651876000267919</c:v>
                </c:pt>
                <c:pt idx="198" formatCode="0.0">
                  <c:v>0.34235199213981105</c:v>
                </c:pt>
                <c:pt idx="199" formatCode="0.0">
                  <c:v>1.2477922299569713</c:v>
                </c:pt>
                <c:pt idx="200" formatCode="0.0">
                  <c:v>2.1612714308531622</c:v>
                </c:pt>
                <c:pt idx="201" formatCode="0.0">
                  <c:v>2.9266010935803166</c:v>
                </c:pt>
                <c:pt idx="202" formatCode="0.0">
                  <c:v>3.7897830876973444</c:v>
                </c:pt>
                <c:pt idx="203" formatCode="0.0">
                  <c:v>4.3934413066686062</c:v>
                </c:pt>
                <c:pt idx="204" formatCode="0.0">
                  <c:v>4.8243059804708821</c:v>
                </c:pt>
                <c:pt idx="205" formatCode="0.0">
                  <c:v>5.9436865656509781</c:v>
                </c:pt>
                <c:pt idx="206" formatCode="0.0">
                  <c:v>6.2859697585031995</c:v>
                </c:pt>
                <c:pt idx="207" formatCode="0.0">
                  <c:v>5.2985403971124896</c:v>
                </c:pt>
                <c:pt idx="208" formatCode="0.0">
                  <c:v>4.4225541774628425</c:v>
                </c:pt>
                <c:pt idx="209" formatCode="0.0">
                  <c:v>3.9956734402698117</c:v>
                </c:pt>
                <c:pt idx="210" formatCode="0.0">
                  <c:v>3.8091074607958575</c:v>
                </c:pt>
                <c:pt idx="211" formatCode="0.0">
                  <c:v>3.7268946752845693</c:v>
                </c:pt>
                <c:pt idx="212" formatCode="0.0">
                  <c:v>3.8426828387842136</c:v>
                </c:pt>
                <c:pt idx="213" formatCode="0.0">
                  <c:v>3.7679551029296903</c:v>
                </c:pt>
                <c:pt idx="214" formatCode="0.0">
                  <c:v>3.5426925149865269</c:v>
                </c:pt>
                <c:pt idx="215" formatCode="0.0">
                  <c:v>3.3879795277662765</c:v>
                </c:pt>
                <c:pt idx="216" formatCode="0.0">
                  <c:v>3.2799806198351007</c:v>
                </c:pt>
                <c:pt idx="217" formatCode="0.0">
                  <c:v>2.8126142294997436</c:v>
                </c:pt>
                <c:pt idx="218" formatCode="0.0">
                  <c:v>2.4423730332346025</c:v>
                </c:pt>
                <c:pt idx="219" formatCode="0.0">
                  <c:v>2.1871014926447998</c:v>
                </c:pt>
                <c:pt idx="220" formatCode="0.0">
                  <c:v>1.8776806855953083</c:v>
                </c:pt>
                <c:pt idx="221" formatCode="0.0">
                  <c:v>1.5814739692318227</c:v>
                </c:pt>
                <c:pt idx="222" formatCode="0.0">
                  <c:v>1.3303413666489519</c:v>
                </c:pt>
                <c:pt idx="223" formatCode="0.0">
                  <c:v>1.1061175283763873</c:v>
                </c:pt>
                <c:pt idx="224" formatCode="0.0">
                  <c:v>0.71465006937434339</c:v>
                </c:pt>
                <c:pt idx="225" formatCode="0.0">
                  <c:v>0.39921561917171289</c:v>
                </c:pt>
                <c:pt idx="226" formatCode="0.0">
                  <c:v>0.22845684541468358</c:v>
                </c:pt>
                <c:pt idx="227" formatCode="0.0">
                  <c:v>0.22379804184025431</c:v>
                </c:pt>
                <c:pt idx="228" formatCode="0.0">
                  <c:v>8.6213058544146293E-2</c:v>
                </c:pt>
                <c:pt idx="229" formatCode="0.0">
                  <c:v>8.1079722463073267E-5</c:v>
                </c:pt>
                <c:pt idx="230" formatCode="0.0">
                  <c:v>-2.3355595055335243E-2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0B17-4C50-B0DD-FF09905648D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974250751"/>
        <c:axId val="974254911"/>
        <c:extLst>
          <c:ext xmlns:c15="http://schemas.microsoft.com/office/drawing/2012/chart" uri="{02D57815-91ED-43cb-92C2-25804820EDAC}">
            <c15:filteredLine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'[Cyclical Analysis and Leading Indicators.xlsx]PMI'!$B$1</c15:sqref>
                        </c15:formulaRef>
                      </c:ext>
                    </c:extLst>
                    <c:strCache>
                      <c:ptCount val="1"/>
                      <c:pt idx="0">
                        <c:v>Monthly</c:v>
                      </c:pt>
                    </c:strCache>
                  </c:strRef>
                </c:tx>
                <c:spPr>
                  <a:ln w="28575" cap="rnd">
                    <a:solidFill>
                      <a:schemeClr val="accent1"/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numRef>
                    <c:extLst>
                      <c:ext uri="{02D57815-91ED-43cb-92C2-25804820EDAC}">
                        <c15:formulaRef>
                          <c15:sqref>'[Cyclical Analysis and Leading Indicators.xlsx]PMI'!$A$14:$A$265</c15:sqref>
                        </c15:formulaRef>
                      </c:ext>
                    </c:extLst>
                    <c:numCache>
                      <c:formatCode>mmm\-yy</c:formatCode>
                      <c:ptCount val="252"/>
                      <c:pt idx="0">
                        <c:v>38353</c:v>
                      </c:pt>
                      <c:pt idx="1">
                        <c:v>38384</c:v>
                      </c:pt>
                      <c:pt idx="2">
                        <c:v>38412</c:v>
                      </c:pt>
                      <c:pt idx="3">
                        <c:v>38443</c:v>
                      </c:pt>
                      <c:pt idx="4">
                        <c:v>38473</c:v>
                      </c:pt>
                      <c:pt idx="5">
                        <c:v>38504</c:v>
                      </c:pt>
                      <c:pt idx="6">
                        <c:v>38534</c:v>
                      </c:pt>
                      <c:pt idx="7">
                        <c:v>38565</c:v>
                      </c:pt>
                      <c:pt idx="8">
                        <c:v>38596</c:v>
                      </c:pt>
                      <c:pt idx="9">
                        <c:v>38626</c:v>
                      </c:pt>
                      <c:pt idx="10">
                        <c:v>38657</c:v>
                      </c:pt>
                      <c:pt idx="11">
                        <c:v>38687</c:v>
                      </c:pt>
                      <c:pt idx="12">
                        <c:v>38718</c:v>
                      </c:pt>
                      <c:pt idx="13">
                        <c:v>38749</c:v>
                      </c:pt>
                      <c:pt idx="14">
                        <c:v>38777</c:v>
                      </c:pt>
                      <c:pt idx="15">
                        <c:v>38808</c:v>
                      </c:pt>
                      <c:pt idx="16">
                        <c:v>38838</c:v>
                      </c:pt>
                      <c:pt idx="17">
                        <c:v>38869</c:v>
                      </c:pt>
                      <c:pt idx="18">
                        <c:v>38899</c:v>
                      </c:pt>
                      <c:pt idx="19">
                        <c:v>38930</c:v>
                      </c:pt>
                      <c:pt idx="20">
                        <c:v>38961</c:v>
                      </c:pt>
                      <c:pt idx="21">
                        <c:v>38991</c:v>
                      </c:pt>
                      <c:pt idx="22">
                        <c:v>39022</c:v>
                      </c:pt>
                      <c:pt idx="23">
                        <c:v>39052</c:v>
                      </c:pt>
                      <c:pt idx="24">
                        <c:v>39083</c:v>
                      </c:pt>
                      <c:pt idx="25">
                        <c:v>39114</c:v>
                      </c:pt>
                      <c:pt idx="26">
                        <c:v>39142</c:v>
                      </c:pt>
                      <c:pt idx="27">
                        <c:v>39173</c:v>
                      </c:pt>
                      <c:pt idx="28">
                        <c:v>39203</c:v>
                      </c:pt>
                      <c:pt idx="29">
                        <c:v>39234</c:v>
                      </c:pt>
                      <c:pt idx="30">
                        <c:v>39264</c:v>
                      </c:pt>
                      <c:pt idx="31">
                        <c:v>39295</c:v>
                      </c:pt>
                      <c:pt idx="32">
                        <c:v>39326</c:v>
                      </c:pt>
                      <c:pt idx="33">
                        <c:v>39356</c:v>
                      </c:pt>
                      <c:pt idx="34">
                        <c:v>39387</c:v>
                      </c:pt>
                      <c:pt idx="35">
                        <c:v>39417</c:v>
                      </c:pt>
                      <c:pt idx="36">
                        <c:v>39448</c:v>
                      </c:pt>
                      <c:pt idx="37">
                        <c:v>39479</c:v>
                      </c:pt>
                      <c:pt idx="38">
                        <c:v>39508</c:v>
                      </c:pt>
                      <c:pt idx="39">
                        <c:v>39539</c:v>
                      </c:pt>
                      <c:pt idx="40">
                        <c:v>39569</c:v>
                      </c:pt>
                      <c:pt idx="41">
                        <c:v>39600</c:v>
                      </c:pt>
                      <c:pt idx="42">
                        <c:v>39630</c:v>
                      </c:pt>
                      <c:pt idx="43">
                        <c:v>39661</c:v>
                      </c:pt>
                      <c:pt idx="44">
                        <c:v>39692</c:v>
                      </c:pt>
                      <c:pt idx="45">
                        <c:v>39722</c:v>
                      </c:pt>
                      <c:pt idx="46">
                        <c:v>39753</c:v>
                      </c:pt>
                      <c:pt idx="47">
                        <c:v>39783</c:v>
                      </c:pt>
                      <c:pt idx="48">
                        <c:v>39814</c:v>
                      </c:pt>
                      <c:pt idx="49">
                        <c:v>39845</c:v>
                      </c:pt>
                      <c:pt idx="50">
                        <c:v>39873</c:v>
                      </c:pt>
                      <c:pt idx="51">
                        <c:v>39904</c:v>
                      </c:pt>
                      <c:pt idx="52">
                        <c:v>39934</c:v>
                      </c:pt>
                      <c:pt idx="53">
                        <c:v>39965</c:v>
                      </c:pt>
                      <c:pt idx="54">
                        <c:v>39995</c:v>
                      </c:pt>
                      <c:pt idx="55">
                        <c:v>40026</c:v>
                      </c:pt>
                      <c:pt idx="56">
                        <c:v>40057</c:v>
                      </c:pt>
                      <c:pt idx="57">
                        <c:v>40087</c:v>
                      </c:pt>
                      <c:pt idx="58">
                        <c:v>40118</c:v>
                      </c:pt>
                      <c:pt idx="59">
                        <c:v>40148</c:v>
                      </c:pt>
                      <c:pt idx="60">
                        <c:v>40179</c:v>
                      </c:pt>
                      <c:pt idx="61">
                        <c:v>40210</c:v>
                      </c:pt>
                      <c:pt idx="62">
                        <c:v>40238</c:v>
                      </c:pt>
                      <c:pt idx="63">
                        <c:v>40269</c:v>
                      </c:pt>
                      <c:pt idx="64">
                        <c:v>40299</c:v>
                      </c:pt>
                      <c:pt idx="65">
                        <c:v>40330</c:v>
                      </c:pt>
                      <c:pt idx="66">
                        <c:v>40360</c:v>
                      </c:pt>
                      <c:pt idx="67">
                        <c:v>40391</c:v>
                      </c:pt>
                      <c:pt idx="68">
                        <c:v>40422</c:v>
                      </c:pt>
                      <c:pt idx="69">
                        <c:v>40452</c:v>
                      </c:pt>
                      <c:pt idx="70">
                        <c:v>40483</c:v>
                      </c:pt>
                      <c:pt idx="71">
                        <c:v>40513</c:v>
                      </c:pt>
                      <c:pt idx="72">
                        <c:v>40544</c:v>
                      </c:pt>
                      <c:pt idx="73">
                        <c:v>40575</c:v>
                      </c:pt>
                      <c:pt idx="74">
                        <c:v>40603</c:v>
                      </c:pt>
                      <c:pt idx="75">
                        <c:v>40634</c:v>
                      </c:pt>
                      <c:pt idx="76">
                        <c:v>40664</c:v>
                      </c:pt>
                      <c:pt idx="77">
                        <c:v>40695</c:v>
                      </c:pt>
                      <c:pt idx="78">
                        <c:v>40725</c:v>
                      </c:pt>
                      <c:pt idx="79">
                        <c:v>40756</c:v>
                      </c:pt>
                      <c:pt idx="80">
                        <c:v>40787</c:v>
                      </c:pt>
                      <c:pt idx="81">
                        <c:v>40817</c:v>
                      </c:pt>
                      <c:pt idx="82">
                        <c:v>40848</c:v>
                      </c:pt>
                      <c:pt idx="83">
                        <c:v>40878</c:v>
                      </c:pt>
                      <c:pt idx="84">
                        <c:v>40909</c:v>
                      </c:pt>
                      <c:pt idx="85">
                        <c:v>40940</c:v>
                      </c:pt>
                      <c:pt idx="86">
                        <c:v>40969</c:v>
                      </c:pt>
                      <c:pt idx="87">
                        <c:v>41000</c:v>
                      </c:pt>
                      <c:pt idx="88">
                        <c:v>41030</c:v>
                      </c:pt>
                      <c:pt idx="89">
                        <c:v>41061</c:v>
                      </c:pt>
                      <c:pt idx="90">
                        <c:v>41091</c:v>
                      </c:pt>
                      <c:pt idx="91">
                        <c:v>41122</c:v>
                      </c:pt>
                      <c:pt idx="92">
                        <c:v>41153</c:v>
                      </c:pt>
                      <c:pt idx="93">
                        <c:v>41183</c:v>
                      </c:pt>
                      <c:pt idx="94">
                        <c:v>41214</c:v>
                      </c:pt>
                      <c:pt idx="95">
                        <c:v>41244</c:v>
                      </c:pt>
                      <c:pt idx="96">
                        <c:v>41275</c:v>
                      </c:pt>
                      <c:pt idx="97">
                        <c:v>41306</c:v>
                      </c:pt>
                      <c:pt idx="98">
                        <c:v>41334</c:v>
                      </c:pt>
                      <c:pt idx="99">
                        <c:v>41365</c:v>
                      </c:pt>
                      <c:pt idx="100">
                        <c:v>41395</c:v>
                      </c:pt>
                      <c:pt idx="101">
                        <c:v>41426</c:v>
                      </c:pt>
                      <c:pt idx="102">
                        <c:v>41456</c:v>
                      </c:pt>
                      <c:pt idx="103">
                        <c:v>41487</c:v>
                      </c:pt>
                      <c:pt idx="104">
                        <c:v>41518</c:v>
                      </c:pt>
                      <c:pt idx="105">
                        <c:v>41548</c:v>
                      </c:pt>
                      <c:pt idx="106">
                        <c:v>41579</c:v>
                      </c:pt>
                      <c:pt idx="107">
                        <c:v>41609</c:v>
                      </c:pt>
                      <c:pt idx="108">
                        <c:v>41640</c:v>
                      </c:pt>
                      <c:pt idx="109">
                        <c:v>41671</c:v>
                      </c:pt>
                      <c:pt idx="110">
                        <c:v>41699</c:v>
                      </c:pt>
                      <c:pt idx="111">
                        <c:v>41730</c:v>
                      </c:pt>
                      <c:pt idx="112">
                        <c:v>41760</c:v>
                      </c:pt>
                      <c:pt idx="113">
                        <c:v>41791</c:v>
                      </c:pt>
                      <c:pt idx="114">
                        <c:v>41821</c:v>
                      </c:pt>
                      <c:pt idx="115">
                        <c:v>41852</c:v>
                      </c:pt>
                      <c:pt idx="116">
                        <c:v>41883</c:v>
                      </c:pt>
                      <c:pt idx="117">
                        <c:v>41913</c:v>
                      </c:pt>
                      <c:pt idx="118">
                        <c:v>41944</c:v>
                      </c:pt>
                      <c:pt idx="119">
                        <c:v>41974</c:v>
                      </c:pt>
                      <c:pt idx="120">
                        <c:v>42005</c:v>
                      </c:pt>
                      <c:pt idx="121">
                        <c:v>42036</c:v>
                      </c:pt>
                      <c:pt idx="122">
                        <c:v>42064</c:v>
                      </c:pt>
                      <c:pt idx="123">
                        <c:v>42095</c:v>
                      </c:pt>
                      <c:pt idx="124">
                        <c:v>42125</c:v>
                      </c:pt>
                      <c:pt idx="125">
                        <c:v>42156</c:v>
                      </c:pt>
                      <c:pt idx="126">
                        <c:v>42186</c:v>
                      </c:pt>
                      <c:pt idx="127">
                        <c:v>42217</c:v>
                      </c:pt>
                      <c:pt idx="128">
                        <c:v>42248</c:v>
                      </c:pt>
                      <c:pt idx="129">
                        <c:v>42278</c:v>
                      </c:pt>
                      <c:pt idx="130">
                        <c:v>42309</c:v>
                      </c:pt>
                      <c:pt idx="131">
                        <c:v>42339</c:v>
                      </c:pt>
                      <c:pt idx="132">
                        <c:v>42370</c:v>
                      </c:pt>
                      <c:pt idx="133">
                        <c:v>42401</c:v>
                      </c:pt>
                      <c:pt idx="134">
                        <c:v>42430</c:v>
                      </c:pt>
                      <c:pt idx="135">
                        <c:v>42461</c:v>
                      </c:pt>
                      <c:pt idx="136">
                        <c:v>42491</c:v>
                      </c:pt>
                      <c:pt idx="137">
                        <c:v>42522</c:v>
                      </c:pt>
                      <c:pt idx="138">
                        <c:v>42552</c:v>
                      </c:pt>
                      <c:pt idx="139">
                        <c:v>42583</c:v>
                      </c:pt>
                      <c:pt idx="140">
                        <c:v>42614</c:v>
                      </c:pt>
                      <c:pt idx="141">
                        <c:v>42644</c:v>
                      </c:pt>
                      <c:pt idx="142">
                        <c:v>42675</c:v>
                      </c:pt>
                      <c:pt idx="143">
                        <c:v>42705</c:v>
                      </c:pt>
                      <c:pt idx="144">
                        <c:v>42736</c:v>
                      </c:pt>
                      <c:pt idx="145">
                        <c:v>42767</c:v>
                      </c:pt>
                      <c:pt idx="146">
                        <c:v>42795</c:v>
                      </c:pt>
                      <c:pt idx="147">
                        <c:v>42826</c:v>
                      </c:pt>
                      <c:pt idx="148">
                        <c:v>42856</c:v>
                      </c:pt>
                      <c:pt idx="149">
                        <c:v>42887</c:v>
                      </c:pt>
                      <c:pt idx="150">
                        <c:v>42917</c:v>
                      </c:pt>
                      <c:pt idx="151">
                        <c:v>42948</c:v>
                      </c:pt>
                      <c:pt idx="152">
                        <c:v>42979</c:v>
                      </c:pt>
                      <c:pt idx="153">
                        <c:v>43009</c:v>
                      </c:pt>
                      <c:pt idx="154">
                        <c:v>43040</c:v>
                      </c:pt>
                      <c:pt idx="155">
                        <c:v>43070</c:v>
                      </c:pt>
                      <c:pt idx="156">
                        <c:v>43101</c:v>
                      </c:pt>
                      <c:pt idx="157">
                        <c:v>43132</c:v>
                      </c:pt>
                      <c:pt idx="158">
                        <c:v>43160</c:v>
                      </c:pt>
                      <c:pt idx="159">
                        <c:v>43191</c:v>
                      </c:pt>
                      <c:pt idx="160">
                        <c:v>43221</c:v>
                      </c:pt>
                      <c:pt idx="161">
                        <c:v>43252</c:v>
                      </c:pt>
                      <c:pt idx="162">
                        <c:v>43282</c:v>
                      </c:pt>
                      <c:pt idx="163">
                        <c:v>43313</c:v>
                      </c:pt>
                      <c:pt idx="164">
                        <c:v>43344</c:v>
                      </c:pt>
                      <c:pt idx="165">
                        <c:v>43374</c:v>
                      </c:pt>
                      <c:pt idx="166">
                        <c:v>43405</c:v>
                      </c:pt>
                      <c:pt idx="167">
                        <c:v>43435</c:v>
                      </c:pt>
                      <c:pt idx="168">
                        <c:v>43466</c:v>
                      </c:pt>
                      <c:pt idx="169">
                        <c:v>43497</c:v>
                      </c:pt>
                      <c:pt idx="170">
                        <c:v>43525</c:v>
                      </c:pt>
                      <c:pt idx="171">
                        <c:v>43556</c:v>
                      </c:pt>
                      <c:pt idx="172">
                        <c:v>43586</c:v>
                      </c:pt>
                      <c:pt idx="173">
                        <c:v>43617</c:v>
                      </c:pt>
                      <c:pt idx="174">
                        <c:v>43647</c:v>
                      </c:pt>
                      <c:pt idx="175">
                        <c:v>43678</c:v>
                      </c:pt>
                      <c:pt idx="176">
                        <c:v>43709</c:v>
                      </c:pt>
                      <c:pt idx="177">
                        <c:v>43739</c:v>
                      </c:pt>
                      <c:pt idx="178">
                        <c:v>43770</c:v>
                      </c:pt>
                      <c:pt idx="179">
                        <c:v>43800</c:v>
                      </c:pt>
                      <c:pt idx="180">
                        <c:v>43831</c:v>
                      </c:pt>
                      <c:pt idx="181">
                        <c:v>43862</c:v>
                      </c:pt>
                      <c:pt idx="182">
                        <c:v>43891</c:v>
                      </c:pt>
                      <c:pt idx="183">
                        <c:v>43922</c:v>
                      </c:pt>
                      <c:pt idx="184">
                        <c:v>43952</c:v>
                      </c:pt>
                      <c:pt idx="185">
                        <c:v>43983</c:v>
                      </c:pt>
                      <c:pt idx="186">
                        <c:v>44013</c:v>
                      </c:pt>
                      <c:pt idx="187">
                        <c:v>44044</c:v>
                      </c:pt>
                      <c:pt idx="188">
                        <c:v>44075</c:v>
                      </c:pt>
                      <c:pt idx="189">
                        <c:v>44105</c:v>
                      </c:pt>
                      <c:pt idx="190">
                        <c:v>44136</c:v>
                      </c:pt>
                      <c:pt idx="191">
                        <c:v>44166</c:v>
                      </c:pt>
                      <c:pt idx="192">
                        <c:v>44197</c:v>
                      </c:pt>
                      <c:pt idx="193">
                        <c:v>44228</c:v>
                      </c:pt>
                      <c:pt idx="194">
                        <c:v>44256</c:v>
                      </c:pt>
                      <c:pt idx="195">
                        <c:v>44287</c:v>
                      </c:pt>
                      <c:pt idx="196">
                        <c:v>44317</c:v>
                      </c:pt>
                      <c:pt idx="197">
                        <c:v>44348</c:v>
                      </c:pt>
                      <c:pt idx="198">
                        <c:v>44378</c:v>
                      </c:pt>
                      <c:pt idx="199">
                        <c:v>44409</c:v>
                      </c:pt>
                      <c:pt idx="200">
                        <c:v>44440</c:v>
                      </c:pt>
                      <c:pt idx="201">
                        <c:v>44470</c:v>
                      </c:pt>
                      <c:pt idx="202">
                        <c:v>44501</c:v>
                      </c:pt>
                      <c:pt idx="203">
                        <c:v>44531</c:v>
                      </c:pt>
                      <c:pt idx="204">
                        <c:v>44562</c:v>
                      </c:pt>
                      <c:pt idx="205">
                        <c:v>44593</c:v>
                      </c:pt>
                      <c:pt idx="206">
                        <c:v>44621</c:v>
                      </c:pt>
                      <c:pt idx="207">
                        <c:v>44652</c:v>
                      </c:pt>
                      <c:pt idx="208">
                        <c:v>44682</c:v>
                      </c:pt>
                      <c:pt idx="209">
                        <c:v>44713</c:v>
                      </c:pt>
                      <c:pt idx="210">
                        <c:v>44743</c:v>
                      </c:pt>
                      <c:pt idx="211">
                        <c:v>44774</c:v>
                      </c:pt>
                      <c:pt idx="212">
                        <c:v>44805</c:v>
                      </c:pt>
                      <c:pt idx="213">
                        <c:v>44835</c:v>
                      </c:pt>
                      <c:pt idx="214">
                        <c:v>44866</c:v>
                      </c:pt>
                      <c:pt idx="215">
                        <c:v>44896</c:v>
                      </c:pt>
                      <c:pt idx="216">
                        <c:v>44927</c:v>
                      </c:pt>
                      <c:pt idx="217">
                        <c:v>44958</c:v>
                      </c:pt>
                      <c:pt idx="218">
                        <c:v>44986</c:v>
                      </c:pt>
                      <c:pt idx="219">
                        <c:v>45017</c:v>
                      </c:pt>
                      <c:pt idx="220">
                        <c:v>45047</c:v>
                      </c:pt>
                      <c:pt idx="221">
                        <c:v>45078</c:v>
                      </c:pt>
                      <c:pt idx="222">
                        <c:v>45108</c:v>
                      </c:pt>
                      <c:pt idx="223">
                        <c:v>45139</c:v>
                      </c:pt>
                      <c:pt idx="224">
                        <c:v>45170</c:v>
                      </c:pt>
                      <c:pt idx="225">
                        <c:v>45200</c:v>
                      </c:pt>
                      <c:pt idx="226">
                        <c:v>45231</c:v>
                      </c:pt>
                      <c:pt idx="227">
                        <c:v>45261</c:v>
                      </c:pt>
                      <c:pt idx="228">
                        <c:v>45292</c:v>
                      </c:pt>
                      <c:pt idx="229">
                        <c:v>45323</c:v>
                      </c:pt>
                      <c:pt idx="230">
                        <c:v>45352</c:v>
                      </c:pt>
                      <c:pt idx="231">
                        <c:v>45383</c:v>
                      </c:pt>
                      <c:pt idx="232">
                        <c:v>45413</c:v>
                      </c:pt>
                      <c:pt idx="233">
                        <c:v>45444</c:v>
                      </c:pt>
                      <c:pt idx="234">
                        <c:v>45474</c:v>
                      </c:pt>
                      <c:pt idx="235">
                        <c:v>45505</c:v>
                      </c:pt>
                      <c:pt idx="236">
                        <c:v>45536</c:v>
                      </c:pt>
                      <c:pt idx="237">
                        <c:v>45566</c:v>
                      </c:pt>
                      <c:pt idx="238">
                        <c:v>45597</c:v>
                      </c:pt>
                      <c:pt idx="239">
                        <c:v>45627</c:v>
                      </c:pt>
                      <c:pt idx="240">
                        <c:v>45658</c:v>
                      </c:pt>
                      <c:pt idx="241">
                        <c:v>45689</c:v>
                      </c:pt>
                      <c:pt idx="242">
                        <c:v>45717</c:v>
                      </c:pt>
                      <c:pt idx="243">
                        <c:v>45748</c:v>
                      </c:pt>
                      <c:pt idx="244">
                        <c:v>45778</c:v>
                      </c:pt>
                      <c:pt idx="245">
                        <c:v>45809</c:v>
                      </c:pt>
                      <c:pt idx="246">
                        <c:v>45839</c:v>
                      </c:pt>
                      <c:pt idx="247">
                        <c:v>45870</c:v>
                      </c:pt>
                      <c:pt idx="248">
                        <c:v>45901</c:v>
                      </c:pt>
                      <c:pt idx="249">
                        <c:v>45931</c:v>
                      </c:pt>
                      <c:pt idx="250">
                        <c:v>45962</c:v>
                      </c:pt>
                      <c:pt idx="251">
                        <c:v>45992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'[Cyclical Analysis and Leading Indicators.xlsx]PMI'!$B$2:$B$241</c15:sqref>
                        </c15:formulaRef>
                      </c:ext>
                    </c:extLst>
                    <c:numCache>
                      <c:formatCode>General</c:formatCode>
                      <c:ptCount val="240"/>
                      <c:pt idx="0">
                        <c:v>60.8</c:v>
                      </c:pt>
                      <c:pt idx="1">
                        <c:v>59.9</c:v>
                      </c:pt>
                      <c:pt idx="2">
                        <c:v>60.6</c:v>
                      </c:pt>
                      <c:pt idx="3">
                        <c:v>60.6</c:v>
                      </c:pt>
                      <c:pt idx="4">
                        <c:v>61.4</c:v>
                      </c:pt>
                      <c:pt idx="5">
                        <c:v>60.5</c:v>
                      </c:pt>
                      <c:pt idx="6">
                        <c:v>59.9</c:v>
                      </c:pt>
                      <c:pt idx="7">
                        <c:v>58.5</c:v>
                      </c:pt>
                      <c:pt idx="8">
                        <c:v>57.4</c:v>
                      </c:pt>
                      <c:pt idx="9">
                        <c:v>56.3</c:v>
                      </c:pt>
                      <c:pt idx="10">
                        <c:v>56.2</c:v>
                      </c:pt>
                      <c:pt idx="11">
                        <c:v>57.2</c:v>
                      </c:pt>
                      <c:pt idx="12">
                        <c:v>56.8</c:v>
                      </c:pt>
                      <c:pt idx="13">
                        <c:v>55.5</c:v>
                      </c:pt>
                      <c:pt idx="14">
                        <c:v>55.2</c:v>
                      </c:pt>
                      <c:pt idx="15">
                        <c:v>52.2</c:v>
                      </c:pt>
                      <c:pt idx="16">
                        <c:v>50.8</c:v>
                      </c:pt>
                      <c:pt idx="17">
                        <c:v>52.4</c:v>
                      </c:pt>
                      <c:pt idx="18">
                        <c:v>52.8</c:v>
                      </c:pt>
                      <c:pt idx="19">
                        <c:v>52.4</c:v>
                      </c:pt>
                      <c:pt idx="20">
                        <c:v>56.8</c:v>
                      </c:pt>
                      <c:pt idx="21">
                        <c:v>57.2</c:v>
                      </c:pt>
                      <c:pt idx="22">
                        <c:v>56.7</c:v>
                      </c:pt>
                      <c:pt idx="23">
                        <c:v>55.1</c:v>
                      </c:pt>
                      <c:pt idx="24">
                        <c:v>55</c:v>
                      </c:pt>
                      <c:pt idx="25">
                        <c:v>55.8</c:v>
                      </c:pt>
                      <c:pt idx="26">
                        <c:v>54.3</c:v>
                      </c:pt>
                      <c:pt idx="27">
                        <c:v>55.2</c:v>
                      </c:pt>
                      <c:pt idx="28">
                        <c:v>53.7</c:v>
                      </c:pt>
                      <c:pt idx="29">
                        <c:v>52</c:v>
                      </c:pt>
                      <c:pt idx="30">
                        <c:v>53</c:v>
                      </c:pt>
                      <c:pt idx="31">
                        <c:v>53.7</c:v>
                      </c:pt>
                      <c:pt idx="32">
                        <c:v>52.2</c:v>
                      </c:pt>
                      <c:pt idx="33">
                        <c:v>51.4</c:v>
                      </c:pt>
                      <c:pt idx="34">
                        <c:v>50.3</c:v>
                      </c:pt>
                      <c:pt idx="35">
                        <c:v>51.4</c:v>
                      </c:pt>
                      <c:pt idx="36">
                        <c:v>49.5</c:v>
                      </c:pt>
                      <c:pt idx="37">
                        <c:v>51.9</c:v>
                      </c:pt>
                      <c:pt idx="38">
                        <c:v>50.7</c:v>
                      </c:pt>
                      <c:pt idx="39">
                        <c:v>52.6</c:v>
                      </c:pt>
                      <c:pt idx="40">
                        <c:v>52.5</c:v>
                      </c:pt>
                      <c:pt idx="41">
                        <c:v>52.6</c:v>
                      </c:pt>
                      <c:pt idx="42">
                        <c:v>52.4</c:v>
                      </c:pt>
                      <c:pt idx="43">
                        <c:v>50.9</c:v>
                      </c:pt>
                      <c:pt idx="44">
                        <c:v>51</c:v>
                      </c:pt>
                      <c:pt idx="45">
                        <c:v>51.1</c:v>
                      </c:pt>
                      <c:pt idx="46">
                        <c:v>50.5</c:v>
                      </c:pt>
                      <c:pt idx="47">
                        <c:v>49</c:v>
                      </c:pt>
                      <c:pt idx="48">
                        <c:v>50.3</c:v>
                      </c:pt>
                      <c:pt idx="49">
                        <c:v>47.6</c:v>
                      </c:pt>
                      <c:pt idx="50">
                        <c:v>48.3</c:v>
                      </c:pt>
                      <c:pt idx="51">
                        <c:v>48.8</c:v>
                      </c:pt>
                      <c:pt idx="52">
                        <c:v>48.8</c:v>
                      </c:pt>
                      <c:pt idx="53">
                        <c:v>49.8</c:v>
                      </c:pt>
                      <c:pt idx="54">
                        <c:v>50</c:v>
                      </c:pt>
                      <c:pt idx="55">
                        <c:v>49.2</c:v>
                      </c:pt>
                      <c:pt idx="56">
                        <c:v>44.8</c:v>
                      </c:pt>
                      <c:pt idx="57">
                        <c:v>38.9</c:v>
                      </c:pt>
                      <c:pt idx="58">
                        <c:v>36.5</c:v>
                      </c:pt>
                      <c:pt idx="59">
                        <c:v>33.1</c:v>
                      </c:pt>
                      <c:pt idx="60">
                        <c:v>34.9</c:v>
                      </c:pt>
                      <c:pt idx="61">
                        <c:v>35.5</c:v>
                      </c:pt>
                      <c:pt idx="62">
                        <c:v>36</c:v>
                      </c:pt>
                      <c:pt idx="63">
                        <c:v>39.5</c:v>
                      </c:pt>
                      <c:pt idx="64">
                        <c:v>41.7</c:v>
                      </c:pt>
                      <c:pt idx="65">
                        <c:v>45.8</c:v>
                      </c:pt>
                      <c:pt idx="66">
                        <c:v>49.9</c:v>
                      </c:pt>
                      <c:pt idx="67">
                        <c:v>53.5</c:v>
                      </c:pt>
                      <c:pt idx="68">
                        <c:v>54.4</c:v>
                      </c:pt>
                      <c:pt idx="69">
                        <c:v>56</c:v>
                      </c:pt>
                      <c:pt idx="70">
                        <c:v>54.4</c:v>
                      </c:pt>
                      <c:pt idx="71">
                        <c:v>55.3</c:v>
                      </c:pt>
                      <c:pt idx="72">
                        <c:v>57.2</c:v>
                      </c:pt>
                      <c:pt idx="73">
                        <c:v>55.8</c:v>
                      </c:pt>
                      <c:pt idx="74">
                        <c:v>58.8</c:v>
                      </c:pt>
                      <c:pt idx="75">
                        <c:v>58.1</c:v>
                      </c:pt>
                      <c:pt idx="76">
                        <c:v>58.3</c:v>
                      </c:pt>
                      <c:pt idx="77">
                        <c:v>56.4</c:v>
                      </c:pt>
                      <c:pt idx="78">
                        <c:v>56.4</c:v>
                      </c:pt>
                      <c:pt idx="79">
                        <c:v>58</c:v>
                      </c:pt>
                      <c:pt idx="80">
                        <c:v>56.3</c:v>
                      </c:pt>
                      <c:pt idx="81">
                        <c:v>57.7</c:v>
                      </c:pt>
                      <c:pt idx="82">
                        <c:v>57.6</c:v>
                      </c:pt>
                      <c:pt idx="83">
                        <c:v>57.5</c:v>
                      </c:pt>
                      <c:pt idx="84">
                        <c:v>59</c:v>
                      </c:pt>
                      <c:pt idx="85">
                        <c:v>59.3</c:v>
                      </c:pt>
                      <c:pt idx="86">
                        <c:v>59.1</c:v>
                      </c:pt>
                      <c:pt idx="87">
                        <c:v>58.9</c:v>
                      </c:pt>
                      <c:pt idx="88">
                        <c:v>53.7</c:v>
                      </c:pt>
                      <c:pt idx="89">
                        <c:v>56.6</c:v>
                      </c:pt>
                      <c:pt idx="90">
                        <c:v>52.9</c:v>
                      </c:pt>
                      <c:pt idx="91">
                        <c:v>53</c:v>
                      </c:pt>
                      <c:pt idx="92">
                        <c:v>52.8</c:v>
                      </c:pt>
                      <c:pt idx="93">
                        <c:v>51.8</c:v>
                      </c:pt>
                      <c:pt idx="94">
                        <c:v>52.1</c:v>
                      </c:pt>
                      <c:pt idx="95">
                        <c:v>53.1</c:v>
                      </c:pt>
                      <c:pt idx="96">
                        <c:v>52.8</c:v>
                      </c:pt>
                      <c:pt idx="97">
                        <c:v>52.4</c:v>
                      </c:pt>
                      <c:pt idx="98">
                        <c:v>53</c:v>
                      </c:pt>
                      <c:pt idx="99">
                        <c:v>53.7</c:v>
                      </c:pt>
                      <c:pt idx="100">
                        <c:v>53.2</c:v>
                      </c:pt>
                      <c:pt idx="101">
                        <c:v>51</c:v>
                      </c:pt>
                      <c:pt idx="102">
                        <c:v>50.6</c:v>
                      </c:pt>
                      <c:pt idx="103">
                        <c:v>51.1</c:v>
                      </c:pt>
                      <c:pt idx="104">
                        <c:v>52.2</c:v>
                      </c:pt>
                      <c:pt idx="105">
                        <c:v>51.2</c:v>
                      </c:pt>
                      <c:pt idx="106">
                        <c:v>49.5</c:v>
                      </c:pt>
                      <c:pt idx="107">
                        <c:v>50.4</c:v>
                      </c:pt>
                      <c:pt idx="108">
                        <c:v>52.3</c:v>
                      </c:pt>
                      <c:pt idx="109">
                        <c:v>53.1</c:v>
                      </c:pt>
                      <c:pt idx="110">
                        <c:v>51.5</c:v>
                      </c:pt>
                      <c:pt idx="111">
                        <c:v>50</c:v>
                      </c:pt>
                      <c:pt idx="112">
                        <c:v>50</c:v>
                      </c:pt>
                      <c:pt idx="113">
                        <c:v>52.5</c:v>
                      </c:pt>
                      <c:pt idx="114">
                        <c:v>54.9</c:v>
                      </c:pt>
                      <c:pt idx="115">
                        <c:v>56.3</c:v>
                      </c:pt>
                      <c:pt idx="116">
                        <c:v>56</c:v>
                      </c:pt>
                      <c:pt idx="117">
                        <c:v>56.6</c:v>
                      </c:pt>
                      <c:pt idx="118">
                        <c:v>57</c:v>
                      </c:pt>
                      <c:pt idx="119">
                        <c:v>56.5</c:v>
                      </c:pt>
                      <c:pt idx="120">
                        <c:v>51.3</c:v>
                      </c:pt>
                      <c:pt idx="121">
                        <c:v>54.3</c:v>
                      </c:pt>
                      <c:pt idx="122">
                        <c:v>54.4</c:v>
                      </c:pt>
                      <c:pt idx="123">
                        <c:v>55.3</c:v>
                      </c:pt>
                      <c:pt idx="124">
                        <c:v>55.6</c:v>
                      </c:pt>
                      <c:pt idx="125">
                        <c:v>55.7</c:v>
                      </c:pt>
                      <c:pt idx="126">
                        <c:v>56.4</c:v>
                      </c:pt>
                      <c:pt idx="127">
                        <c:v>58.1</c:v>
                      </c:pt>
                      <c:pt idx="128">
                        <c:v>56.1</c:v>
                      </c:pt>
                      <c:pt idx="129">
                        <c:v>57.9</c:v>
                      </c:pt>
                      <c:pt idx="130">
                        <c:v>57.6</c:v>
                      </c:pt>
                      <c:pt idx="131">
                        <c:v>55.1</c:v>
                      </c:pt>
                      <c:pt idx="132">
                        <c:v>53.5</c:v>
                      </c:pt>
                      <c:pt idx="133">
                        <c:v>52.9</c:v>
                      </c:pt>
                      <c:pt idx="134">
                        <c:v>51.5</c:v>
                      </c:pt>
                      <c:pt idx="135">
                        <c:v>51.5</c:v>
                      </c:pt>
                      <c:pt idx="136">
                        <c:v>52.8</c:v>
                      </c:pt>
                      <c:pt idx="137">
                        <c:v>53.5</c:v>
                      </c:pt>
                      <c:pt idx="138">
                        <c:v>52.7</c:v>
                      </c:pt>
                      <c:pt idx="139">
                        <c:v>51.1</c:v>
                      </c:pt>
                      <c:pt idx="140">
                        <c:v>50.2</c:v>
                      </c:pt>
                      <c:pt idx="141">
                        <c:v>49.4</c:v>
                      </c:pt>
                      <c:pt idx="142">
                        <c:v>48.4</c:v>
                      </c:pt>
                      <c:pt idx="143">
                        <c:v>48</c:v>
                      </c:pt>
                      <c:pt idx="144">
                        <c:v>48.2</c:v>
                      </c:pt>
                      <c:pt idx="145">
                        <c:v>49.7</c:v>
                      </c:pt>
                      <c:pt idx="146">
                        <c:v>51.7</c:v>
                      </c:pt>
                      <c:pt idx="147">
                        <c:v>50.7</c:v>
                      </c:pt>
                      <c:pt idx="148">
                        <c:v>51</c:v>
                      </c:pt>
                      <c:pt idx="149">
                        <c:v>52.8</c:v>
                      </c:pt>
                      <c:pt idx="150">
                        <c:v>52.3</c:v>
                      </c:pt>
                      <c:pt idx="151">
                        <c:v>49.4</c:v>
                      </c:pt>
                      <c:pt idx="152">
                        <c:v>51.7</c:v>
                      </c:pt>
                      <c:pt idx="153">
                        <c:v>52</c:v>
                      </c:pt>
                      <c:pt idx="154">
                        <c:v>53.5</c:v>
                      </c:pt>
                      <c:pt idx="155">
                        <c:v>54.5</c:v>
                      </c:pt>
                      <c:pt idx="156">
                        <c:v>56</c:v>
                      </c:pt>
                      <c:pt idx="157">
                        <c:v>57.6</c:v>
                      </c:pt>
                      <c:pt idx="158">
                        <c:v>56.6</c:v>
                      </c:pt>
                      <c:pt idx="159">
                        <c:v>55.3</c:v>
                      </c:pt>
                      <c:pt idx="160">
                        <c:v>55.5</c:v>
                      </c:pt>
                      <c:pt idx="161">
                        <c:v>56.7</c:v>
                      </c:pt>
                      <c:pt idx="162">
                        <c:v>56.5</c:v>
                      </c:pt>
                      <c:pt idx="163">
                        <c:v>59.3</c:v>
                      </c:pt>
                      <c:pt idx="164">
                        <c:v>60.2</c:v>
                      </c:pt>
                      <c:pt idx="165">
                        <c:v>58.5</c:v>
                      </c:pt>
                      <c:pt idx="166">
                        <c:v>58.2</c:v>
                      </c:pt>
                      <c:pt idx="167">
                        <c:v>59.3</c:v>
                      </c:pt>
                      <c:pt idx="168">
                        <c:v>59.1</c:v>
                      </c:pt>
                      <c:pt idx="169">
                        <c:v>60.7</c:v>
                      </c:pt>
                      <c:pt idx="170">
                        <c:v>59.3</c:v>
                      </c:pt>
                      <c:pt idx="171">
                        <c:v>57.9</c:v>
                      </c:pt>
                      <c:pt idx="172">
                        <c:v>58.7</c:v>
                      </c:pt>
                      <c:pt idx="173">
                        <c:v>60</c:v>
                      </c:pt>
                      <c:pt idx="174">
                        <c:v>58.4</c:v>
                      </c:pt>
                      <c:pt idx="175">
                        <c:v>60.8</c:v>
                      </c:pt>
                      <c:pt idx="176">
                        <c:v>59.5</c:v>
                      </c:pt>
                      <c:pt idx="177">
                        <c:v>57.5</c:v>
                      </c:pt>
                      <c:pt idx="178">
                        <c:v>58.8</c:v>
                      </c:pt>
                      <c:pt idx="179">
                        <c:v>54.3</c:v>
                      </c:pt>
                      <c:pt idx="180">
                        <c:v>56.6</c:v>
                      </c:pt>
                      <c:pt idx="181">
                        <c:v>54.1</c:v>
                      </c:pt>
                      <c:pt idx="182">
                        <c:v>54.6</c:v>
                      </c:pt>
                      <c:pt idx="183">
                        <c:v>53.4</c:v>
                      </c:pt>
                      <c:pt idx="184">
                        <c:v>52.3</c:v>
                      </c:pt>
                      <c:pt idx="185">
                        <c:v>51.6</c:v>
                      </c:pt>
                      <c:pt idx="186">
                        <c:v>51.3</c:v>
                      </c:pt>
                      <c:pt idx="187">
                        <c:v>48.8</c:v>
                      </c:pt>
                      <c:pt idx="188">
                        <c:v>48.2</c:v>
                      </c:pt>
                      <c:pt idx="189">
                        <c:v>48.5</c:v>
                      </c:pt>
                      <c:pt idx="190">
                        <c:v>48.1</c:v>
                      </c:pt>
                      <c:pt idx="191">
                        <c:v>47.8</c:v>
                      </c:pt>
                      <c:pt idx="192">
                        <c:v>50.9</c:v>
                      </c:pt>
                      <c:pt idx="193">
                        <c:v>50.3</c:v>
                      </c:pt>
                      <c:pt idx="194">
                        <c:v>49.7</c:v>
                      </c:pt>
                      <c:pt idx="195">
                        <c:v>41.7</c:v>
                      </c:pt>
                      <c:pt idx="196">
                        <c:v>43.1</c:v>
                      </c:pt>
                      <c:pt idx="197">
                        <c:v>52.2</c:v>
                      </c:pt>
                      <c:pt idx="198">
                        <c:v>53.7</c:v>
                      </c:pt>
                      <c:pt idx="199">
                        <c:v>55.6</c:v>
                      </c:pt>
                      <c:pt idx="200">
                        <c:v>55.7</c:v>
                      </c:pt>
                      <c:pt idx="201">
                        <c:v>58.8</c:v>
                      </c:pt>
                      <c:pt idx="202">
                        <c:v>57.7</c:v>
                      </c:pt>
                      <c:pt idx="203">
                        <c:v>60.5</c:v>
                      </c:pt>
                      <c:pt idx="204">
                        <c:v>58.7</c:v>
                      </c:pt>
                      <c:pt idx="205">
                        <c:v>60.9</c:v>
                      </c:pt>
                      <c:pt idx="206">
                        <c:v>63.7</c:v>
                      </c:pt>
                      <c:pt idx="207">
                        <c:v>60.6</c:v>
                      </c:pt>
                      <c:pt idx="208">
                        <c:v>61.6</c:v>
                      </c:pt>
                      <c:pt idx="209">
                        <c:v>60.9</c:v>
                      </c:pt>
                      <c:pt idx="210">
                        <c:v>59.9</c:v>
                      </c:pt>
                      <c:pt idx="211">
                        <c:v>59.7</c:v>
                      </c:pt>
                      <c:pt idx="212">
                        <c:v>60.5</c:v>
                      </c:pt>
                      <c:pt idx="213">
                        <c:v>60.8</c:v>
                      </c:pt>
                      <c:pt idx="214">
                        <c:v>60.6</c:v>
                      </c:pt>
                      <c:pt idx="215">
                        <c:v>58.8</c:v>
                      </c:pt>
                      <c:pt idx="216">
                        <c:v>57.6</c:v>
                      </c:pt>
                      <c:pt idx="217">
                        <c:v>58.6</c:v>
                      </c:pt>
                      <c:pt idx="218">
                        <c:v>57.1</c:v>
                      </c:pt>
                      <c:pt idx="219">
                        <c:v>55.4</c:v>
                      </c:pt>
                      <c:pt idx="220">
                        <c:v>56.1</c:v>
                      </c:pt>
                      <c:pt idx="221" formatCode="0.0">
                        <c:v>53</c:v>
                      </c:pt>
                      <c:pt idx="222">
                        <c:v>52.8</c:v>
                      </c:pt>
                      <c:pt idx="223">
                        <c:v>52.8</c:v>
                      </c:pt>
                      <c:pt idx="224">
                        <c:v>50.9</c:v>
                      </c:pt>
                      <c:pt idx="225">
                        <c:v>50.2</c:v>
                      </c:pt>
                      <c:pt idx="226">
                        <c:v>49</c:v>
                      </c:pt>
                      <c:pt idx="227">
                        <c:v>48.4</c:v>
                      </c:pt>
                      <c:pt idx="228">
                        <c:v>47.4</c:v>
                      </c:pt>
                      <c:pt idx="229">
                        <c:v>47.7</c:v>
                      </c:pt>
                      <c:pt idx="230">
                        <c:v>46.3</c:v>
                      </c:pt>
                      <c:pt idx="231">
                        <c:v>47.1</c:v>
                      </c:pt>
                      <c:pt idx="232">
                        <c:v>46.9</c:v>
                      </c:pt>
                      <c:pt idx="233">
                        <c:v>46</c:v>
                      </c:pt>
                      <c:pt idx="234">
                        <c:v>46.4</c:v>
                      </c:pt>
                      <c:pt idx="235">
                        <c:v>47.6</c:v>
                      </c:pt>
                      <c:pt idx="236">
                        <c:v>49</c:v>
                      </c:pt>
                      <c:pt idx="237">
                        <c:v>46.7</c:v>
                      </c:pt>
                      <c:pt idx="238">
                        <c:v>46.7</c:v>
                      </c:pt>
                      <c:pt idx="239">
                        <c:v>47.1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02-0B17-4C50-B0DD-FF09905648D2}"/>
                  </c:ext>
                </c:extLst>
              </c15:ser>
            </c15:filteredLineSeries>
            <c15:filteredLineSeries>
              <c15:ser>
                <c:idx val="1"/>
                <c:order val="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'[Cyclical Analysis and Leading Indicators.xlsx]PMI'!$C$1</c15:sqref>
                        </c15:formulaRef>
                      </c:ext>
                    </c:extLst>
                    <c:strCache>
                      <c:ptCount val="1"/>
                      <c:pt idx="0">
                        <c:v>Vs. 1yr ago</c:v>
                      </c:pt>
                    </c:strCache>
                  </c:strRef>
                </c:tx>
                <c:spPr>
                  <a:ln w="28575" cap="rnd">
                    <a:solidFill>
                      <a:schemeClr val="accent2"/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'[Cyclical Analysis and Leading Indicators.xlsx]PMI'!$A$14:$A$265</c15:sqref>
                        </c15:formulaRef>
                      </c:ext>
                    </c:extLst>
                    <c:numCache>
                      <c:formatCode>mmm\-yy</c:formatCode>
                      <c:ptCount val="252"/>
                      <c:pt idx="0">
                        <c:v>38353</c:v>
                      </c:pt>
                      <c:pt idx="1">
                        <c:v>38384</c:v>
                      </c:pt>
                      <c:pt idx="2">
                        <c:v>38412</c:v>
                      </c:pt>
                      <c:pt idx="3">
                        <c:v>38443</c:v>
                      </c:pt>
                      <c:pt idx="4">
                        <c:v>38473</c:v>
                      </c:pt>
                      <c:pt idx="5">
                        <c:v>38504</c:v>
                      </c:pt>
                      <c:pt idx="6">
                        <c:v>38534</c:v>
                      </c:pt>
                      <c:pt idx="7">
                        <c:v>38565</c:v>
                      </c:pt>
                      <c:pt idx="8">
                        <c:v>38596</c:v>
                      </c:pt>
                      <c:pt idx="9">
                        <c:v>38626</c:v>
                      </c:pt>
                      <c:pt idx="10">
                        <c:v>38657</c:v>
                      </c:pt>
                      <c:pt idx="11">
                        <c:v>38687</c:v>
                      </c:pt>
                      <c:pt idx="12">
                        <c:v>38718</c:v>
                      </c:pt>
                      <c:pt idx="13">
                        <c:v>38749</c:v>
                      </c:pt>
                      <c:pt idx="14">
                        <c:v>38777</c:v>
                      </c:pt>
                      <c:pt idx="15">
                        <c:v>38808</c:v>
                      </c:pt>
                      <c:pt idx="16">
                        <c:v>38838</c:v>
                      </c:pt>
                      <c:pt idx="17">
                        <c:v>38869</c:v>
                      </c:pt>
                      <c:pt idx="18">
                        <c:v>38899</c:v>
                      </c:pt>
                      <c:pt idx="19">
                        <c:v>38930</c:v>
                      </c:pt>
                      <c:pt idx="20">
                        <c:v>38961</c:v>
                      </c:pt>
                      <c:pt idx="21">
                        <c:v>38991</c:v>
                      </c:pt>
                      <c:pt idx="22">
                        <c:v>39022</c:v>
                      </c:pt>
                      <c:pt idx="23">
                        <c:v>39052</c:v>
                      </c:pt>
                      <c:pt idx="24">
                        <c:v>39083</c:v>
                      </c:pt>
                      <c:pt idx="25">
                        <c:v>39114</c:v>
                      </c:pt>
                      <c:pt idx="26">
                        <c:v>39142</c:v>
                      </c:pt>
                      <c:pt idx="27">
                        <c:v>39173</c:v>
                      </c:pt>
                      <c:pt idx="28">
                        <c:v>39203</c:v>
                      </c:pt>
                      <c:pt idx="29">
                        <c:v>39234</c:v>
                      </c:pt>
                      <c:pt idx="30">
                        <c:v>39264</c:v>
                      </c:pt>
                      <c:pt idx="31">
                        <c:v>39295</c:v>
                      </c:pt>
                      <c:pt idx="32">
                        <c:v>39326</c:v>
                      </c:pt>
                      <c:pt idx="33">
                        <c:v>39356</c:v>
                      </c:pt>
                      <c:pt idx="34">
                        <c:v>39387</c:v>
                      </c:pt>
                      <c:pt idx="35">
                        <c:v>39417</c:v>
                      </c:pt>
                      <c:pt idx="36">
                        <c:v>39448</c:v>
                      </c:pt>
                      <c:pt idx="37">
                        <c:v>39479</c:v>
                      </c:pt>
                      <c:pt idx="38">
                        <c:v>39508</c:v>
                      </c:pt>
                      <c:pt idx="39">
                        <c:v>39539</c:v>
                      </c:pt>
                      <c:pt idx="40">
                        <c:v>39569</c:v>
                      </c:pt>
                      <c:pt idx="41">
                        <c:v>39600</c:v>
                      </c:pt>
                      <c:pt idx="42">
                        <c:v>39630</c:v>
                      </c:pt>
                      <c:pt idx="43">
                        <c:v>39661</c:v>
                      </c:pt>
                      <c:pt idx="44">
                        <c:v>39692</c:v>
                      </c:pt>
                      <c:pt idx="45">
                        <c:v>39722</c:v>
                      </c:pt>
                      <c:pt idx="46">
                        <c:v>39753</c:v>
                      </c:pt>
                      <c:pt idx="47">
                        <c:v>39783</c:v>
                      </c:pt>
                      <c:pt idx="48">
                        <c:v>39814</c:v>
                      </c:pt>
                      <c:pt idx="49">
                        <c:v>39845</c:v>
                      </c:pt>
                      <c:pt idx="50">
                        <c:v>39873</c:v>
                      </c:pt>
                      <c:pt idx="51">
                        <c:v>39904</c:v>
                      </c:pt>
                      <c:pt idx="52">
                        <c:v>39934</c:v>
                      </c:pt>
                      <c:pt idx="53">
                        <c:v>39965</c:v>
                      </c:pt>
                      <c:pt idx="54">
                        <c:v>39995</c:v>
                      </c:pt>
                      <c:pt idx="55">
                        <c:v>40026</c:v>
                      </c:pt>
                      <c:pt idx="56">
                        <c:v>40057</c:v>
                      </c:pt>
                      <c:pt idx="57">
                        <c:v>40087</c:v>
                      </c:pt>
                      <c:pt idx="58">
                        <c:v>40118</c:v>
                      </c:pt>
                      <c:pt idx="59">
                        <c:v>40148</c:v>
                      </c:pt>
                      <c:pt idx="60">
                        <c:v>40179</c:v>
                      </c:pt>
                      <c:pt idx="61">
                        <c:v>40210</c:v>
                      </c:pt>
                      <c:pt idx="62">
                        <c:v>40238</c:v>
                      </c:pt>
                      <c:pt idx="63">
                        <c:v>40269</c:v>
                      </c:pt>
                      <c:pt idx="64">
                        <c:v>40299</c:v>
                      </c:pt>
                      <c:pt idx="65">
                        <c:v>40330</c:v>
                      </c:pt>
                      <c:pt idx="66">
                        <c:v>40360</c:v>
                      </c:pt>
                      <c:pt idx="67">
                        <c:v>40391</c:v>
                      </c:pt>
                      <c:pt idx="68">
                        <c:v>40422</c:v>
                      </c:pt>
                      <c:pt idx="69">
                        <c:v>40452</c:v>
                      </c:pt>
                      <c:pt idx="70">
                        <c:v>40483</c:v>
                      </c:pt>
                      <c:pt idx="71">
                        <c:v>40513</c:v>
                      </c:pt>
                      <c:pt idx="72">
                        <c:v>40544</c:v>
                      </c:pt>
                      <c:pt idx="73">
                        <c:v>40575</c:v>
                      </c:pt>
                      <c:pt idx="74">
                        <c:v>40603</c:v>
                      </c:pt>
                      <c:pt idx="75">
                        <c:v>40634</c:v>
                      </c:pt>
                      <c:pt idx="76">
                        <c:v>40664</c:v>
                      </c:pt>
                      <c:pt idx="77">
                        <c:v>40695</c:v>
                      </c:pt>
                      <c:pt idx="78">
                        <c:v>40725</c:v>
                      </c:pt>
                      <c:pt idx="79">
                        <c:v>40756</c:v>
                      </c:pt>
                      <c:pt idx="80">
                        <c:v>40787</c:v>
                      </c:pt>
                      <c:pt idx="81">
                        <c:v>40817</c:v>
                      </c:pt>
                      <c:pt idx="82">
                        <c:v>40848</c:v>
                      </c:pt>
                      <c:pt idx="83">
                        <c:v>40878</c:v>
                      </c:pt>
                      <c:pt idx="84">
                        <c:v>40909</c:v>
                      </c:pt>
                      <c:pt idx="85">
                        <c:v>40940</c:v>
                      </c:pt>
                      <c:pt idx="86">
                        <c:v>40969</c:v>
                      </c:pt>
                      <c:pt idx="87">
                        <c:v>41000</c:v>
                      </c:pt>
                      <c:pt idx="88">
                        <c:v>41030</c:v>
                      </c:pt>
                      <c:pt idx="89">
                        <c:v>41061</c:v>
                      </c:pt>
                      <c:pt idx="90">
                        <c:v>41091</c:v>
                      </c:pt>
                      <c:pt idx="91">
                        <c:v>41122</c:v>
                      </c:pt>
                      <c:pt idx="92">
                        <c:v>41153</c:v>
                      </c:pt>
                      <c:pt idx="93">
                        <c:v>41183</c:v>
                      </c:pt>
                      <c:pt idx="94">
                        <c:v>41214</c:v>
                      </c:pt>
                      <c:pt idx="95">
                        <c:v>41244</c:v>
                      </c:pt>
                      <c:pt idx="96">
                        <c:v>41275</c:v>
                      </c:pt>
                      <c:pt idx="97">
                        <c:v>41306</c:v>
                      </c:pt>
                      <c:pt idx="98">
                        <c:v>41334</c:v>
                      </c:pt>
                      <c:pt idx="99">
                        <c:v>41365</c:v>
                      </c:pt>
                      <c:pt idx="100">
                        <c:v>41395</c:v>
                      </c:pt>
                      <c:pt idx="101">
                        <c:v>41426</c:v>
                      </c:pt>
                      <c:pt idx="102">
                        <c:v>41456</c:v>
                      </c:pt>
                      <c:pt idx="103">
                        <c:v>41487</c:v>
                      </c:pt>
                      <c:pt idx="104">
                        <c:v>41518</c:v>
                      </c:pt>
                      <c:pt idx="105">
                        <c:v>41548</c:v>
                      </c:pt>
                      <c:pt idx="106">
                        <c:v>41579</c:v>
                      </c:pt>
                      <c:pt idx="107">
                        <c:v>41609</c:v>
                      </c:pt>
                      <c:pt idx="108">
                        <c:v>41640</c:v>
                      </c:pt>
                      <c:pt idx="109">
                        <c:v>41671</c:v>
                      </c:pt>
                      <c:pt idx="110">
                        <c:v>41699</c:v>
                      </c:pt>
                      <c:pt idx="111">
                        <c:v>41730</c:v>
                      </c:pt>
                      <c:pt idx="112">
                        <c:v>41760</c:v>
                      </c:pt>
                      <c:pt idx="113">
                        <c:v>41791</c:v>
                      </c:pt>
                      <c:pt idx="114">
                        <c:v>41821</c:v>
                      </c:pt>
                      <c:pt idx="115">
                        <c:v>41852</c:v>
                      </c:pt>
                      <c:pt idx="116">
                        <c:v>41883</c:v>
                      </c:pt>
                      <c:pt idx="117">
                        <c:v>41913</c:v>
                      </c:pt>
                      <c:pt idx="118">
                        <c:v>41944</c:v>
                      </c:pt>
                      <c:pt idx="119">
                        <c:v>41974</c:v>
                      </c:pt>
                      <c:pt idx="120">
                        <c:v>42005</c:v>
                      </c:pt>
                      <c:pt idx="121">
                        <c:v>42036</c:v>
                      </c:pt>
                      <c:pt idx="122">
                        <c:v>42064</c:v>
                      </c:pt>
                      <c:pt idx="123">
                        <c:v>42095</c:v>
                      </c:pt>
                      <c:pt idx="124">
                        <c:v>42125</c:v>
                      </c:pt>
                      <c:pt idx="125">
                        <c:v>42156</c:v>
                      </c:pt>
                      <c:pt idx="126">
                        <c:v>42186</c:v>
                      </c:pt>
                      <c:pt idx="127">
                        <c:v>42217</c:v>
                      </c:pt>
                      <c:pt idx="128">
                        <c:v>42248</c:v>
                      </c:pt>
                      <c:pt idx="129">
                        <c:v>42278</c:v>
                      </c:pt>
                      <c:pt idx="130">
                        <c:v>42309</c:v>
                      </c:pt>
                      <c:pt idx="131">
                        <c:v>42339</c:v>
                      </c:pt>
                      <c:pt idx="132">
                        <c:v>42370</c:v>
                      </c:pt>
                      <c:pt idx="133">
                        <c:v>42401</c:v>
                      </c:pt>
                      <c:pt idx="134">
                        <c:v>42430</c:v>
                      </c:pt>
                      <c:pt idx="135">
                        <c:v>42461</c:v>
                      </c:pt>
                      <c:pt idx="136">
                        <c:v>42491</c:v>
                      </c:pt>
                      <c:pt idx="137">
                        <c:v>42522</c:v>
                      </c:pt>
                      <c:pt idx="138">
                        <c:v>42552</c:v>
                      </c:pt>
                      <c:pt idx="139">
                        <c:v>42583</c:v>
                      </c:pt>
                      <c:pt idx="140">
                        <c:v>42614</c:v>
                      </c:pt>
                      <c:pt idx="141">
                        <c:v>42644</c:v>
                      </c:pt>
                      <c:pt idx="142">
                        <c:v>42675</c:v>
                      </c:pt>
                      <c:pt idx="143">
                        <c:v>42705</c:v>
                      </c:pt>
                      <c:pt idx="144">
                        <c:v>42736</c:v>
                      </c:pt>
                      <c:pt idx="145">
                        <c:v>42767</c:v>
                      </c:pt>
                      <c:pt idx="146">
                        <c:v>42795</c:v>
                      </c:pt>
                      <c:pt idx="147">
                        <c:v>42826</c:v>
                      </c:pt>
                      <c:pt idx="148">
                        <c:v>42856</c:v>
                      </c:pt>
                      <c:pt idx="149">
                        <c:v>42887</c:v>
                      </c:pt>
                      <c:pt idx="150">
                        <c:v>42917</c:v>
                      </c:pt>
                      <c:pt idx="151">
                        <c:v>42948</c:v>
                      </c:pt>
                      <c:pt idx="152">
                        <c:v>42979</c:v>
                      </c:pt>
                      <c:pt idx="153">
                        <c:v>43009</c:v>
                      </c:pt>
                      <c:pt idx="154">
                        <c:v>43040</c:v>
                      </c:pt>
                      <c:pt idx="155">
                        <c:v>43070</c:v>
                      </c:pt>
                      <c:pt idx="156">
                        <c:v>43101</c:v>
                      </c:pt>
                      <c:pt idx="157">
                        <c:v>43132</c:v>
                      </c:pt>
                      <c:pt idx="158">
                        <c:v>43160</c:v>
                      </c:pt>
                      <c:pt idx="159">
                        <c:v>43191</c:v>
                      </c:pt>
                      <c:pt idx="160">
                        <c:v>43221</c:v>
                      </c:pt>
                      <c:pt idx="161">
                        <c:v>43252</c:v>
                      </c:pt>
                      <c:pt idx="162">
                        <c:v>43282</c:v>
                      </c:pt>
                      <c:pt idx="163">
                        <c:v>43313</c:v>
                      </c:pt>
                      <c:pt idx="164">
                        <c:v>43344</c:v>
                      </c:pt>
                      <c:pt idx="165">
                        <c:v>43374</c:v>
                      </c:pt>
                      <c:pt idx="166">
                        <c:v>43405</c:v>
                      </c:pt>
                      <c:pt idx="167">
                        <c:v>43435</c:v>
                      </c:pt>
                      <c:pt idx="168">
                        <c:v>43466</c:v>
                      </c:pt>
                      <c:pt idx="169">
                        <c:v>43497</c:v>
                      </c:pt>
                      <c:pt idx="170">
                        <c:v>43525</c:v>
                      </c:pt>
                      <c:pt idx="171">
                        <c:v>43556</c:v>
                      </c:pt>
                      <c:pt idx="172">
                        <c:v>43586</c:v>
                      </c:pt>
                      <c:pt idx="173">
                        <c:v>43617</c:v>
                      </c:pt>
                      <c:pt idx="174">
                        <c:v>43647</c:v>
                      </c:pt>
                      <c:pt idx="175">
                        <c:v>43678</c:v>
                      </c:pt>
                      <c:pt idx="176">
                        <c:v>43709</c:v>
                      </c:pt>
                      <c:pt idx="177">
                        <c:v>43739</c:v>
                      </c:pt>
                      <c:pt idx="178">
                        <c:v>43770</c:v>
                      </c:pt>
                      <c:pt idx="179">
                        <c:v>43800</c:v>
                      </c:pt>
                      <c:pt idx="180">
                        <c:v>43831</c:v>
                      </c:pt>
                      <c:pt idx="181">
                        <c:v>43862</c:v>
                      </c:pt>
                      <c:pt idx="182">
                        <c:v>43891</c:v>
                      </c:pt>
                      <c:pt idx="183">
                        <c:v>43922</c:v>
                      </c:pt>
                      <c:pt idx="184">
                        <c:v>43952</c:v>
                      </c:pt>
                      <c:pt idx="185">
                        <c:v>43983</c:v>
                      </c:pt>
                      <c:pt idx="186">
                        <c:v>44013</c:v>
                      </c:pt>
                      <c:pt idx="187">
                        <c:v>44044</c:v>
                      </c:pt>
                      <c:pt idx="188">
                        <c:v>44075</c:v>
                      </c:pt>
                      <c:pt idx="189">
                        <c:v>44105</c:v>
                      </c:pt>
                      <c:pt idx="190">
                        <c:v>44136</c:v>
                      </c:pt>
                      <c:pt idx="191">
                        <c:v>44166</c:v>
                      </c:pt>
                      <c:pt idx="192">
                        <c:v>44197</c:v>
                      </c:pt>
                      <c:pt idx="193">
                        <c:v>44228</c:v>
                      </c:pt>
                      <c:pt idx="194">
                        <c:v>44256</c:v>
                      </c:pt>
                      <c:pt idx="195">
                        <c:v>44287</c:v>
                      </c:pt>
                      <c:pt idx="196">
                        <c:v>44317</c:v>
                      </c:pt>
                      <c:pt idx="197">
                        <c:v>44348</c:v>
                      </c:pt>
                      <c:pt idx="198">
                        <c:v>44378</c:v>
                      </c:pt>
                      <c:pt idx="199">
                        <c:v>44409</c:v>
                      </c:pt>
                      <c:pt idx="200">
                        <c:v>44440</c:v>
                      </c:pt>
                      <c:pt idx="201">
                        <c:v>44470</c:v>
                      </c:pt>
                      <c:pt idx="202">
                        <c:v>44501</c:v>
                      </c:pt>
                      <c:pt idx="203">
                        <c:v>44531</c:v>
                      </c:pt>
                      <c:pt idx="204">
                        <c:v>44562</c:v>
                      </c:pt>
                      <c:pt idx="205">
                        <c:v>44593</c:v>
                      </c:pt>
                      <c:pt idx="206">
                        <c:v>44621</c:v>
                      </c:pt>
                      <c:pt idx="207">
                        <c:v>44652</c:v>
                      </c:pt>
                      <c:pt idx="208">
                        <c:v>44682</c:v>
                      </c:pt>
                      <c:pt idx="209">
                        <c:v>44713</c:v>
                      </c:pt>
                      <c:pt idx="210">
                        <c:v>44743</c:v>
                      </c:pt>
                      <c:pt idx="211">
                        <c:v>44774</c:v>
                      </c:pt>
                      <c:pt idx="212">
                        <c:v>44805</c:v>
                      </c:pt>
                      <c:pt idx="213">
                        <c:v>44835</c:v>
                      </c:pt>
                      <c:pt idx="214">
                        <c:v>44866</c:v>
                      </c:pt>
                      <c:pt idx="215">
                        <c:v>44896</c:v>
                      </c:pt>
                      <c:pt idx="216">
                        <c:v>44927</c:v>
                      </c:pt>
                      <c:pt idx="217">
                        <c:v>44958</c:v>
                      </c:pt>
                      <c:pt idx="218">
                        <c:v>44986</c:v>
                      </c:pt>
                      <c:pt idx="219">
                        <c:v>45017</c:v>
                      </c:pt>
                      <c:pt idx="220">
                        <c:v>45047</c:v>
                      </c:pt>
                      <c:pt idx="221">
                        <c:v>45078</c:v>
                      </c:pt>
                      <c:pt idx="222">
                        <c:v>45108</c:v>
                      </c:pt>
                      <c:pt idx="223">
                        <c:v>45139</c:v>
                      </c:pt>
                      <c:pt idx="224">
                        <c:v>45170</c:v>
                      </c:pt>
                      <c:pt idx="225">
                        <c:v>45200</c:v>
                      </c:pt>
                      <c:pt idx="226">
                        <c:v>45231</c:v>
                      </c:pt>
                      <c:pt idx="227">
                        <c:v>45261</c:v>
                      </c:pt>
                      <c:pt idx="228">
                        <c:v>45292</c:v>
                      </c:pt>
                      <c:pt idx="229">
                        <c:v>45323</c:v>
                      </c:pt>
                      <c:pt idx="230">
                        <c:v>45352</c:v>
                      </c:pt>
                      <c:pt idx="231">
                        <c:v>45383</c:v>
                      </c:pt>
                      <c:pt idx="232">
                        <c:v>45413</c:v>
                      </c:pt>
                      <c:pt idx="233">
                        <c:v>45444</c:v>
                      </c:pt>
                      <c:pt idx="234">
                        <c:v>45474</c:v>
                      </c:pt>
                      <c:pt idx="235">
                        <c:v>45505</c:v>
                      </c:pt>
                      <c:pt idx="236">
                        <c:v>45536</c:v>
                      </c:pt>
                      <c:pt idx="237">
                        <c:v>45566</c:v>
                      </c:pt>
                      <c:pt idx="238">
                        <c:v>45597</c:v>
                      </c:pt>
                      <c:pt idx="239">
                        <c:v>45627</c:v>
                      </c:pt>
                      <c:pt idx="240">
                        <c:v>45658</c:v>
                      </c:pt>
                      <c:pt idx="241">
                        <c:v>45689</c:v>
                      </c:pt>
                      <c:pt idx="242">
                        <c:v>45717</c:v>
                      </c:pt>
                      <c:pt idx="243">
                        <c:v>45748</c:v>
                      </c:pt>
                      <c:pt idx="244">
                        <c:v>45778</c:v>
                      </c:pt>
                      <c:pt idx="245">
                        <c:v>45809</c:v>
                      </c:pt>
                      <c:pt idx="246">
                        <c:v>45839</c:v>
                      </c:pt>
                      <c:pt idx="247">
                        <c:v>45870</c:v>
                      </c:pt>
                      <c:pt idx="248">
                        <c:v>45901</c:v>
                      </c:pt>
                      <c:pt idx="249">
                        <c:v>45931</c:v>
                      </c:pt>
                      <c:pt idx="250">
                        <c:v>45962</c:v>
                      </c:pt>
                      <c:pt idx="251">
                        <c:v>45992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'[Cyclical Analysis and Leading Indicators.xlsx]PMI'!$C$14:$C$229</c15:sqref>
                        </c15:formulaRef>
                      </c:ext>
                    </c:extLst>
                    <c:numCache>
                      <c:formatCode>0.0</c:formatCode>
                      <c:ptCount val="216"/>
                      <c:pt idx="0">
                        <c:v>-6.5789473684210549</c:v>
                      </c:pt>
                      <c:pt idx="1">
                        <c:v>-7.345575959933214</c:v>
                      </c:pt>
                      <c:pt idx="2">
                        <c:v>-8.910891089108901</c:v>
                      </c:pt>
                      <c:pt idx="3">
                        <c:v>-13.861386138613867</c:v>
                      </c:pt>
                      <c:pt idx="4">
                        <c:v>-17.263843648208478</c:v>
                      </c:pt>
                      <c:pt idx="5">
                        <c:v>-13.388429752066116</c:v>
                      </c:pt>
                      <c:pt idx="6">
                        <c:v>-11.853088480801347</c:v>
                      </c:pt>
                      <c:pt idx="7">
                        <c:v>-10.427350427350433</c:v>
                      </c:pt>
                      <c:pt idx="8">
                        <c:v>-1.0452961672473862</c:v>
                      </c:pt>
                      <c:pt idx="9">
                        <c:v>1.5985790408525844</c:v>
                      </c:pt>
                      <c:pt idx="10">
                        <c:v>0.88967971530249201</c:v>
                      </c:pt>
                      <c:pt idx="11">
                        <c:v>-3.6713286713286806</c:v>
                      </c:pt>
                      <c:pt idx="12">
                        <c:v>-3.1690140845070403</c:v>
                      </c:pt>
                      <c:pt idx="13">
                        <c:v>0.54054054054053324</c:v>
                      </c:pt>
                      <c:pt idx="14">
                        <c:v>-1.6304347826087024</c:v>
                      </c:pt>
                      <c:pt idx="15">
                        <c:v>5.7471264367816133</c:v>
                      </c:pt>
                      <c:pt idx="16">
                        <c:v>5.708661417322844</c:v>
                      </c:pt>
                      <c:pt idx="17">
                        <c:v>-0.7633587786259568</c:v>
                      </c:pt>
                      <c:pt idx="18">
                        <c:v>0.37878787878788955</c:v>
                      </c:pt>
                      <c:pt idx="19">
                        <c:v>2.4809160305343596</c:v>
                      </c:pt>
                      <c:pt idx="20">
                        <c:v>-8.0985915492957616</c:v>
                      </c:pt>
                      <c:pt idx="21">
                        <c:v>-10.139860139860147</c:v>
                      </c:pt>
                      <c:pt idx="22">
                        <c:v>-11.287477954144634</c:v>
                      </c:pt>
                      <c:pt idx="23">
                        <c:v>-6.7150635208711407</c:v>
                      </c:pt>
                      <c:pt idx="24">
                        <c:v>-10</c:v>
                      </c:pt>
                      <c:pt idx="25">
                        <c:v>-6.9892473118279526</c:v>
                      </c:pt>
                      <c:pt idx="26">
                        <c:v>-6.6298342541436455</c:v>
                      </c:pt>
                      <c:pt idx="27">
                        <c:v>-4.7101449275362341</c:v>
                      </c:pt>
                      <c:pt idx="28">
                        <c:v>-2.2346368715083855</c:v>
                      </c:pt>
                      <c:pt idx="29">
                        <c:v>1.1538461538461462</c:v>
                      </c:pt>
                      <c:pt idx="30">
                        <c:v>-1.1320754716981156</c:v>
                      </c:pt>
                      <c:pt idx="31">
                        <c:v>-5.2141527001862187</c:v>
                      </c:pt>
                      <c:pt idx="32">
                        <c:v>-2.2988505747126453</c:v>
                      </c:pt>
                      <c:pt idx="33">
                        <c:v>-0.58365758754862895</c:v>
                      </c:pt>
                      <c:pt idx="34">
                        <c:v>0.39761431411531589</c:v>
                      </c:pt>
                      <c:pt idx="35">
                        <c:v>-4.6692607003891027</c:v>
                      </c:pt>
                      <c:pt idx="36">
                        <c:v>1.6161616161616053</c:v>
                      </c:pt>
                      <c:pt idx="37">
                        <c:v>-8.2851637764932491</c:v>
                      </c:pt>
                      <c:pt idx="38">
                        <c:v>-4.7337278106509046</c:v>
                      </c:pt>
                      <c:pt idx="39">
                        <c:v>-7.2243346007604572</c:v>
                      </c:pt>
                      <c:pt idx="40">
                        <c:v>-7.0476190476190652</c:v>
                      </c:pt>
                      <c:pt idx="41">
                        <c:v>-5.3231939163498225</c:v>
                      </c:pt>
                      <c:pt idx="42">
                        <c:v>-4.5801526717557266</c:v>
                      </c:pt>
                      <c:pt idx="43">
                        <c:v>-3.339882121807463</c:v>
                      </c:pt>
                      <c:pt idx="44">
                        <c:v>-12.156862745098039</c:v>
                      </c:pt>
                      <c:pt idx="45">
                        <c:v>-23.8747553816047</c:v>
                      </c:pt>
                      <c:pt idx="46">
                        <c:v>-27.722772277227719</c:v>
                      </c:pt>
                      <c:pt idx="47">
                        <c:v>-32.448979591836732</c:v>
                      </c:pt>
                      <c:pt idx="48">
                        <c:v>-30.616302186878727</c:v>
                      </c:pt>
                      <c:pt idx="49">
                        <c:v>-25.420168067226882</c:v>
                      </c:pt>
                      <c:pt idx="50">
                        <c:v>-25.465838509316768</c:v>
                      </c:pt>
                      <c:pt idx="51">
                        <c:v>-19.057377049180317</c:v>
                      </c:pt>
                      <c:pt idx="52">
                        <c:v>-14.549180327868839</c:v>
                      </c:pt>
                      <c:pt idx="53">
                        <c:v>-8.0321285140562253</c:v>
                      </c:pt>
                      <c:pt idx="54">
                        <c:v>-0.20000000000000284</c:v>
                      </c:pt>
                      <c:pt idx="55">
                        <c:v>8.7398373983739788</c:v>
                      </c:pt>
                      <c:pt idx="56">
                        <c:v>21.428571428571445</c:v>
                      </c:pt>
                      <c:pt idx="57">
                        <c:v>43.958868894601551</c:v>
                      </c:pt>
                      <c:pt idx="58">
                        <c:v>49.041095890410958</c:v>
                      </c:pt>
                      <c:pt idx="59">
                        <c:v>67.06948640483381</c:v>
                      </c:pt>
                      <c:pt idx="60">
                        <c:v>63.896848137535812</c:v>
                      </c:pt>
                      <c:pt idx="61">
                        <c:v>57.183098591549282</c:v>
                      </c:pt>
                      <c:pt idx="62">
                        <c:v>63.333333333333343</c:v>
                      </c:pt>
                      <c:pt idx="63">
                        <c:v>47.088607594936718</c:v>
                      </c:pt>
                      <c:pt idx="64">
                        <c:v>39.808153477218212</c:v>
                      </c:pt>
                      <c:pt idx="65">
                        <c:v>23.144104803493448</c:v>
                      </c:pt>
                      <c:pt idx="66">
                        <c:v>13.026052104208418</c:v>
                      </c:pt>
                      <c:pt idx="67">
                        <c:v>8.4112149532710134</c:v>
                      </c:pt>
                      <c:pt idx="68">
                        <c:v>3.4926470588235219</c:v>
                      </c:pt>
                      <c:pt idx="69">
                        <c:v>3.0357142857142918</c:v>
                      </c:pt>
                      <c:pt idx="70">
                        <c:v>5.8823529411764781</c:v>
                      </c:pt>
                      <c:pt idx="71">
                        <c:v>3.9783001808318232</c:v>
                      </c:pt>
                      <c:pt idx="72">
                        <c:v>3.1468531468531467</c:v>
                      </c:pt>
                      <c:pt idx="73">
                        <c:v>6.2724014336917691</c:v>
                      </c:pt>
                      <c:pt idx="74">
                        <c:v>0.51020408163266495</c:v>
                      </c:pt>
                      <c:pt idx="75">
                        <c:v>1.3769363166953497</c:v>
                      </c:pt>
                      <c:pt idx="76">
                        <c:v>-7.8902229845625982</c:v>
                      </c:pt>
                      <c:pt idx="77">
                        <c:v>0.35460992907800915</c:v>
                      </c:pt>
                      <c:pt idx="78">
                        <c:v>-6.2056737588652453</c:v>
                      </c:pt>
                      <c:pt idx="79">
                        <c:v>-8.6206896551724128</c:v>
                      </c:pt>
                      <c:pt idx="80">
                        <c:v>-6.2166962699822363</c:v>
                      </c:pt>
                      <c:pt idx="81">
                        <c:v>-10.225303292894296</c:v>
                      </c:pt>
                      <c:pt idx="82">
                        <c:v>-9.5486111111111143</c:v>
                      </c:pt>
                      <c:pt idx="83">
                        <c:v>-7.6521739130434838</c:v>
                      </c:pt>
                      <c:pt idx="84">
                        <c:v>-10.508474576271183</c:v>
                      </c:pt>
                      <c:pt idx="85">
                        <c:v>-11.635750421585158</c:v>
                      </c:pt>
                      <c:pt idx="86">
                        <c:v>-10.321489001692058</c:v>
                      </c:pt>
                      <c:pt idx="87">
                        <c:v>-8.8285229202037243</c:v>
                      </c:pt>
                      <c:pt idx="88">
                        <c:v>-0.93109869646183085</c:v>
                      </c:pt>
                      <c:pt idx="89">
                        <c:v>-9.8939929328621901</c:v>
                      </c:pt>
                      <c:pt idx="90">
                        <c:v>-4.3478260869565162</c:v>
                      </c:pt>
                      <c:pt idx="91">
                        <c:v>-3.584905660377359</c:v>
                      </c:pt>
                      <c:pt idx="92">
                        <c:v>-1.136363636363626</c:v>
                      </c:pt>
                      <c:pt idx="93">
                        <c:v>-1.1583011583011427</c:v>
                      </c:pt>
                      <c:pt idx="94">
                        <c:v>-4.9904030710172833</c:v>
                      </c:pt>
                      <c:pt idx="95">
                        <c:v>-5.0847457627118757</c:v>
                      </c:pt>
                      <c:pt idx="96">
                        <c:v>-0.94696969696970257</c:v>
                      </c:pt>
                      <c:pt idx="97">
                        <c:v>1.3358778625954386</c:v>
                      </c:pt>
                      <c:pt idx="98">
                        <c:v>-2.8301886792452819</c:v>
                      </c:pt>
                      <c:pt idx="99">
                        <c:v>-6.8901303538175114</c:v>
                      </c:pt>
                      <c:pt idx="100">
                        <c:v>-6.0150375939849567</c:v>
                      </c:pt>
                      <c:pt idx="101">
                        <c:v>2.941176470588232</c:v>
                      </c:pt>
                      <c:pt idx="102">
                        <c:v>8.498023715415016</c:v>
                      </c:pt>
                      <c:pt idx="103">
                        <c:v>10.17612524461839</c:v>
                      </c:pt>
                      <c:pt idx="104">
                        <c:v>7.279693486590034</c:v>
                      </c:pt>
                      <c:pt idx="105">
                        <c:v>10.546875</c:v>
                      </c:pt>
                      <c:pt idx="106">
                        <c:v>15.151515151515156</c:v>
                      </c:pt>
                      <c:pt idx="107">
                        <c:v>12.103174603174608</c:v>
                      </c:pt>
                      <c:pt idx="108">
                        <c:v>-1.9120458891013499</c:v>
                      </c:pt>
                      <c:pt idx="109">
                        <c:v>2.2598870056497162</c:v>
                      </c:pt>
                      <c:pt idx="110">
                        <c:v>5.6310679611650301</c:v>
                      </c:pt>
                      <c:pt idx="111">
                        <c:v>10.599999999999994</c:v>
                      </c:pt>
                      <c:pt idx="112">
                        <c:v>11.200000000000017</c:v>
                      </c:pt>
                      <c:pt idx="113">
                        <c:v>6.095238095238102</c:v>
                      </c:pt>
                      <c:pt idx="114">
                        <c:v>2.7322404371584668</c:v>
                      </c:pt>
                      <c:pt idx="115">
                        <c:v>3.1971580817051546</c:v>
                      </c:pt>
                      <c:pt idx="116">
                        <c:v>0.1785714285714306</c:v>
                      </c:pt>
                      <c:pt idx="117">
                        <c:v>2.2968197879858536</c:v>
                      </c:pt>
                      <c:pt idx="118">
                        <c:v>1.0526315789473699</c:v>
                      </c:pt>
                      <c:pt idx="119">
                        <c:v>-2.4778761061946852</c:v>
                      </c:pt>
                      <c:pt idx="120">
                        <c:v>4.2884990253411388</c:v>
                      </c:pt>
                      <c:pt idx="121">
                        <c:v>-2.5782688766114177</c:v>
                      </c:pt>
                      <c:pt idx="122">
                        <c:v>-5.330882352941174</c:v>
                      </c:pt>
                      <c:pt idx="123">
                        <c:v>-6.8716094032549648</c:v>
                      </c:pt>
                      <c:pt idx="124">
                        <c:v>-5.0359712230215905</c:v>
                      </c:pt>
                      <c:pt idx="125">
                        <c:v>-3.9497307001795434</c:v>
                      </c:pt>
                      <c:pt idx="126">
                        <c:v>-6.5602836879432544</c:v>
                      </c:pt>
                      <c:pt idx="127">
                        <c:v>-12.048192771084331</c:v>
                      </c:pt>
                      <c:pt idx="128">
                        <c:v>-10.51693404634581</c:v>
                      </c:pt>
                      <c:pt idx="129">
                        <c:v>-14.680483592400691</c:v>
                      </c:pt>
                      <c:pt idx="130">
                        <c:v>-15.972222222222229</c:v>
                      </c:pt>
                      <c:pt idx="131">
                        <c:v>-12.885662431941924</c:v>
                      </c:pt>
                      <c:pt idx="132">
                        <c:v>-9.9065420560747697</c:v>
                      </c:pt>
                      <c:pt idx="133">
                        <c:v>-6.0491493383742778</c:v>
                      </c:pt>
                      <c:pt idx="134">
                        <c:v>0.38834951456310307</c:v>
                      </c:pt>
                      <c:pt idx="135">
                        <c:v>-1.5533980582524265</c:v>
                      </c:pt>
                      <c:pt idx="136">
                        <c:v>-3.4090909090909065</c:v>
                      </c:pt>
                      <c:pt idx="137">
                        <c:v>-1.3084112149532814</c:v>
                      </c:pt>
                      <c:pt idx="138">
                        <c:v>-0.75901328273245383</c:v>
                      </c:pt>
                      <c:pt idx="139">
                        <c:v>-3.3268101761252495</c:v>
                      </c:pt>
                      <c:pt idx="140">
                        <c:v>2.9880478087649323</c:v>
                      </c:pt>
                      <c:pt idx="141">
                        <c:v>5.2631578947368354</c:v>
                      </c:pt>
                      <c:pt idx="142">
                        <c:v>10.537190082644628</c:v>
                      </c:pt>
                      <c:pt idx="143">
                        <c:v>13.541666666666671</c:v>
                      </c:pt>
                      <c:pt idx="144">
                        <c:v>16.182572614107869</c:v>
                      </c:pt>
                      <c:pt idx="145">
                        <c:v>15.895372233400408</c:v>
                      </c:pt>
                      <c:pt idx="146">
                        <c:v>9.4777562862669242</c:v>
                      </c:pt>
                      <c:pt idx="147">
                        <c:v>9.0729783037475187</c:v>
                      </c:pt>
                      <c:pt idx="148">
                        <c:v>8.8235294117646959</c:v>
                      </c:pt>
                      <c:pt idx="149">
                        <c:v>7.3863636363636402</c:v>
                      </c:pt>
                      <c:pt idx="150">
                        <c:v>8.0305927342256211</c:v>
                      </c:pt>
                      <c:pt idx="151">
                        <c:v>20.040485829959522</c:v>
                      </c:pt>
                      <c:pt idx="152">
                        <c:v>16.441005802707934</c:v>
                      </c:pt>
                      <c:pt idx="153">
                        <c:v>12.5</c:v>
                      </c:pt>
                      <c:pt idx="154">
                        <c:v>8.7850467289719631</c:v>
                      </c:pt>
                      <c:pt idx="155">
                        <c:v>8.8073394495412884</c:v>
                      </c:pt>
                      <c:pt idx="156">
                        <c:v>5.5357142857142918</c:v>
                      </c:pt>
                      <c:pt idx="157">
                        <c:v>5.3819444444444429</c:v>
                      </c:pt>
                      <c:pt idx="158">
                        <c:v>4.7703180212014047</c:v>
                      </c:pt>
                      <c:pt idx="159">
                        <c:v>4.7016274864376157</c:v>
                      </c:pt>
                      <c:pt idx="160">
                        <c:v>5.7657657657657779</c:v>
                      </c:pt>
                      <c:pt idx="161">
                        <c:v>5.8201058201058089</c:v>
                      </c:pt>
                      <c:pt idx="162">
                        <c:v>3.3628318584070627</c:v>
                      </c:pt>
                      <c:pt idx="163">
                        <c:v>2.5295109612141715</c:v>
                      </c:pt>
                      <c:pt idx="164">
                        <c:v>-1.1627906976744242</c:v>
                      </c:pt>
                      <c:pt idx="165">
                        <c:v>-1.7094017094017175</c:v>
                      </c:pt>
                      <c:pt idx="166">
                        <c:v>1.0309278350515427</c:v>
                      </c:pt>
                      <c:pt idx="167">
                        <c:v>-8.43170320404721</c:v>
                      </c:pt>
                      <c:pt idx="168">
                        <c:v>-4.2301184433164138</c:v>
                      </c:pt>
                      <c:pt idx="169">
                        <c:v>-10.873146622734765</c:v>
                      </c:pt>
                      <c:pt idx="170">
                        <c:v>-7.9258010118043813</c:v>
                      </c:pt>
                      <c:pt idx="171">
                        <c:v>-7.7720207253886002</c:v>
                      </c:pt>
                      <c:pt idx="172">
                        <c:v>-10.902896081771729</c:v>
                      </c:pt>
                      <c:pt idx="173">
                        <c:v>-14</c:v>
                      </c:pt>
                      <c:pt idx="174">
                        <c:v>-12.157534246575338</c:v>
                      </c:pt>
                      <c:pt idx="175">
                        <c:v>-19.736842105263165</c:v>
                      </c:pt>
                      <c:pt idx="176">
                        <c:v>-18.991596638655466</c:v>
                      </c:pt>
                      <c:pt idx="177">
                        <c:v>-15.65217391304347</c:v>
                      </c:pt>
                      <c:pt idx="178">
                        <c:v>-18.197278911564624</c:v>
                      </c:pt>
                      <c:pt idx="179">
                        <c:v>-11.970534069981582</c:v>
                      </c:pt>
                      <c:pt idx="180">
                        <c:v>-10.070671378091873</c:v>
                      </c:pt>
                      <c:pt idx="181">
                        <c:v>-7.0240295748613732</c:v>
                      </c:pt>
                      <c:pt idx="182">
                        <c:v>-8.974358974358978</c:v>
                      </c:pt>
                      <c:pt idx="183">
                        <c:v>-21.910112359550567</c:v>
                      </c:pt>
                      <c:pt idx="184">
                        <c:v>-17.590822179732299</c:v>
                      </c:pt>
                      <c:pt idx="185">
                        <c:v>1.1627906976744242</c:v>
                      </c:pt>
                      <c:pt idx="186">
                        <c:v>4.6783625730994345</c:v>
                      </c:pt>
                      <c:pt idx="187">
                        <c:v>13.934426229508205</c:v>
                      </c:pt>
                      <c:pt idx="188">
                        <c:v>15.560165975103729</c:v>
                      </c:pt>
                      <c:pt idx="189">
                        <c:v>21.237113402061851</c:v>
                      </c:pt>
                      <c:pt idx="190">
                        <c:v>19.958419958419967</c:v>
                      </c:pt>
                      <c:pt idx="191">
                        <c:v>26.569037656903774</c:v>
                      </c:pt>
                      <c:pt idx="192">
                        <c:v>15.324165029469555</c:v>
                      </c:pt>
                      <c:pt idx="193">
                        <c:v>21.07355864811133</c:v>
                      </c:pt>
                      <c:pt idx="194">
                        <c:v>28.16901408450704</c:v>
                      </c:pt>
                      <c:pt idx="195">
                        <c:v>45.323741007194229</c:v>
                      </c:pt>
                      <c:pt idx="196">
                        <c:v>42.923433874709986</c:v>
                      </c:pt>
                      <c:pt idx="197">
                        <c:v>16.666666666666657</c:v>
                      </c:pt>
                      <c:pt idx="198">
                        <c:v>11.545623836126623</c:v>
                      </c:pt>
                      <c:pt idx="199">
                        <c:v>7.3741007194244617</c:v>
                      </c:pt>
                      <c:pt idx="200">
                        <c:v>8.6175942549371598</c:v>
                      </c:pt>
                      <c:pt idx="201">
                        <c:v>3.4013605442176953</c:v>
                      </c:pt>
                      <c:pt idx="202">
                        <c:v>5.0259965337954924</c:v>
                      </c:pt>
                      <c:pt idx="203">
                        <c:v>-2.8099173553719083</c:v>
                      </c:pt>
                      <c:pt idx="204">
                        <c:v>-1.8739352640545093</c:v>
                      </c:pt>
                      <c:pt idx="205">
                        <c:v>-3.7766830870279051</c:v>
                      </c:pt>
                      <c:pt idx="206">
                        <c:v>-10.361067503924644</c:v>
                      </c:pt>
                      <c:pt idx="207">
                        <c:v>-8.5808580858085861</c:v>
                      </c:pt>
                      <c:pt idx="208">
                        <c:v>-8.9285714285714306</c:v>
                      </c:pt>
                      <c:pt idx="209">
                        <c:v>-12.972085385878486</c:v>
                      </c:pt>
                      <c:pt idx="210">
                        <c:v>-11.853088480801347</c:v>
                      </c:pt>
                      <c:pt idx="211">
                        <c:v>-11.557788944723626</c:v>
                      </c:pt>
                      <c:pt idx="212">
                        <c:v>-15.867768595041326</c:v>
                      </c:pt>
                      <c:pt idx="213">
                        <c:v>-17.43421052631578</c:v>
                      </c:pt>
                      <c:pt idx="214">
                        <c:v>-19.141914191419147</c:v>
                      </c:pt>
                      <c:pt idx="215">
                        <c:v>-17.687074829931973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3-0B17-4C50-B0DD-FF09905648D2}"/>
                  </c:ext>
                </c:extLst>
              </c15:ser>
            </c15:filteredLineSeries>
            <c15:filteredLineSeries>
              <c15:ser>
                <c:idx val="2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'[Cyclical Analysis and Leading Indicators.xlsx]PMI'!$F$1</c15:sqref>
                        </c15:formulaRef>
                      </c:ext>
                    </c:extLst>
                    <c:strCache>
                      <c:ptCount val="1"/>
                      <c:pt idx="0">
                        <c:v>3-month trail</c:v>
                      </c:pt>
                    </c:strCache>
                  </c:strRef>
                </c:tx>
                <c:spPr>
                  <a:ln w="28575" cap="rnd">
                    <a:solidFill>
                      <a:schemeClr val="accent3"/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'[Cyclical Analysis and Leading Indicators.xlsx]PMI'!$A$14:$A$265</c15:sqref>
                        </c15:formulaRef>
                      </c:ext>
                    </c:extLst>
                    <c:numCache>
                      <c:formatCode>mmm\-yy</c:formatCode>
                      <c:ptCount val="252"/>
                      <c:pt idx="0">
                        <c:v>38353</c:v>
                      </c:pt>
                      <c:pt idx="1">
                        <c:v>38384</c:v>
                      </c:pt>
                      <c:pt idx="2">
                        <c:v>38412</c:v>
                      </c:pt>
                      <c:pt idx="3">
                        <c:v>38443</c:v>
                      </c:pt>
                      <c:pt idx="4">
                        <c:v>38473</c:v>
                      </c:pt>
                      <c:pt idx="5">
                        <c:v>38504</c:v>
                      </c:pt>
                      <c:pt idx="6">
                        <c:v>38534</c:v>
                      </c:pt>
                      <c:pt idx="7">
                        <c:v>38565</c:v>
                      </c:pt>
                      <c:pt idx="8">
                        <c:v>38596</c:v>
                      </c:pt>
                      <c:pt idx="9">
                        <c:v>38626</c:v>
                      </c:pt>
                      <c:pt idx="10">
                        <c:v>38657</c:v>
                      </c:pt>
                      <c:pt idx="11">
                        <c:v>38687</c:v>
                      </c:pt>
                      <c:pt idx="12">
                        <c:v>38718</c:v>
                      </c:pt>
                      <c:pt idx="13">
                        <c:v>38749</c:v>
                      </c:pt>
                      <c:pt idx="14">
                        <c:v>38777</c:v>
                      </c:pt>
                      <c:pt idx="15">
                        <c:v>38808</c:v>
                      </c:pt>
                      <c:pt idx="16">
                        <c:v>38838</c:v>
                      </c:pt>
                      <c:pt idx="17">
                        <c:v>38869</c:v>
                      </c:pt>
                      <c:pt idx="18">
                        <c:v>38899</c:v>
                      </c:pt>
                      <c:pt idx="19">
                        <c:v>38930</c:v>
                      </c:pt>
                      <c:pt idx="20">
                        <c:v>38961</c:v>
                      </c:pt>
                      <c:pt idx="21">
                        <c:v>38991</c:v>
                      </c:pt>
                      <c:pt idx="22">
                        <c:v>39022</c:v>
                      </c:pt>
                      <c:pt idx="23">
                        <c:v>39052</c:v>
                      </c:pt>
                      <c:pt idx="24">
                        <c:v>39083</c:v>
                      </c:pt>
                      <c:pt idx="25">
                        <c:v>39114</c:v>
                      </c:pt>
                      <c:pt idx="26">
                        <c:v>39142</c:v>
                      </c:pt>
                      <c:pt idx="27">
                        <c:v>39173</c:v>
                      </c:pt>
                      <c:pt idx="28">
                        <c:v>39203</c:v>
                      </c:pt>
                      <c:pt idx="29">
                        <c:v>39234</c:v>
                      </c:pt>
                      <c:pt idx="30">
                        <c:v>39264</c:v>
                      </c:pt>
                      <c:pt idx="31">
                        <c:v>39295</c:v>
                      </c:pt>
                      <c:pt idx="32">
                        <c:v>39326</c:v>
                      </c:pt>
                      <c:pt idx="33">
                        <c:v>39356</c:v>
                      </c:pt>
                      <c:pt idx="34">
                        <c:v>39387</c:v>
                      </c:pt>
                      <c:pt idx="35">
                        <c:v>39417</c:v>
                      </c:pt>
                      <c:pt idx="36">
                        <c:v>39448</c:v>
                      </c:pt>
                      <c:pt idx="37">
                        <c:v>39479</c:v>
                      </c:pt>
                      <c:pt idx="38">
                        <c:v>39508</c:v>
                      </c:pt>
                      <c:pt idx="39">
                        <c:v>39539</c:v>
                      </c:pt>
                      <c:pt idx="40">
                        <c:v>39569</c:v>
                      </c:pt>
                      <c:pt idx="41">
                        <c:v>39600</c:v>
                      </c:pt>
                      <c:pt idx="42">
                        <c:v>39630</c:v>
                      </c:pt>
                      <c:pt idx="43">
                        <c:v>39661</c:v>
                      </c:pt>
                      <c:pt idx="44">
                        <c:v>39692</c:v>
                      </c:pt>
                      <c:pt idx="45">
                        <c:v>39722</c:v>
                      </c:pt>
                      <c:pt idx="46">
                        <c:v>39753</c:v>
                      </c:pt>
                      <c:pt idx="47">
                        <c:v>39783</c:v>
                      </c:pt>
                      <c:pt idx="48">
                        <c:v>39814</c:v>
                      </c:pt>
                      <c:pt idx="49">
                        <c:v>39845</c:v>
                      </c:pt>
                      <c:pt idx="50">
                        <c:v>39873</c:v>
                      </c:pt>
                      <c:pt idx="51">
                        <c:v>39904</c:v>
                      </c:pt>
                      <c:pt idx="52">
                        <c:v>39934</c:v>
                      </c:pt>
                      <c:pt idx="53">
                        <c:v>39965</c:v>
                      </c:pt>
                      <c:pt idx="54">
                        <c:v>39995</c:v>
                      </c:pt>
                      <c:pt idx="55">
                        <c:v>40026</c:v>
                      </c:pt>
                      <c:pt idx="56">
                        <c:v>40057</c:v>
                      </c:pt>
                      <c:pt idx="57">
                        <c:v>40087</c:v>
                      </c:pt>
                      <c:pt idx="58">
                        <c:v>40118</c:v>
                      </c:pt>
                      <c:pt idx="59">
                        <c:v>40148</c:v>
                      </c:pt>
                      <c:pt idx="60">
                        <c:v>40179</c:v>
                      </c:pt>
                      <c:pt idx="61">
                        <c:v>40210</c:v>
                      </c:pt>
                      <c:pt idx="62">
                        <c:v>40238</c:v>
                      </c:pt>
                      <c:pt idx="63">
                        <c:v>40269</c:v>
                      </c:pt>
                      <c:pt idx="64">
                        <c:v>40299</c:v>
                      </c:pt>
                      <c:pt idx="65">
                        <c:v>40330</c:v>
                      </c:pt>
                      <c:pt idx="66">
                        <c:v>40360</c:v>
                      </c:pt>
                      <c:pt idx="67">
                        <c:v>40391</c:v>
                      </c:pt>
                      <c:pt idx="68">
                        <c:v>40422</c:v>
                      </c:pt>
                      <c:pt idx="69">
                        <c:v>40452</c:v>
                      </c:pt>
                      <c:pt idx="70">
                        <c:v>40483</c:v>
                      </c:pt>
                      <c:pt idx="71">
                        <c:v>40513</c:v>
                      </c:pt>
                      <c:pt idx="72">
                        <c:v>40544</c:v>
                      </c:pt>
                      <c:pt idx="73">
                        <c:v>40575</c:v>
                      </c:pt>
                      <c:pt idx="74">
                        <c:v>40603</c:v>
                      </c:pt>
                      <c:pt idx="75">
                        <c:v>40634</c:v>
                      </c:pt>
                      <c:pt idx="76">
                        <c:v>40664</c:v>
                      </c:pt>
                      <c:pt idx="77">
                        <c:v>40695</c:v>
                      </c:pt>
                      <c:pt idx="78">
                        <c:v>40725</c:v>
                      </c:pt>
                      <c:pt idx="79">
                        <c:v>40756</c:v>
                      </c:pt>
                      <c:pt idx="80">
                        <c:v>40787</c:v>
                      </c:pt>
                      <c:pt idx="81">
                        <c:v>40817</c:v>
                      </c:pt>
                      <c:pt idx="82">
                        <c:v>40848</c:v>
                      </c:pt>
                      <c:pt idx="83">
                        <c:v>40878</c:v>
                      </c:pt>
                      <c:pt idx="84">
                        <c:v>40909</c:v>
                      </c:pt>
                      <c:pt idx="85">
                        <c:v>40940</c:v>
                      </c:pt>
                      <c:pt idx="86">
                        <c:v>40969</c:v>
                      </c:pt>
                      <c:pt idx="87">
                        <c:v>41000</c:v>
                      </c:pt>
                      <c:pt idx="88">
                        <c:v>41030</c:v>
                      </c:pt>
                      <c:pt idx="89">
                        <c:v>41061</c:v>
                      </c:pt>
                      <c:pt idx="90">
                        <c:v>41091</c:v>
                      </c:pt>
                      <c:pt idx="91">
                        <c:v>41122</c:v>
                      </c:pt>
                      <c:pt idx="92">
                        <c:v>41153</c:v>
                      </c:pt>
                      <c:pt idx="93">
                        <c:v>41183</c:v>
                      </c:pt>
                      <c:pt idx="94">
                        <c:v>41214</c:v>
                      </c:pt>
                      <c:pt idx="95">
                        <c:v>41244</c:v>
                      </c:pt>
                      <c:pt idx="96">
                        <c:v>41275</c:v>
                      </c:pt>
                      <c:pt idx="97">
                        <c:v>41306</c:v>
                      </c:pt>
                      <c:pt idx="98">
                        <c:v>41334</c:v>
                      </c:pt>
                      <c:pt idx="99">
                        <c:v>41365</c:v>
                      </c:pt>
                      <c:pt idx="100">
                        <c:v>41395</c:v>
                      </c:pt>
                      <c:pt idx="101">
                        <c:v>41426</c:v>
                      </c:pt>
                      <c:pt idx="102">
                        <c:v>41456</c:v>
                      </c:pt>
                      <c:pt idx="103">
                        <c:v>41487</c:v>
                      </c:pt>
                      <c:pt idx="104">
                        <c:v>41518</c:v>
                      </c:pt>
                      <c:pt idx="105">
                        <c:v>41548</c:v>
                      </c:pt>
                      <c:pt idx="106">
                        <c:v>41579</c:v>
                      </c:pt>
                      <c:pt idx="107">
                        <c:v>41609</c:v>
                      </c:pt>
                      <c:pt idx="108">
                        <c:v>41640</c:v>
                      </c:pt>
                      <c:pt idx="109">
                        <c:v>41671</c:v>
                      </c:pt>
                      <c:pt idx="110">
                        <c:v>41699</c:v>
                      </c:pt>
                      <c:pt idx="111">
                        <c:v>41730</c:v>
                      </c:pt>
                      <c:pt idx="112">
                        <c:v>41760</c:v>
                      </c:pt>
                      <c:pt idx="113">
                        <c:v>41791</c:v>
                      </c:pt>
                      <c:pt idx="114">
                        <c:v>41821</c:v>
                      </c:pt>
                      <c:pt idx="115">
                        <c:v>41852</c:v>
                      </c:pt>
                      <c:pt idx="116">
                        <c:v>41883</c:v>
                      </c:pt>
                      <c:pt idx="117">
                        <c:v>41913</c:v>
                      </c:pt>
                      <c:pt idx="118">
                        <c:v>41944</c:v>
                      </c:pt>
                      <c:pt idx="119">
                        <c:v>41974</c:v>
                      </c:pt>
                      <c:pt idx="120">
                        <c:v>42005</c:v>
                      </c:pt>
                      <c:pt idx="121">
                        <c:v>42036</c:v>
                      </c:pt>
                      <c:pt idx="122">
                        <c:v>42064</c:v>
                      </c:pt>
                      <c:pt idx="123">
                        <c:v>42095</c:v>
                      </c:pt>
                      <c:pt idx="124">
                        <c:v>42125</c:v>
                      </c:pt>
                      <c:pt idx="125">
                        <c:v>42156</c:v>
                      </c:pt>
                      <c:pt idx="126">
                        <c:v>42186</c:v>
                      </c:pt>
                      <c:pt idx="127">
                        <c:v>42217</c:v>
                      </c:pt>
                      <c:pt idx="128">
                        <c:v>42248</c:v>
                      </c:pt>
                      <c:pt idx="129">
                        <c:v>42278</c:v>
                      </c:pt>
                      <c:pt idx="130">
                        <c:v>42309</c:v>
                      </c:pt>
                      <c:pt idx="131">
                        <c:v>42339</c:v>
                      </c:pt>
                      <c:pt idx="132">
                        <c:v>42370</c:v>
                      </c:pt>
                      <c:pt idx="133">
                        <c:v>42401</c:v>
                      </c:pt>
                      <c:pt idx="134">
                        <c:v>42430</c:v>
                      </c:pt>
                      <c:pt idx="135">
                        <c:v>42461</c:v>
                      </c:pt>
                      <c:pt idx="136">
                        <c:v>42491</c:v>
                      </c:pt>
                      <c:pt idx="137">
                        <c:v>42522</c:v>
                      </c:pt>
                      <c:pt idx="138">
                        <c:v>42552</c:v>
                      </c:pt>
                      <c:pt idx="139">
                        <c:v>42583</c:v>
                      </c:pt>
                      <c:pt idx="140">
                        <c:v>42614</c:v>
                      </c:pt>
                      <c:pt idx="141">
                        <c:v>42644</c:v>
                      </c:pt>
                      <c:pt idx="142">
                        <c:v>42675</c:v>
                      </c:pt>
                      <c:pt idx="143">
                        <c:v>42705</c:v>
                      </c:pt>
                      <c:pt idx="144">
                        <c:v>42736</c:v>
                      </c:pt>
                      <c:pt idx="145">
                        <c:v>42767</c:v>
                      </c:pt>
                      <c:pt idx="146">
                        <c:v>42795</c:v>
                      </c:pt>
                      <c:pt idx="147">
                        <c:v>42826</c:v>
                      </c:pt>
                      <c:pt idx="148">
                        <c:v>42856</c:v>
                      </c:pt>
                      <c:pt idx="149">
                        <c:v>42887</c:v>
                      </c:pt>
                      <c:pt idx="150">
                        <c:v>42917</c:v>
                      </c:pt>
                      <c:pt idx="151">
                        <c:v>42948</c:v>
                      </c:pt>
                      <c:pt idx="152">
                        <c:v>42979</c:v>
                      </c:pt>
                      <c:pt idx="153">
                        <c:v>43009</c:v>
                      </c:pt>
                      <c:pt idx="154">
                        <c:v>43040</c:v>
                      </c:pt>
                      <c:pt idx="155">
                        <c:v>43070</c:v>
                      </c:pt>
                      <c:pt idx="156">
                        <c:v>43101</c:v>
                      </c:pt>
                      <c:pt idx="157">
                        <c:v>43132</c:v>
                      </c:pt>
                      <c:pt idx="158">
                        <c:v>43160</c:v>
                      </c:pt>
                      <c:pt idx="159">
                        <c:v>43191</c:v>
                      </c:pt>
                      <c:pt idx="160">
                        <c:v>43221</c:v>
                      </c:pt>
                      <c:pt idx="161">
                        <c:v>43252</c:v>
                      </c:pt>
                      <c:pt idx="162">
                        <c:v>43282</c:v>
                      </c:pt>
                      <c:pt idx="163">
                        <c:v>43313</c:v>
                      </c:pt>
                      <c:pt idx="164">
                        <c:v>43344</c:v>
                      </c:pt>
                      <c:pt idx="165">
                        <c:v>43374</c:v>
                      </c:pt>
                      <c:pt idx="166">
                        <c:v>43405</c:v>
                      </c:pt>
                      <c:pt idx="167">
                        <c:v>43435</c:v>
                      </c:pt>
                      <c:pt idx="168">
                        <c:v>43466</c:v>
                      </c:pt>
                      <c:pt idx="169">
                        <c:v>43497</c:v>
                      </c:pt>
                      <c:pt idx="170">
                        <c:v>43525</c:v>
                      </c:pt>
                      <c:pt idx="171">
                        <c:v>43556</c:v>
                      </c:pt>
                      <c:pt idx="172">
                        <c:v>43586</c:v>
                      </c:pt>
                      <c:pt idx="173">
                        <c:v>43617</c:v>
                      </c:pt>
                      <c:pt idx="174">
                        <c:v>43647</c:v>
                      </c:pt>
                      <c:pt idx="175">
                        <c:v>43678</c:v>
                      </c:pt>
                      <c:pt idx="176">
                        <c:v>43709</c:v>
                      </c:pt>
                      <c:pt idx="177">
                        <c:v>43739</c:v>
                      </c:pt>
                      <c:pt idx="178">
                        <c:v>43770</c:v>
                      </c:pt>
                      <c:pt idx="179">
                        <c:v>43800</c:v>
                      </c:pt>
                      <c:pt idx="180">
                        <c:v>43831</c:v>
                      </c:pt>
                      <c:pt idx="181">
                        <c:v>43862</c:v>
                      </c:pt>
                      <c:pt idx="182">
                        <c:v>43891</c:v>
                      </c:pt>
                      <c:pt idx="183">
                        <c:v>43922</c:v>
                      </c:pt>
                      <c:pt idx="184">
                        <c:v>43952</c:v>
                      </c:pt>
                      <c:pt idx="185">
                        <c:v>43983</c:v>
                      </c:pt>
                      <c:pt idx="186">
                        <c:v>44013</c:v>
                      </c:pt>
                      <c:pt idx="187">
                        <c:v>44044</c:v>
                      </c:pt>
                      <c:pt idx="188">
                        <c:v>44075</c:v>
                      </c:pt>
                      <c:pt idx="189">
                        <c:v>44105</c:v>
                      </c:pt>
                      <c:pt idx="190">
                        <c:v>44136</c:v>
                      </c:pt>
                      <c:pt idx="191">
                        <c:v>44166</c:v>
                      </c:pt>
                      <c:pt idx="192">
                        <c:v>44197</c:v>
                      </c:pt>
                      <c:pt idx="193">
                        <c:v>44228</c:v>
                      </c:pt>
                      <c:pt idx="194">
                        <c:v>44256</c:v>
                      </c:pt>
                      <c:pt idx="195">
                        <c:v>44287</c:v>
                      </c:pt>
                      <c:pt idx="196">
                        <c:v>44317</c:v>
                      </c:pt>
                      <c:pt idx="197">
                        <c:v>44348</c:v>
                      </c:pt>
                      <c:pt idx="198">
                        <c:v>44378</c:v>
                      </c:pt>
                      <c:pt idx="199">
                        <c:v>44409</c:v>
                      </c:pt>
                      <c:pt idx="200">
                        <c:v>44440</c:v>
                      </c:pt>
                      <c:pt idx="201">
                        <c:v>44470</c:v>
                      </c:pt>
                      <c:pt idx="202">
                        <c:v>44501</c:v>
                      </c:pt>
                      <c:pt idx="203">
                        <c:v>44531</c:v>
                      </c:pt>
                      <c:pt idx="204">
                        <c:v>44562</c:v>
                      </c:pt>
                      <c:pt idx="205">
                        <c:v>44593</c:v>
                      </c:pt>
                      <c:pt idx="206">
                        <c:v>44621</c:v>
                      </c:pt>
                      <c:pt idx="207">
                        <c:v>44652</c:v>
                      </c:pt>
                      <c:pt idx="208">
                        <c:v>44682</c:v>
                      </c:pt>
                      <c:pt idx="209">
                        <c:v>44713</c:v>
                      </c:pt>
                      <c:pt idx="210">
                        <c:v>44743</c:v>
                      </c:pt>
                      <c:pt idx="211">
                        <c:v>44774</c:v>
                      </c:pt>
                      <c:pt idx="212">
                        <c:v>44805</c:v>
                      </c:pt>
                      <c:pt idx="213">
                        <c:v>44835</c:v>
                      </c:pt>
                      <c:pt idx="214">
                        <c:v>44866</c:v>
                      </c:pt>
                      <c:pt idx="215">
                        <c:v>44896</c:v>
                      </c:pt>
                      <c:pt idx="216">
                        <c:v>44927</c:v>
                      </c:pt>
                      <c:pt idx="217">
                        <c:v>44958</c:v>
                      </c:pt>
                      <c:pt idx="218">
                        <c:v>44986</c:v>
                      </c:pt>
                      <c:pt idx="219">
                        <c:v>45017</c:v>
                      </c:pt>
                      <c:pt idx="220">
                        <c:v>45047</c:v>
                      </c:pt>
                      <c:pt idx="221">
                        <c:v>45078</c:v>
                      </c:pt>
                      <c:pt idx="222">
                        <c:v>45108</c:v>
                      </c:pt>
                      <c:pt idx="223">
                        <c:v>45139</c:v>
                      </c:pt>
                      <c:pt idx="224">
                        <c:v>45170</c:v>
                      </c:pt>
                      <c:pt idx="225">
                        <c:v>45200</c:v>
                      </c:pt>
                      <c:pt idx="226">
                        <c:v>45231</c:v>
                      </c:pt>
                      <c:pt idx="227">
                        <c:v>45261</c:v>
                      </c:pt>
                      <c:pt idx="228">
                        <c:v>45292</c:v>
                      </c:pt>
                      <c:pt idx="229">
                        <c:v>45323</c:v>
                      </c:pt>
                      <c:pt idx="230">
                        <c:v>45352</c:v>
                      </c:pt>
                      <c:pt idx="231">
                        <c:v>45383</c:v>
                      </c:pt>
                      <c:pt idx="232">
                        <c:v>45413</c:v>
                      </c:pt>
                      <c:pt idx="233">
                        <c:v>45444</c:v>
                      </c:pt>
                      <c:pt idx="234">
                        <c:v>45474</c:v>
                      </c:pt>
                      <c:pt idx="235">
                        <c:v>45505</c:v>
                      </c:pt>
                      <c:pt idx="236">
                        <c:v>45536</c:v>
                      </c:pt>
                      <c:pt idx="237">
                        <c:v>45566</c:v>
                      </c:pt>
                      <c:pt idx="238">
                        <c:v>45597</c:v>
                      </c:pt>
                      <c:pt idx="239">
                        <c:v>45627</c:v>
                      </c:pt>
                      <c:pt idx="240">
                        <c:v>45658</c:v>
                      </c:pt>
                      <c:pt idx="241">
                        <c:v>45689</c:v>
                      </c:pt>
                      <c:pt idx="242">
                        <c:v>45717</c:v>
                      </c:pt>
                      <c:pt idx="243">
                        <c:v>45748</c:v>
                      </c:pt>
                      <c:pt idx="244">
                        <c:v>45778</c:v>
                      </c:pt>
                      <c:pt idx="245">
                        <c:v>45809</c:v>
                      </c:pt>
                      <c:pt idx="246">
                        <c:v>45839</c:v>
                      </c:pt>
                      <c:pt idx="247">
                        <c:v>45870</c:v>
                      </c:pt>
                      <c:pt idx="248">
                        <c:v>45901</c:v>
                      </c:pt>
                      <c:pt idx="249">
                        <c:v>45931</c:v>
                      </c:pt>
                      <c:pt idx="250">
                        <c:v>45962</c:v>
                      </c:pt>
                      <c:pt idx="251">
                        <c:v>45992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'[Cyclical Analysis and Leading Indicators.xlsx]PMI'!$F$14:$F$229</c15:sqref>
                        </c15:formulaRef>
                      </c:ext>
                    </c:extLst>
                    <c:numCache>
                      <c:formatCode>General</c:formatCode>
                      <c:ptCount val="216"/>
                      <c:pt idx="2">
                        <c:v>167.5</c:v>
                      </c:pt>
                      <c:pt idx="3">
                        <c:v>162.9</c:v>
                      </c:pt>
                      <c:pt idx="4">
                        <c:v>158.19999999999999</c:v>
                      </c:pt>
                      <c:pt idx="5">
                        <c:v>155.4</c:v>
                      </c:pt>
                      <c:pt idx="6">
                        <c:v>156</c:v>
                      </c:pt>
                      <c:pt idx="7">
                        <c:v>157.6</c:v>
                      </c:pt>
                      <c:pt idx="8">
                        <c:v>162</c:v>
                      </c:pt>
                      <c:pt idx="9">
                        <c:v>166.39999999999998</c:v>
                      </c:pt>
                      <c:pt idx="10">
                        <c:v>170.7</c:v>
                      </c:pt>
                      <c:pt idx="11">
                        <c:v>169</c:v>
                      </c:pt>
                      <c:pt idx="12">
                        <c:v>166.8</c:v>
                      </c:pt>
                      <c:pt idx="13">
                        <c:v>165.89999999999998</c:v>
                      </c:pt>
                      <c:pt idx="14">
                        <c:v>165.1</c:v>
                      </c:pt>
                      <c:pt idx="15">
                        <c:v>165.3</c:v>
                      </c:pt>
                      <c:pt idx="16">
                        <c:v>163.19999999999999</c:v>
                      </c:pt>
                      <c:pt idx="17">
                        <c:v>160.9</c:v>
                      </c:pt>
                      <c:pt idx="18">
                        <c:v>158.69999999999999</c:v>
                      </c:pt>
                      <c:pt idx="19">
                        <c:v>158.69999999999999</c:v>
                      </c:pt>
                      <c:pt idx="20">
                        <c:v>158.9</c:v>
                      </c:pt>
                      <c:pt idx="21">
                        <c:v>157.30000000000001</c:v>
                      </c:pt>
                      <c:pt idx="22">
                        <c:v>153.89999999999998</c:v>
                      </c:pt>
                      <c:pt idx="23">
                        <c:v>153.1</c:v>
                      </c:pt>
                      <c:pt idx="24">
                        <c:v>151.19999999999999</c:v>
                      </c:pt>
                      <c:pt idx="25">
                        <c:v>152.80000000000001</c:v>
                      </c:pt>
                      <c:pt idx="26">
                        <c:v>152.10000000000002</c:v>
                      </c:pt>
                      <c:pt idx="27">
                        <c:v>155.19999999999999</c:v>
                      </c:pt>
                      <c:pt idx="28">
                        <c:v>155.80000000000001</c:v>
                      </c:pt>
                      <c:pt idx="29">
                        <c:v>157.69999999999999</c:v>
                      </c:pt>
                      <c:pt idx="30">
                        <c:v>157.5</c:v>
                      </c:pt>
                      <c:pt idx="31">
                        <c:v>155.9</c:v>
                      </c:pt>
                      <c:pt idx="32">
                        <c:v>154.30000000000001</c:v>
                      </c:pt>
                      <c:pt idx="33">
                        <c:v>153</c:v>
                      </c:pt>
                      <c:pt idx="34">
                        <c:v>152.6</c:v>
                      </c:pt>
                      <c:pt idx="35">
                        <c:v>150.6</c:v>
                      </c:pt>
                      <c:pt idx="36">
                        <c:v>149.80000000000001</c:v>
                      </c:pt>
                      <c:pt idx="37">
                        <c:v>146.9</c:v>
                      </c:pt>
                      <c:pt idx="38">
                        <c:v>146.19999999999999</c:v>
                      </c:pt>
                      <c:pt idx="39">
                        <c:v>144.69999999999999</c:v>
                      </c:pt>
                      <c:pt idx="40">
                        <c:v>145.89999999999998</c:v>
                      </c:pt>
                      <c:pt idx="41">
                        <c:v>147.39999999999998</c:v>
                      </c:pt>
                      <c:pt idx="42">
                        <c:v>148.6</c:v>
                      </c:pt>
                      <c:pt idx="43">
                        <c:v>149</c:v>
                      </c:pt>
                      <c:pt idx="44">
                        <c:v>144</c:v>
                      </c:pt>
                      <c:pt idx="45">
                        <c:v>132.9</c:v>
                      </c:pt>
                      <c:pt idx="46">
                        <c:v>120.19999999999999</c:v>
                      </c:pt>
                      <c:pt idx="47">
                        <c:v>108.5</c:v>
                      </c:pt>
                      <c:pt idx="48">
                        <c:v>104.5</c:v>
                      </c:pt>
                      <c:pt idx="49">
                        <c:v>103.5</c:v>
                      </c:pt>
                      <c:pt idx="50">
                        <c:v>106.4</c:v>
                      </c:pt>
                      <c:pt idx="51">
                        <c:v>111</c:v>
                      </c:pt>
                      <c:pt idx="52">
                        <c:v>117.2</c:v>
                      </c:pt>
                      <c:pt idx="53">
                        <c:v>127</c:v>
                      </c:pt>
                      <c:pt idx="54">
                        <c:v>137.4</c:v>
                      </c:pt>
                      <c:pt idx="55">
                        <c:v>149.19999999999999</c:v>
                      </c:pt>
                      <c:pt idx="56">
                        <c:v>157.80000000000001</c:v>
                      </c:pt>
                      <c:pt idx="57">
                        <c:v>163.9</c:v>
                      </c:pt>
                      <c:pt idx="58">
                        <c:v>164.8</c:v>
                      </c:pt>
                      <c:pt idx="59">
                        <c:v>165.7</c:v>
                      </c:pt>
                      <c:pt idx="60">
                        <c:v>166.89999999999998</c:v>
                      </c:pt>
                      <c:pt idx="61">
                        <c:v>168.3</c:v>
                      </c:pt>
                      <c:pt idx="62">
                        <c:v>171.8</c:v>
                      </c:pt>
                      <c:pt idx="63">
                        <c:v>172.7</c:v>
                      </c:pt>
                      <c:pt idx="64">
                        <c:v>175.2</c:v>
                      </c:pt>
                      <c:pt idx="65">
                        <c:v>172.8</c:v>
                      </c:pt>
                      <c:pt idx="66">
                        <c:v>171.1</c:v>
                      </c:pt>
                      <c:pt idx="67">
                        <c:v>170.8</c:v>
                      </c:pt>
                      <c:pt idx="68">
                        <c:v>170.7</c:v>
                      </c:pt>
                      <c:pt idx="69">
                        <c:v>172</c:v>
                      </c:pt>
                      <c:pt idx="70">
                        <c:v>171.6</c:v>
                      </c:pt>
                      <c:pt idx="71">
                        <c:v>172.8</c:v>
                      </c:pt>
                      <c:pt idx="72">
                        <c:v>174.1</c:v>
                      </c:pt>
                      <c:pt idx="73">
                        <c:v>175.8</c:v>
                      </c:pt>
                      <c:pt idx="74">
                        <c:v>177.4</c:v>
                      </c:pt>
                      <c:pt idx="75">
                        <c:v>177.3</c:v>
                      </c:pt>
                      <c:pt idx="76">
                        <c:v>171.7</c:v>
                      </c:pt>
                      <c:pt idx="77">
                        <c:v>169.2</c:v>
                      </c:pt>
                      <c:pt idx="78">
                        <c:v>163.20000000000002</c:v>
                      </c:pt>
                      <c:pt idx="79">
                        <c:v>162.5</c:v>
                      </c:pt>
                      <c:pt idx="80">
                        <c:v>158.69999999999999</c:v>
                      </c:pt>
                      <c:pt idx="81">
                        <c:v>157.6</c:v>
                      </c:pt>
                      <c:pt idx="82">
                        <c:v>156.69999999999999</c:v>
                      </c:pt>
                      <c:pt idx="83">
                        <c:v>157</c:v>
                      </c:pt>
                      <c:pt idx="84">
                        <c:v>158</c:v>
                      </c:pt>
                      <c:pt idx="85">
                        <c:v>158.30000000000001</c:v>
                      </c:pt>
                      <c:pt idx="86">
                        <c:v>158.19999999999999</c:v>
                      </c:pt>
                      <c:pt idx="87">
                        <c:v>159.10000000000002</c:v>
                      </c:pt>
                      <c:pt idx="88">
                        <c:v>159.9</c:v>
                      </c:pt>
                      <c:pt idx="89">
                        <c:v>157.9</c:v>
                      </c:pt>
                      <c:pt idx="90">
                        <c:v>154.80000000000001</c:v>
                      </c:pt>
                      <c:pt idx="91">
                        <c:v>152.69999999999999</c:v>
                      </c:pt>
                      <c:pt idx="92">
                        <c:v>153.9</c:v>
                      </c:pt>
                      <c:pt idx="93">
                        <c:v>154.5</c:v>
                      </c:pt>
                      <c:pt idx="94">
                        <c:v>152.9</c:v>
                      </c:pt>
                      <c:pt idx="95">
                        <c:v>151.1</c:v>
                      </c:pt>
                      <c:pt idx="96">
                        <c:v>152.19999999999999</c:v>
                      </c:pt>
                      <c:pt idx="97">
                        <c:v>155.79999999999998</c:v>
                      </c:pt>
                      <c:pt idx="98">
                        <c:v>156.9</c:v>
                      </c:pt>
                      <c:pt idx="99">
                        <c:v>154.6</c:v>
                      </c:pt>
                      <c:pt idx="100">
                        <c:v>151.5</c:v>
                      </c:pt>
                      <c:pt idx="101">
                        <c:v>152.5</c:v>
                      </c:pt>
                      <c:pt idx="102">
                        <c:v>157.4</c:v>
                      </c:pt>
                      <c:pt idx="103">
                        <c:v>163.69999999999999</c:v>
                      </c:pt>
                      <c:pt idx="104">
                        <c:v>167.2</c:v>
                      </c:pt>
                      <c:pt idx="105">
                        <c:v>168.9</c:v>
                      </c:pt>
                      <c:pt idx="106">
                        <c:v>169.6</c:v>
                      </c:pt>
                      <c:pt idx="107">
                        <c:v>170.1</c:v>
                      </c:pt>
                      <c:pt idx="108">
                        <c:v>164.8</c:v>
                      </c:pt>
                      <c:pt idx="109">
                        <c:v>162.1</c:v>
                      </c:pt>
                      <c:pt idx="110">
                        <c:v>160</c:v>
                      </c:pt>
                      <c:pt idx="111">
                        <c:v>164</c:v>
                      </c:pt>
                      <c:pt idx="112">
                        <c:v>165.29999999999998</c:v>
                      </c:pt>
                      <c:pt idx="113">
                        <c:v>166.60000000000002</c:v>
                      </c:pt>
                      <c:pt idx="114">
                        <c:v>167.70000000000002</c:v>
                      </c:pt>
                      <c:pt idx="115">
                        <c:v>170.2</c:v>
                      </c:pt>
                      <c:pt idx="116">
                        <c:v>170.6</c:v>
                      </c:pt>
                      <c:pt idx="117">
                        <c:v>172.1</c:v>
                      </c:pt>
                      <c:pt idx="118">
                        <c:v>171.6</c:v>
                      </c:pt>
                      <c:pt idx="119">
                        <c:v>170.6</c:v>
                      </c:pt>
                      <c:pt idx="120">
                        <c:v>166.2</c:v>
                      </c:pt>
                      <c:pt idx="121">
                        <c:v>161.5</c:v>
                      </c:pt>
                      <c:pt idx="122">
                        <c:v>157.9</c:v>
                      </c:pt>
                      <c:pt idx="123">
                        <c:v>155.9</c:v>
                      </c:pt>
                      <c:pt idx="124">
                        <c:v>155.80000000000001</c:v>
                      </c:pt>
                      <c:pt idx="125">
                        <c:v>157.80000000000001</c:v>
                      </c:pt>
                      <c:pt idx="126">
                        <c:v>159</c:v>
                      </c:pt>
                      <c:pt idx="127">
                        <c:v>157.30000000000001</c:v>
                      </c:pt>
                      <c:pt idx="128">
                        <c:v>154</c:v>
                      </c:pt>
                      <c:pt idx="129">
                        <c:v>150.70000000000002</c:v>
                      </c:pt>
                      <c:pt idx="130">
                        <c:v>148</c:v>
                      </c:pt>
                      <c:pt idx="131">
                        <c:v>145.80000000000001</c:v>
                      </c:pt>
                      <c:pt idx="132">
                        <c:v>144.60000000000002</c:v>
                      </c:pt>
                      <c:pt idx="133">
                        <c:v>145.9</c:v>
                      </c:pt>
                      <c:pt idx="134">
                        <c:v>149.60000000000002</c:v>
                      </c:pt>
                      <c:pt idx="135">
                        <c:v>152.10000000000002</c:v>
                      </c:pt>
                      <c:pt idx="136">
                        <c:v>153.4</c:v>
                      </c:pt>
                      <c:pt idx="137">
                        <c:v>154.5</c:v>
                      </c:pt>
                      <c:pt idx="138">
                        <c:v>156.1</c:v>
                      </c:pt>
                      <c:pt idx="139">
                        <c:v>154.5</c:v>
                      </c:pt>
                      <c:pt idx="140">
                        <c:v>153.39999999999998</c:v>
                      </c:pt>
                      <c:pt idx="141">
                        <c:v>153.1</c:v>
                      </c:pt>
                      <c:pt idx="142">
                        <c:v>157.19999999999999</c:v>
                      </c:pt>
                      <c:pt idx="143">
                        <c:v>160</c:v>
                      </c:pt>
                      <c:pt idx="144">
                        <c:v>164</c:v>
                      </c:pt>
                      <c:pt idx="145">
                        <c:v>168.1</c:v>
                      </c:pt>
                      <c:pt idx="146">
                        <c:v>170.2</c:v>
                      </c:pt>
                      <c:pt idx="147">
                        <c:v>169.5</c:v>
                      </c:pt>
                      <c:pt idx="148">
                        <c:v>167.4</c:v>
                      </c:pt>
                      <c:pt idx="149">
                        <c:v>167.5</c:v>
                      </c:pt>
                      <c:pt idx="150">
                        <c:v>168.7</c:v>
                      </c:pt>
                      <c:pt idx="151">
                        <c:v>172.5</c:v>
                      </c:pt>
                      <c:pt idx="152">
                        <c:v>176</c:v>
                      </c:pt>
                      <c:pt idx="153">
                        <c:v>178</c:v>
                      </c:pt>
                      <c:pt idx="154">
                        <c:v>176.9</c:v>
                      </c:pt>
                      <c:pt idx="155">
                        <c:v>176</c:v>
                      </c:pt>
                      <c:pt idx="156">
                        <c:v>176.6</c:v>
                      </c:pt>
                      <c:pt idx="157">
                        <c:v>179.10000000000002</c:v>
                      </c:pt>
                      <c:pt idx="158">
                        <c:v>179.10000000000002</c:v>
                      </c:pt>
                      <c:pt idx="159">
                        <c:v>177.9</c:v>
                      </c:pt>
                      <c:pt idx="160">
                        <c:v>175.89999999999998</c:v>
                      </c:pt>
                      <c:pt idx="161">
                        <c:v>176.6</c:v>
                      </c:pt>
                      <c:pt idx="162">
                        <c:v>177.1</c:v>
                      </c:pt>
                      <c:pt idx="163">
                        <c:v>179.2</c:v>
                      </c:pt>
                      <c:pt idx="164">
                        <c:v>178.7</c:v>
                      </c:pt>
                      <c:pt idx="165">
                        <c:v>177.8</c:v>
                      </c:pt>
                      <c:pt idx="166">
                        <c:v>175.8</c:v>
                      </c:pt>
                      <c:pt idx="167">
                        <c:v>170.6</c:v>
                      </c:pt>
                      <c:pt idx="168">
                        <c:v>169.7</c:v>
                      </c:pt>
                      <c:pt idx="169">
                        <c:v>165</c:v>
                      </c:pt>
                      <c:pt idx="170">
                        <c:v>165.3</c:v>
                      </c:pt>
                      <c:pt idx="171">
                        <c:v>162.1</c:v>
                      </c:pt>
                      <c:pt idx="172">
                        <c:v>160.30000000000001</c:v>
                      </c:pt>
                      <c:pt idx="173">
                        <c:v>157.29999999999998</c:v>
                      </c:pt>
                      <c:pt idx="174">
                        <c:v>155.19999999999999</c:v>
                      </c:pt>
                      <c:pt idx="175">
                        <c:v>151.69999999999999</c:v>
                      </c:pt>
                      <c:pt idx="176">
                        <c:v>148.30000000000001</c:v>
                      </c:pt>
                      <c:pt idx="177">
                        <c:v>145.5</c:v>
                      </c:pt>
                      <c:pt idx="178">
                        <c:v>144.80000000000001</c:v>
                      </c:pt>
                      <c:pt idx="179">
                        <c:v>144.39999999999998</c:v>
                      </c:pt>
                      <c:pt idx="180">
                        <c:v>146.80000000000001</c:v>
                      </c:pt>
                      <c:pt idx="181">
                        <c:v>149</c:v>
                      </c:pt>
                      <c:pt idx="182">
                        <c:v>150.89999999999998</c:v>
                      </c:pt>
                      <c:pt idx="183">
                        <c:v>141.69999999999999</c:v>
                      </c:pt>
                      <c:pt idx="184">
                        <c:v>134.5</c:v>
                      </c:pt>
                      <c:pt idx="185">
                        <c:v>137</c:v>
                      </c:pt>
                      <c:pt idx="186">
                        <c:v>149</c:v>
                      </c:pt>
                      <c:pt idx="187">
                        <c:v>161.5</c:v>
                      </c:pt>
                      <c:pt idx="188">
                        <c:v>165</c:v>
                      </c:pt>
                      <c:pt idx="189">
                        <c:v>170.10000000000002</c:v>
                      </c:pt>
                      <c:pt idx="190">
                        <c:v>172.2</c:v>
                      </c:pt>
                      <c:pt idx="191">
                        <c:v>177</c:v>
                      </c:pt>
                      <c:pt idx="192">
                        <c:v>176.9</c:v>
                      </c:pt>
                      <c:pt idx="193">
                        <c:v>180.1</c:v>
                      </c:pt>
                      <c:pt idx="194">
                        <c:v>183.3</c:v>
                      </c:pt>
                      <c:pt idx="195">
                        <c:v>185.2</c:v>
                      </c:pt>
                      <c:pt idx="196">
                        <c:v>185.9</c:v>
                      </c:pt>
                      <c:pt idx="197">
                        <c:v>183.1</c:v>
                      </c:pt>
                      <c:pt idx="198">
                        <c:v>182.4</c:v>
                      </c:pt>
                      <c:pt idx="199">
                        <c:v>180.5</c:v>
                      </c:pt>
                      <c:pt idx="200">
                        <c:v>180.1</c:v>
                      </c:pt>
                      <c:pt idx="201">
                        <c:v>181</c:v>
                      </c:pt>
                      <c:pt idx="202">
                        <c:v>181.9</c:v>
                      </c:pt>
                      <c:pt idx="203">
                        <c:v>180.2</c:v>
                      </c:pt>
                      <c:pt idx="204">
                        <c:v>177</c:v>
                      </c:pt>
                      <c:pt idx="205">
                        <c:v>175</c:v>
                      </c:pt>
                      <c:pt idx="206">
                        <c:v>173.3</c:v>
                      </c:pt>
                      <c:pt idx="207">
                        <c:v>171.1</c:v>
                      </c:pt>
                      <c:pt idx="208">
                        <c:v>168.6</c:v>
                      </c:pt>
                      <c:pt idx="209">
                        <c:v>164.5</c:v>
                      </c:pt>
                      <c:pt idx="210">
                        <c:v>161.89999999999998</c:v>
                      </c:pt>
                      <c:pt idx="211">
                        <c:v>158.6</c:v>
                      </c:pt>
                      <c:pt idx="212">
                        <c:v>156.5</c:v>
                      </c:pt>
                      <c:pt idx="213">
                        <c:v>153.89999999999998</c:v>
                      </c:pt>
                      <c:pt idx="214">
                        <c:v>150.1</c:v>
                      </c:pt>
                      <c:pt idx="215">
                        <c:v>147.6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4-0B17-4C50-B0DD-FF09905648D2}"/>
                  </c:ext>
                </c:extLst>
              </c15:ser>
            </c15:filteredLineSeries>
            <c15:filteredLineSeries>
              <c15:ser>
                <c:idx val="3"/>
                <c:order val="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'[Cyclical Analysis and Leading Indicators.xlsx]PMI'!$G$1</c15:sqref>
                        </c15:formulaRef>
                      </c:ext>
                    </c:extLst>
                    <c:strCache>
                      <c:ptCount val="1"/>
                      <c:pt idx="0">
                        <c:v>Q-o-Q</c:v>
                      </c:pt>
                    </c:strCache>
                  </c:strRef>
                </c:tx>
                <c:spPr>
                  <a:ln w="28575" cap="rnd">
                    <a:solidFill>
                      <a:schemeClr val="accent4"/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'[Cyclical Analysis and Leading Indicators.xlsx]PMI'!$A$14:$A$265</c15:sqref>
                        </c15:formulaRef>
                      </c:ext>
                    </c:extLst>
                    <c:numCache>
                      <c:formatCode>mmm\-yy</c:formatCode>
                      <c:ptCount val="252"/>
                      <c:pt idx="0">
                        <c:v>38353</c:v>
                      </c:pt>
                      <c:pt idx="1">
                        <c:v>38384</c:v>
                      </c:pt>
                      <c:pt idx="2">
                        <c:v>38412</c:v>
                      </c:pt>
                      <c:pt idx="3">
                        <c:v>38443</c:v>
                      </c:pt>
                      <c:pt idx="4">
                        <c:v>38473</c:v>
                      </c:pt>
                      <c:pt idx="5">
                        <c:v>38504</c:v>
                      </c:pt>
                      <c:pt idx="6">
                        <c:v>38534</c:v>
                      </c:pt>
                      <c:pt idx="7">
                        <c:v>38565</c:v>
                      </c:pt>
                      <c:pt idx="8">
                        <c:v>38596</c:v>
                      </c:pt>
                      <c:pt idx="9">
                        <c:v>38626</c:v>
                      </c:pt>
                      <c:pt idx="10">
                        <c:v>38657</c:v>
                      </c:pt>
                      <c:pt idx="11">
                        <c:v>38687</c:v>
                      </c:pt>
                      <c:pt idx="12">
                        <c:v>38718</c:v>
                      </c:pt>
                      <c:pt idx="13">
                        <c:v>38749</c:v>
                      </c:pt>
                      <c:pt idx="14">
                        <c:v>38777</c:v>
                      </c:pt>
                      <c:pt idx="15">
                        <c:v>38808</c:v>
                      </c:pt>
                      <c:pt idx="16">
                        <c:v>38838</c:v>
                      </c:pt>
                      <c:pt idx="17">
                        <c:v>38869</c:v>
                      </c:pt>
                      <c:pt idx="18">
                        <c:v>38899</c:v>
                      </c:pt>
                      <c:pt idx="19">
                        <c:v>38930</c:v>
                      </c:pt>
                      <c:pt idx="20">
                        <c:v>38961</c:v>
                      </c:pt>
                      <c:pt idx="21">
                        <c:v>38991</c:v>
                      </c:pt>
                      <c:pt idx="22">
                        <c:v>39022</c:v>
                      </c:pt>
                      <c:pt idx="23">
                        <c:v>39052</c:v>
                      </c:pt>
                      <c:pt idx="24">
                        <c:v>39083</c:v>
                      </c:pt>
                      <c:pt idx="25">
                        <c:v>39114</c:v>
                      </c:pt>
                      <c:pt idx="26">
                        <c:v>39142</c:v>
                      </c:pt>
                      <c:pt idx="27">
                        <c:v>39173</c:v>
                      </c:pt>
                      <c:pt idx="28">
                        <c:v>39203</c:v>
                      </c:pt>
                      <c:pt idx="29">
                        <c:v>39234</c:v>
                      </c:pt>
                      <c:pt idx="30">
                        <c:v>39264</c:v>
                      </c:pt>
                      <c:pt idx="31">
                        <c:v>39295</c:v>
                      </c:pt>
                      <c:pt idx="32">
                        <c:v>39326</c:v>
                      </c:pt>
                      <c:pt idx="33">
                        <c:v>39356</c:v>
                      </c:pt>
                      <c:pt idx="34">
                        <c:v>39387</c:v>
                      </c:pt>
                      <c:pt idx="35">
                        <c:v>39417</c:v>
                      </c:pt>
                      <c:pt idx="36">
                        <c:v>39448</c:v>
                      </c:pt>
                      <c:pt idx="37">
                        <c:v>39479</c:v>
                      </c:pt>
                      <c:pt idx="38">
                        <c:v>39508</c:v>
                      </c:pt>
                      <c:pt idx="39">
                        <c:v>39539</c:v>
                      </c:pt>
                      <c:pt idx="40">
                        <c:v>39569</c:v>
                      </c:pt>
                      <c:pt idx="41">
                        <c:v>39600</c:v>
                      </c:pt>
                      <c:pt idx="42">
                        <c:v>39630</c:v>
                      </c:pt>
                      <c:pt idx="43">
                        <c:v>39661</c:v>
                      </c:pt>
                      <c:pt idx="44">
                        <c:v>39692</c:v>
                      </c:pt>
                      <c:pt idx="45">
                        <c:v>39722</c:v>
                      </c:pt>
                      <c:pt idx="46">
                        <c:v>39753</c:v>
                      </c:pt>
                      <c:pt idx="47">
                        <c:v>39783</c:v>
                      </c:pt>
                      <c:pt idx="48">
                        <c:v>39814</c:v>
                      </c:pt>
                      <c:pt idx="49">
                        <c:v>39845</c:v>
                      </c:pt>
                      <c:pt idx="50">
                        <c:v>39873</c:v>
                      </c:pt>
                      <c:pt idx="51">
                        <c:v>39904</c:v>
                      </c:pt>
                      <c:pt idx="52">
                        <c:v>39934</c:v>
                      </c:pt>
                      <c:pt idx="53">
                        <c:v>39965</c:v>
                      </c:pt>
                      <c:pt idx="54">
                        <c:v>39995</c:v>
                      </c:pt>
                      <c:pt idx="55">
                        <c:v>40026</c:v>
                      </c:pt>
                      <c:pt idx="56">
                        <c:v>40057</c:v>
                      </c:pt>
                      <c:pt idx="57">
                        <c:v>40087</c:v>
                      </c:pt>
                      <c:pt idx="58">
                        <c:v>40118</c:v>
                      </c:pt>
                      <c:pt idx="59">
                        <c:v>40148</c:v>
                      </c:pt>
                      <c:pt idx="60">
                        <c:v>40179</c:v>
                      </c:pt>
                      <c:pt idx="61">
                        <c:v>40210</c:v>
                      </c:pt>
                      <c:pt idx="62">
                        <c:v>40238</c:v>
                      </c:pt>
                      <c:pt idx="63">
                        <c:v>40269</c:v>
                      </c:pt>
                      <c:pt idx="64">
                        <c:v>40299</c:v>
                      </c:pt>
                      <c:pt idx="65">
                        <c:v>40330</c:v>
                      </c:pt>
                      <c:pt idx="66">
                        <c:v>40360</c:v>
                      </c:pt>
                      <c:pt idx="67">
                        <c:v>40391</c:v>
                      </c:pt>
                      <c:pt idx="68">
                        <c:v>40422</c:v>
                      </c:pt>
                      <c:pt idx="69">
                        <c:v>40452</c:v>
                      </c:pt>
                      <c:pt idx="70">
                        <c:v>40483</c:v>
                      </c:pt>
                      <c:pt idx="71">
                        <c:v>40513</c:v>
                      </c:pt>
                      <c:pt idx="72">
                        <c:v>40544</c:v>
                      </c:pt>
                      <c:pt idx="73">
                        <c:v>40575</c:v>
                      </c:pt>
                      <c:pt idx="74">
                        <c:v>40603</c:v>
                      </c:pt>
                      <c:pt idx="75">
                        <c:v>40634</c:v>
                      </c:pt>
                      <c:pt idx="76">
                        <c:v>40664</c:v>
                      </c:pt>
                      <c:pt idx="77">
                        <c:v>40695</c:v>
                      </c:pt>
                      <c:pt idx="78">
                        <c:v>40725</c:v>
                      </c:pt>
                      <c:pt idx="79">
                        <c:v>40756</c:v>
                      </c:pt>
                      <c:pt idx="80">
                        <c:v>40787</c:v>
                      </c:pt>
                      <c:pt idx="81">
                        <c:v>40817</c:v>
                      </c:pt>
                      <c:pt idx="82">
                        <c:v>40848</c:v>
                      </c:pt>
                      <c:pt idx="83">
                        <c:v>40878</c:v>
                      </c:pt>
                      <c:pt idx="84">
                        <c:v>40909</c:v>
                      </c:pt>
                      <c:pt idx="85">
                        <c:v>40940</c:v>
                      </c:pt>
                      <c:pt idx="86">
                        <c:v>40969</c:v>
                      </c:pt>
                      <c:pt idx="87">
                        <c:v>41000</c:v>
                      </c:pt>
                      <c:pt idx="88">
                        <c:v>41030</c:v>
                      </c:pt>
                      <c:pt idx="89">
                        <c:v>41061</c:v>
                      </c:pt>
                      <c:pt idx="90">
                        <c:v>41091</c:v>
                      </c:pt>
                      <c:pt idx="91">
                        <c:v>41122</c:v>
                      </c:pt>
                      <c:pt idx="92">
                        <c:v>41153</c:v>
                      </c:pt>
                      <c:pt idx="93">
                        <c:v>41183</c:v>
                      </c:pt>
                      <c:pt idx="94">
                        <c:v>41214</c:v>
                      </c:pt>
                      <c:pt idx="95">
                        <c:v>41244</c:v>
                      </c:pt>
                      <c:pt idx="96">
                        <c:v>41275</c:v>
                      </c:pt>
                      <c:pt idx="97">
                        <c:v>41306</c:v>
                      </c:pt>
                      <c:pt idx="98">
                        <c:v>41334</c:v>
                      </c:pt>
                      <c:pt idx="99">
                        <c:v>41365</c:v>
                      </c:pt>
                      <c:pt idx="100">
                        <c:v>41395</c:v>
                      </c:pt>
                      <c:pt idx="101">
                        <c:v>41426</c:v>
                      </c:pt>
                      <c:pt idx="102">
                        <c:v>41456</c:v>
                      </c:pt>
                      <c:pt idx="103">
                        <c:v>41487</c:v>
                      </c:pt>
                      <c:pt idx="104">
                        <c:v>41518</c:v>
                      </c:pt>
                      <c:pt idx="105">
                        <c:v>41548</c:v>
                      </c:pt>
                      <c:pt idx="106">
                        <c:v>41579</c:v>
                      </c:pt>
                      <c:pt idx="107">
                        <c:v>41609</c:v>
                      </c:pt>
                      <c:pt idx="108">
                        <c:v>41640</c:v>
                      </c:pt>
                      <c:pt idx="109">
                        <c:v>41671</c:v>
                      </c:pt>
                      <c:pt idx="110">
                        <c:v>41699</c:v>
                      </c:pt>
                      <c:pt idx="111">
                        <c:v>41730</c:v>
                      </c:pt>
                      <c:pt idx="112">
                        <c:v>41760</c:v>
                      </c:pt>
                      <c:pt idx="113">
                        <c:v>41791</c:v>
                      </c:pt>
                      <c:pt idx="114">
                        <c:v>41821</c:v>
                      </c:pt>
                      <c:pt idx="115">
                        <c:v>41852</c:v>
                      </c:pt>
                      <c:pt idx="116">
                        <c:v>41883</c:v>
                      </c:pt>
                      <c:pt idx="117">
                        <c:v>41913</c:v>
                      </c:pt>
                      <c:pt idx="118">
                        <c:v>41944</c:v>
                      </c:pt>
                      <c:pt idx="119">
                        <c:v>41974</c:v>
                      </c:pt>
                      <c:pt idx="120">
                        <c:v>42005</c:v>
                      </c:pt>
                      <c:pt idx="121">
                        <c:v>42036</c:v>
                      </c:pt>
                      <c:pt idx="122">
                        <c:v>42064</c:v>
                      </c:pt>
                      <c:pt idx="123">
                        <c:v>42095</c:v>
                      </c:pt>
                      <c:pt idx="124">
                        <c:v>42125</c:v>
                      </c:pt>
                      <c:pt idx="125">
                        <c:v>42156</c:v>
                      </c:pt>
                      <c:pt idx="126">
                        <c:v>42186</c:v>
                      </c:pt>
                      <c:pt idx="127">
                        <c:v>42217</c:v>
                      </c:pt>
                      <c:pt idx="128">
                        <c:v>42248</c:v>
                      </c:pt>
                      <c:pt idx="129">
                        <c:v>42278</c:v>
                      </c:pt>
                      <c:pt idx="130">
                        <c:v>42309</c:v>
                      </c:pt>
                      <c:pt idx="131">
                        <c:v>42339</c:v>
                      </c:pt>
                      <c:pt idx="132">
                        <c:v>42370</c:v>
                      </c:pt>
                      <c:pt idx="133">
                        <c:v>42401</c:v>
                      </c:pt>
                      <c:pt idx="134">
                        <c:v>42430</c:v>
                      </c:pt>
                      <c:pt idx="135">
                        <c:v>42461</c:v>
                      </c:pt>
                      <c:pt idx="136">
                        <c:v>42491</c:v>
                      </c:pt>
                      <c:pt idx="137">
                        <c:v>42522</c:v>
                      </c:pt>
                      <c:pt idx="138">
                        <c:v>42552</c:v>
                      </c:pt>
                      <c:pt idx="139">
                        <c:v>42583</c:v>
                      </c:pt>
                      <c:pt idx="140">
                        <c:v>42614</c:v>
                      </c:pt>
                      <c:pt idx="141">
                        <c:v>42644</c:v>
                      </c:pt>
                      <c:pt idx="142">
                        <c:v>42675</c:v>
                      </c:pt>
                      <c:pt idx="143">
                        <c:v>42705</c:v>
                      </c:pt>
                      <c:pt idx="144">
                        <c:v>42736</c:v>
                      </c:pt>
                      <c:pt idx="145">
                        <c:v>42767</c:v>
                      </c:pt>
                      <c:pt idx="146">
                        <c:v>42795</c:v>
                      </c:pt>
                      <c:pt idx="147">
                        <c:v>42826</c:v>
                      </c:pt>
                      <c:pt idx="148">
                        <c:v>42856</c:v>
                      </c:pt>
                      <c:pt idx="149">
                        <c:v>42887</c:v>
                      </c:pt>
                      <c:pt idx="150">
                        <c:v>42917</c:v>
                      </c:pt>
                      <c:pt idx="151">
                        <c:v>42948</c:v>
                      </c:pt>
                      <c:pt idx="152">
                        <c:v>42979</c:v>
                      </c:pt>
                      <c:pt idx="153">
                        <c:v>43009</c:v>
                      </c:pt>
                      <c:pt idx="154">
                        <c:v>43040</c:v>
                      </c:pt>
                      <c:pt idx="155">
                        <c:v>43070</c:v>
                      </c:pt>
                      <c:pt idx="156">
                        <c:v>43101</c:v>
                      </c:pt>
                      <c:pt idx="157">
                        <c:v>43132</c:v>
                      </c:pt>
                      <c:pt idx="158">
                        <c:v>43160</c:v>
                      </c:pt>
                      <c:pt idx="159">
                        <c:v>43191</c:v>
                      </c:pt>
                      <c:pt idx="160">
                        <c:v>43221</c:v>
                      </c:pt>
                      <c:pt idx="161">
                        <c:v>43252</c:v>
                      </c:pt>
                      <c:pt idx="162">
                        <c:v>43282</c:v>
                      </c:pt>
                      <c:pt idx="163">
                        <c:v>43313</c:v>
                      </c:pt>
                      <c:pt idx="164">
                        <c:v>43344</c:v>
                      </c:pt>
                      <c:pt idx="165">
                        <c:v>43374</c:v>
                      </c:pt>
                      <c:pt idx="166">
                        <c:v>43405</c:v>
                      </c:pt>
                      <c:pt idx="167">
                        <c:v>43435</c:v>
                      </c:pt>
                      <c:pt idx="168">
                        <c:v>43466</c:v>
                      </c:pt>
                      <c:pt idx="169">
                        <c:v>43497</c:v>
                      </c:pt>
                      <c:pt idx="170">
                        <c:v>43525</c:v>
                      </c:pt>
                      <c:pt idx="171">
                        <c:v>43556</c:v>
                      </c:pt>
                      <c:pt idx="172">
                        <c:v>43586</c:v>
                      </c:pt>
                      <c:pt idx="173">
                        <c:v>43617</c:v>
                      </c:pt>
                      <c:pt idx="174">
                        <c:v>43647</c:v>
                      </c:pt>
                      <c:pt idx="175">
                        <c:v>43678</c:v>
                      </c:pt>
                      <c:pt idx="176">
                        <c:v>43709</c:v>
                      </c:pt>
                      <c:pt idx="177">
                        <c:v>43739</c:v>
                      </c:pt>
                      <c:pt idx="178">
                        <c:v>43770</c:v>
                      </c:pt>
                      <c:pt idx="179">
                        <c:v>43800</c:v>
                      </c:pt>
                      <c:pt idx="180">
                        <c:v>43831</c:v>
                      </c:pt>
                      <c:pt idx="181">
                        <c:v>43862</c:v>
                      </c:pt>
                      <c:pt idx="182">
                        <c:v>43891</c:v>
                      </c:pt>
                      <c:pt idx="183">
                        <c:v>43922</c:v>
                      </c:pt>
                      <c:pt idx="184">
                        <c:v>43952</c:v>
                      </c:pt>
                      <c:pt idx="185">
                        <c:v>43983</c:v>
                      </c:pt>
                      <c:pt idx="186">
                        <c:v>44013</c:v>
                      </c:pt>
                      <c:pt idx="187">
                        <c:v>44044</c:v>
                      </c:pt>
                      <c:pt idx="188">
                        <c:v>44075</c:v>
                      </c:pt>
                      <c:pt idx="189">
                        <c:v>44105</c:v>
                      </c:pt>
                      <c:pt idx="190">
                        <c:v>44136</c:v>
                      </c:pt>
                      <c:pt idx="191">
                        <c:v>44166</c:v>
                      </c:pt>
                      <c:pt idx="192">
                        <c:v>44197</c:v>
                      </c:pt>
                      <c:pt idx="193">
                        <c:v>44228</c:v>
                      </c:pt>
                      <c:pt idx="194">
                        <c:v>44256</c:v>
                      </c:pt>
                      <c:pt idx="195">
                        <c:v>44287</c:v>
                      </c:pt>
                      <c:pt idx="196">
                        <c:v>44317</c:v>
                      </c:pt>
                      <c:pt idx="197">
                        <c:v>44348</c:v>
                      </c:pt>
                      <c:pt idx="198">
                        <c:v>44378</c:v>
                      </c:pt>
                      <c:pt idx="199">
                        <c:v>44409</c:v>
                      </c:pt>
                      <c:pt idx="200">
                        <c:v>44440</c:v>
                      </c:pt>
                      <c:pt idx="201">
                        <c:v>44470</c:v>
                      </c:pt>
                      <c:pt idx="202">
                        <c:v>44501</c:v>
                      </c:pt>
                      <c:pt idx="203">
                        <c:v>44531</c:v>
                      </c:pt>
                      <c:pt idx="204">
                        <c:v>44562</c:v>
                      </c:pt>
                      <c:pt idx="205">
                        <c:v>44593</c:v>
                      </c:pt>
                      <c:pt idx="206">
                        <c:v>44621</c:v>
                      </c:pt>
                      <c:pt idx="207">
                        <c:v>44652</c:v>
                      </c:pt>
                      <c:pt idx="208">
                        <c:v>44682</c:v>
                      </c:pt>
                      <c:pt idx="209">
                        <c:v>44713</c:v>
                      </c:pt>
                      <c:pt idx="210">
                        <c:v>44743</c:v>
                      </c:pt>
                      <c:pt idx="211">
                        <c:v>44774</c:v>
                      </c:pt>
                      <c:pt idx="212">
                        <c:v>44805</c:v>
                      </c:pt>
                      <c:pt idx="213">
                        <c:v>44835</c:v>
                      </c:pt>
                      <c:pt idx="214">
                        <c:v>44866</c:v>
                      </c:pt>
                      <c:pt idx="215">
                        <c:v>44896</c:v>
                      </c:pt>
                      <c:pt idx="216">
                        <c:v>44927</c:v>
                      </c:pt>
                      <c:pt idx="217">
                        <c:v>44958</c:v>
                      </c:pt>
                      <c:pt idx="218">
                        <c:v>44986</c:v>
                      </c:pt>
                      <c:pt idx="219">
                        <c:v>45017</c:v>
                      </c:pt>
                      <c:pt idx="220">
                        <c:v>45047</c:v>
                      </c:pt>
                      <c:pt idx="221">
                        <c:v>45078</c:v>
                      </c:pt>
                      <c:pt idx="222">
                        <c:v>45108</c:v>
                      </c:pt>
                      <c:pt idx="223">
                        <c:v>45139</c:v>
                      </c:pt>
                      <c:pt idx="224">
                        <c:v>45170</c:v>
                      </c:pt>
                      <c:pt idx="225">
                        <c:v>45200</c:v>
                      </c:pt>
                      <c:pt idx="226">
                        <c:v>45231</c:v>
                      </c:pt>
                      <c:pt idx="227">
                        <c:v>45261</c:v>
                      </c:pt>
                      <c:pt idx="228">
                        <c:v>45292</c:v>
                      </c:pt>
                      <c:pt idx="229">
                        <c:v>45323</c:v>
                      </c:pt>
                      <c:pt idx="230">
                        <c:v>45352</c:v>
                      </c:pt>
                      <c:pt idx="231">
                        <c:v>45383</c:v>
                      </c:pt>
                      <c:pt idx="232">
                        <c:v>45413</c:v>
                      </c:pt>
                      <c:pt idx="233">
                        <c:v>45444</c:v>
                      </c:pt>
                      <c:pt idx="234">
                        <c:v>45474</c:v>
                      </c:pt>
                      <c:pt idx="235">
                        <c:v>45505</c:v>
                      </c:pt>
                      <c:pt idx="236">
                        <c:v>45536</c:v>
                      </c:pt>
                      <c:pt idx="237">
                        <c:v>45566</c:v>
                      </c:pt>
                      <c:pt idx="238">
                        <c:v>45597</c:v>
                      </c:pt>
                      <c:pt idx="239">
                        <c:v>45627</c:v>
                      </c:pt>
                      <c:pt idx="240">
                        <c:v>45658</c:v>
                      </c:pt>
                      <c:pt idx="241">
                        <c:v>45689</c:v>
                      </c:pt>
                      <c:pt idx="242">
                        <c:v>45717</c:v>
                      </c:pt>
                      <c:pt idx="243">
                        <c:v>45748</c:v>
                      </c:pt>
                      <c:pt idx="244">
                        <c:v>45778</c:v>
                      </c:pt>
                      <c:pt idx="245">
                        <c:v>45809</c:v>
                      </c:pt>
                      <c:pt idx="246">
                        <c:v>45839</c:v>
                      </c:pt>
                      <c:pt idx="247">
                        <c:v>45870</c:v>
                      </c:pt>
                      <c:pt idx="248">
                        <c:v>45901</c:v>
                      </c:pt>
                      <c:pt idx="249">
                        <c:v>45931</c:v>
                      </c:pt>
                      <c:pt idx="250">
                        <c:v>45962</c:v>
                      </c:pt>
                      <c:pt idx="251">
                        <c:v>45992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'[Cyclical Analysis and Leading Indicators.xlsx]PMI'!$G$14:$G$229</c15:sqref>
                        </c15:formulaRef>
                      </c:ext>
                    </c:extLst>
                    <c:numCache>
                      <c:formatCode>General</c:formatCode>
                      <c:ptCount val="216"/>
                      <c:pt idx="14" formatCode="0.0">
                        <c:v>-1.4328358208955336</c:v>
                      </c:pt>
                      <c:pt idx="15" formatCode="0.0">
                        <c:v>1.4732965009208101</c:v>
                      </c:pt>
                      <c:pt idx="16" formatCode="0.0">
                        <c:v>3.1605562579013906</c:v>
                      </c:pt>
                      <c:pt idx="17" formatCode="0.0">
                        <c:v>3.5392535392535223</c:v>
                      </c:pt>
                      <c:pt idx="18" formatCode="0.0">
                        <c:v>1.7307692307692264</c:v>
                      </c:pt>
                      <c:pt idx="19" formatCode="0.0">
                        <c:v>0.69796954314720949</c:v>
                      </c:pt>
                      <c:pt idx="20" formatCode="0.0">
                        <c:v>-1.9135802469135825</c:v>
                      </c:pt>
                      <c:pt idx="21" formatCode="0.0">
                        <c:v>-5.4687499999999716</c:v>
                      </c:pt>
                      <c:pt idx="22" formatCode="0.0">
                        <c:v>-9.8418277680140704</c:v>
                      </c:pt>
                      <c:pt idx="23" formatCode="0.0">
                        <c:v>-9.4082840236686422</c:v>
                      </c:pt>
                      <c:pt idx="24" formatCode="0.0">
                        <c:v>-9.352517985611513</c:v>
                      </c:pt>
                      <c:pt idx="25" formatCode="0.0">
                        <c:v>-7.8963230861964888</c:v>
                      </c:pt>
                      <c:pt idx="26" formatCode="0.0">
                        <c:v>-7.8740157480314821</c:v>
                      </c:pt>
                      <c:pt idx="27" formatCode="0.0">
                        <c:v>-6.1101028433152038</c:v>
                      </c:pt>
                      <c:pt idx="28" formatCode="0.0">
                        <c:v>-4.5343137254901791</c:v>
                      </c:pt>
                      <c:pt idx="29" formatCode="0.0">
                        <c:v>-1.9888129272840303</c:v>
                      </c:pt>
                      <c:pt idx="30" formatCode="0.0">
                        <c:v>-0.75614366729678295</c:v>
                      </c:pt>
                      <c:pt idx="31" formatCode="0.0">
                        <c:v>-1.7643352236924983</c:v>
                      </c:pt>
                      <c:pt idx="32" formatCode="0.0">
                        <c:v>-2.8949024543738204</c:v>
                      </c:pt>
                      <c:pt idx="33" formatCode="0.0">
                        <c:v>-2.7336300063572878</c:v>
                      </c:pt>
                      <c:pt idx="34" formatCode="0.0">
                        <c:v>-0.84470435347627415</c:v>
                      </c:pt>
                      <c:pt idx="35" formatCode="0.0">
                        <c:v>-1.6329196603527123</c:v>
                      </c:pt>
                      <c:pt idx="36" formatCode="0.0">
                        <c:v>-0.92592592592590961</c:v>
                      </c:pt>
                      <c:pt idx="37" formatCode="0.0">
                        <c:v>-3.8612565445026235</c:v>
                      </c:pt>
                      <c:pt idx="38" formatCode="0.0">
                        <c:v>-3.879026955950053</c:v>
                      </c:pt>
                      <c:pt idx="39" formatCode="0.0">
                        <c:v>-6.7654639175257785</c:v>
                      </c:pt>
                      <c:pt idx="40" formatCode="0.0">
                        <c:v>-6.3543003851091413</c:v>
                      </c:pt>
                      <c:pt idx="41" formatCode="0.0">
                        <c:v>-6.5313887127457235</c:v>
                      </c:pt>
                      <c:pt idx="42" formatCode="0.0">
                        <c:v>-5.6507936507936449</c:v>
                      </c:pt>
                      <c:pt idx="43" formatCode="0.0">
                        <c:v>-4.4259140474663354</c:v>
                      </c:pt>
                      <c:pt idx="44" formatCode="0.0">
                        <c:v>-6.6753078418664984</c:v>
                      </c:pt>
                      <c:pt idx="45" formatCode="0.0">
                        <c:v>-13.137254901960787</c:v>
                      </c:pt>
                      <c:pt idx="46" formatCode="0.0">
                        <c:v>-21.231979030144174</c:v>
                      </c:pt>
                      <c:pt idx="47" formatCode="0.0">
                        <c:v>-27.954847277556439</c:v>
                      </c:pt>
                      <c:pt idx="48" formatCode="0.0">
                        <c:v>-30.240320427236327</c:v>
                      </c:pt>
                      <c:pt idx="49" formatCode="0.0">
                        <c:v>-29.54390742001361</c:v>
                      </c:pt>
                      <c:pt idx="50" formatCode="0.0">
                        <c:v>-27.22298221614227</c:v>
                      </c:pt>
                      <c:pt idx="51" formatCode="0.0">
                        <c:v>-23.289564616447819</c:v>
                      </c:pt>
                      <c:pt idx="52" formatCode="0.0">
                        <c:v>-19.671007539410539</c:v>
                      </c:pt>
                      <c:pt idx="53" formatCode="0.0">
                        <c:v>-13.839891451831733</c:v>
                      </c:pt>
                      <c:pt idx="54" formatCode="0.0">
                        <c:v>-7.5370121130551695</c:v>
                      </c:pt>
                      <c:pt idx="55" formatCode="0.0">
                        <c:v>0.13422818791946156</c:v>
                      </c:pt>
                      <c:pt idx="56" formatCode="0.0">
                        <c:v>9.5833333333333428</c:v>
                      </c:pt>
                      <c:pt idx="57" formatCode="0.0">
                        <c:v>23.325808878856293</c:v>
                      </c:pt>
                      <c:pt idx="58" formatCode="0.0">
                        <c:v>37.104825291181385</c:v>
                      </c:pt>
                      <c:pt idx="59" formatCode="0.0">
                        <c:v>52.718894009216598</c:v>
                      </c:pt>
                      <c:pt idx="60" formatCode="0.0">
                        <c:v>59.712918660287045</c:v>
                      </c:pt>
                      <c:pt idx="61" formatCode="0.0">
                        <c:v>62.608695652173935</c:v>
                      </c:pt>
                      <c:pt idx="62" formatCode="0.0">
                        <c:v>61.466165413533844</c:v>
                      </c:pt>
                      <c:pt idx="63" formatCode="0.0">
                        <c:v>55.585585585585562</c:v>
                      </c:pt>
                      <c:pt idx="64" formatCode="0.0">
                        <c:v>49.488054607508502</c:v>
                      </c:pt>
                      <c:pt idx="65" formatCode="0.0">
                        <c:v>36.062992125984238</c:v>
                      </c:pt>
                      <c:pt idx="66" formatCode="0.0">
                        <c:v>24.526928675400271</c:v>
                      </c:pt>
                      <c:pt idx="67" formatCode="0.0">
                        <c:v>14.477211796246664</c:v>
                      </c:pt>
                      <c:pt idx="68" formatCode="0.0">
                        <c:v>8.1749049429657532</c:v>
                      </c:pt>
                      <c:pt idx="69" formatCode="0.0">
                        <c:v>4.9420378279438637</c:v>
                      </c:pt>
                      <c:pt idx="70" formatCode="0.0">
                        <c:v>4.1262135922330003</c:v>
                      </c:pt>
                      <c:pt idx="71" formatCode="0.0">
                        <c:v>4.2848521424260895</c:v>
                      </c:pt>
                      <c:pt idx="72" formatCode="0.0">
                        <c:v>4.3139604553624906</c:v>
                      </c:pt>
                      <c:pt idx="73" formatCode="0.0">
                        <c:v>4.4563279857397617</c:v>
                      </c:pt>
                      <c:pt idx="74" formatCode="0.0">
                        <c:v>3.25960419091966</c:v>
                      </c:pt>
                      <c:pt idx="75" formatCode="0.0">
                        <c:v>2.6635784597568204</c:v>
                      </c:pt>
                      <c:pt idx="76" formatCode="0.0">
                        <c:v>-1.9977168949771595</c:v>
                      </c:pt>
                      <c:pt idx="77" formatCode="0.0">
                        <c:v>-2.0833333333333428</c:v>
                      </c:pt>
                      <c:pt idx="78" formatCode="0.0">
                        <c:v>-4.617182933956741</c:v>
                      </c:pt>
                      <c:pt idx="79" formatCode="0.0">
                        <c:v>-4.8594847775175793</c:v>
                      </c:pt>
                      <c:pt idx="80" formatCode="0.0">
                        <c:v>-7.0298769771529095</c:v>
                      </c:pt>
                      <c:pt idx="81" formatCode="0.0">
                        <c:v>-8.3720930232558288</c:v>
                      </c:pt>
                      <c:pt idx="82" formatCode="0.0">
                        <c:v>-8.6829836829836893</c:v>
                      </c:pt>
                      <c:pt idx="83" formatCode="0.0">
                        <c:v>-9.143518518518519</c:v>
                      </c:pt>
                      <c:pt idx="84" formatCode="0.0">
                        <c:v>-9.2475588742102275</c:v>
                      </c:pt>
                      <c:pt idx="85" formatCode="0.0">
                        <c:v>-9.9544937428896532</c:v>
                      </c:pt>
                      <c:pt idx="86" formatCode="0.0">
                        <c:v>-10.822998872604302</c:v>
                      </c:pt>
                      <c:pt idx="87" formatCode="0.0">
                        <c:v>-10.26508742244782</c:v>
                      </c:pt>
                      <c:pt idx="88" formatCode="0.0">
                        <c:v>-6.8724519510774513</c:v>
                      </c:pt>
                      <c:pt idx="89" formatCode="0.0">
                        <c:v>-6.6784869976359289</c:v>
                      </c:pt>
                      <c:pt idx="90" formatCode="0.0">
                        <c:v>-5.1470588235294201</c:v>
                      </c:pt>
                      <c:pt idx="91" formatCode="0.0">
                        <c:v>-6.0307692307692378</c:v>
                      </c:pt>
                      <c:pt idx="92" formatCode="0.0">
                        <c:v>-3.0245746691871318</c:v>
                      </c:pt>
                      <c:pt idx="93" formatCode="0.0">
                        <c:v>-1.9670050761421294</c:v>
                      </c:pt>
                      <c:pt idx="94" formatCode="0.0">
                        <c:v>-2.4250159540523271</c:v>
                      </c:pt>
                      <c:pt idx="95" formatCode="0.0">
                        <c:v>-3.7579617834394838</c:v>
                      </c:pt>
                      <c:pt idx="96" formatCode="0.0">
                        <c:v>-3.6708860759493689</c:v>
                      </c:pt>
                      <c:pt idx="97" formatCode="0.0">
                        <c:v>-1.5792798483891488</c:v>
                      </c:pt>
                      <c:pt idx="98" formatCode="0.0">
                        <c:v>-0.82174462705435758</c:v>
                      </c:pt>
                      <c:pt idx="99" formatCode="0.0">
                        <c:v>-2.8284098051540099</c:v>
                      </c:pt>
                      <c:pt idx="100" formatCode="0.0">
                        <c:v>-5.2532833020637923</c:v>
                      </c:pt>
                      <c:pt idx="101" formatCode="0.0">
                        <c:v>-3.4198860037998742</c:v>
                      </c:pt>
                      <c:pt idx="102" formatCode="0.0">
                        <c:v>1.6795865633074953</c:v>
                      </c:pt>
                      <c:pt idx="103" formatCode="0.0">
                        <c:v>7.2036673215455096</c:v>
                      </c:pt>
                      <c:pt idx="104" formatCode="0.0">
                        <c:v>8.6419753086419746</c:v>
                      </c:pt>
                      <c:pt idx="105" formatCode="0.0">
                        <c:v>9.320388349514559</c:v>
                      </c:pt>
                      <c:pt idx="106" formatCode="0.0">
                        <c:v>10.92217135382603</c:v>
                      </c:pt>
                      <c:pt idx="107" formatCode="0.0">
                        <c:v>12.574454003970885</c:v>
                      </c:pt>
                      <c:pt idx="108" formatCode="0.0">
                        <c:v>8.2785808147174862</c:v>
                      </c:pt>
                      <c:pt idx="109" formatCode="0.0">
                        <c:v>4.0436456996148991</c:v>
                      </c:pt>
                      <c:pt idx="110" formatCode="0.0">
                        <c:v>1.9757807520713868</c:v>
                      </c:pt>
                      <c:pt idx="111" formatCode="0.0">
                        <c:v>6.0802069857697489</c:v>
                      </c:pt>
                      <c:pt idx="112" formatCode="0.0">
                        <c:v>9.1089108910890957</c:v>
                      </c:pt>
                      <c:pt idx="113" formatCode="0.0">
                        <c:v>9.2459016393442681</c:v>
                      </c:pt>
                      <c:pt idx="114" formatCode="0.0">
                        <c:v>6.5438373570521122</c:v>
                      </c:pt>
                      <c:pt idx="115" formatCode="0.0">
                        <c:v>3.9706780696395754</c:v>
                      </c:pt>
                      <c:pt idx="116" formatCode="0.0">
                        <c:v>2.0334928229665223</c:v>
                      </c:pt>
                      <c:pt idx="117" formatCode="0.0">
                        <c:v>1.8946121965660154</c:v>
                      </c:pt>
                      <c:pt idx="118" formatCode="0.0">
                        <c:v>1.1792452830188722</c:v>
                      </c:pt>
                      <c:pt idx="119" formatCode="0.0">
                        <c:v>0.29394473838917179</c:v>
                      </c:pt>
                      <c:pt idx="120" formatCode="0.0">
                        <c:v>0.84951456310677997</c:v>
                      </c:pt>
                      <c:pt idx="121" formatCode="0.0">
                        <c:v>-0.37014188772361933</c:v>
                      </c:pt>
                      <c:pt idx="122" formatCode="0.0">
                        <c:v>-1.3125</c:v>
                      </c:pt>
                      <c:pt idx="123" formatCode="0.0">
                        <c:v>-4.9390243902439011</c:v>
                      </c:pt>
                      <c:pt idx="124" formatCode="0.0">
                        <c:v>-5.7471264367815849</c:v>
                      </c:pt>
                      <c:pt idx="125" formatCode="0.0">
                        <c:v>-5.2821128451380588</c:v>
                      </c:pt>
                      <c:pt idx="126" formatCode="0.0">
                        <c:v>-5.1878354203935686</c:v>
                      </c:pt>
                      <c:pt idx="127" formatCode="0.0">
                        <c:v>-7.5793184488836545</c:v>
                      </c:pt>
                      <c:pt idx="128" formatCode="0.0">
                        <c:v>-9.7303634232121823</c:v>
                      </c:pt>
                      <c:pt idx="129" formatCode="0.0">
                        <c:v>-12.434631028471813</c:v>
                      </c:pt>
                      <c:pt idx="130" formatCode="0.0">
                        <c:v>-13.752913752913756</c:v>
                      </c:pt>
                      <c:pt idx="131" formatCode="0.0">
                        <c:v>-14.536928487690489</c:v>
                      </c:pt>
                      <c:pt idx="132" formatCode="0.0">
                        <c:v>-12.996389891696737</c:v>
                      </c:pt>
                      <c:pt idx="133" formatCode="0.0">
                        <c:v>-9.6594427244582022</c:v>
                      </c:pt>
                      <c:pt idx="134" formatCode="0.0">
                        <c:v>-5.2564914502849831</c:v>
                      </c:pt>
                      <c:pt idx="135" formatCode="0.0">
                        <c:v>-2.4374599101988395</c:v>
                      </c:pt>
                      <c:pt idx="136" formatCode="0.0">
                        <c:v>-1.5404364569961473</c:v>
                      </c:pt>
                      <c:pt idx="137" formatCode="0.0">
                        <c:v>-2.0912547528517251</c:v>
                      </c:pt>
                      <c:pt idx="138" formatCode="0.0">
                        <c:v>-1.8238993710691886</c:v>
                      </c:pt>
                      <c:pt idx="139" formatCode="0.0">
                        <c:v>-1.780038143674517</c:v>
                      </c:pt>
                      <c:pt idx="140" formatCode="0.0">
                        <c:v>-0.38961038961041083</c:v>
                      </c:pt>
                      <c:pt idx="141" formatCode="0.0">
                        <c:v>1.5925680159256643</c:v>
                      </c:pt>
                      <c:pt idx="142" formatCode="0.0">
                        <c:v>6.2162162162162247</c:v>
                      </c:pt>
                      <c:pt idx="143" formatCode="0.0">
                        <c:v>9.7393689986282368</c:v>
                      </c:pt>
                      <c:pt idx="144" formatCode="0.0">
                        <c:v>13.416320885200534</c:v>
                      </c:pt>
                      <c:pt idx="145" formatCode="0.0">
                        <c:v>15.215901302261827</c:v>
                      </c:pt>
                      <c:pt idx="146" formatCode="0.0">
                        <c:v>13.770053475935811</c:v>
                      </c:pt>
                      <c:pt idx="147" formatCode="0.0">
                        <c:v>11.439842209072964</c:v>
                      </c:pt>
                      <c:pt idx="148" formatCode="0.0">
                        <c:v>9.1264667535853903</c:v>
                      </c:pt>
                      <c:pt idx="149" formatCode="0.0">
                        <c:v>8.4142394822006565</c:v>
                      </c:pt>
                      <c:pt idx="150" formatCode="0.0">
                        <c:v>8.0717488789237706</c:v>
                      </c:pt>
                      <c:pt idx="151" formatCode="0.0">
                        <c:v>11.650485436893206</c:v>
                      </c:pt>
                      <c:pt idx="152" formatCode="0.0">
                        <c:v>14.732724902216447</c:v>
                      </c:pt>
                      <c:pt idx="153" formatCode="0.0">
                        <c:v>16.263879817112993</c:v>
                      </c:pt>
                      <c:pt idx="154" formatCode="0.0">
                        <c:v>12.531806615776091</c:v>
                      </c:pt>
                      <c:pt idx="155" formatCode="0.0">
                        <c:v>10.000000000000014</c:v>
                      </c:pt>
                      <c:pt idx="156" formatCode="0.0">
                        <c:v>7.6829268292682968</c:v>
                      </c:pt>
                      <c:pt idx="157" formatCode="0.0">
                        <c:v>6.5437239738251236</c:v>
                      </c:pt>
                      <c:pt idx="158" formatCode="0.0">
                        <c:v>5.229142185663946</c:v>
                      </c:pt>
                      <c:pt idx="159" formatCode="0.0">
                        <c:v>4.9557522123893705</c:v>
                      </c:pt>
                      <c:pt idx="160" formatCode="0.0">
                        <c:v>5.0776583034647444</c:v>
                      </c:pt>
                      <c:pt idx="161" formatCode="0.0">
                        <c:v>5.4328358208955052</c:v>
                      </c:pt>
                      <c:pt idx="162" formatCode="0.0">
                        <c:v>4.9792531120332058</c:v>
                      </c:pt>
                      <c:pt idx="163" formatCode="0.0">
                        <c:v>3.8840579710144709</c:v>
                      </c:pt>
                      <c:pt idx="164" formatCode="0.0">
                        <c:v>1.5340909090909065</c:v>
                      </c:pt>
                      <c:pt idx="165" formatCode="0.0">
                        <c:v>-0.11235955056179137</c:v>
                      </c:pt>
                      <c:pt idx="166" formatCode="0.0">
                        <c:v>-0.62182023742226988</c:v>
                      </c:pt>
                      <c:pt idx="167" formatCode="0.0">
                        <c:v>-3.0681818181818272</c:v>
                      </c:pt>
                      <c:pt idx="168" formatCode="0.0">
                        <c:v>-3.9071347678369222</c:v>
                      </c:pt>
                      <c:pt idx="169" formatCode="0.0">
                        <c:v>-7.8726968174204472</c:v>
                      </c:pt>
                      <c:pt idx="170" formatCode="0.0">
                        <c:v>-7.7051926298157554</c:v>
                      </c:pt>
                      <c:pt idx="171" formatCode="0.0">
                        <c:v>-8.8813940415964083</c:v>
                      </c:pt>
                      <c:pt idx="172" formatCode="0.0">
                        <c:v>-8.8686753837407366</c:v>
                      </c:pt>
                      <c:pt idx="173" formatCode="0.0">
                        <c:v>-10.928652321630821</c:v>
                      </c:pt>
                      <c:pt idx="174" formatCode="0.0">
                        <c:v>-12.365894974590631</c:v>
                      </c:pt>
                      <c:pt idx="175" formatCode="0.0">
                        <c:v>-15.345982142857139</c:v>
                      </c:pt>
                      <c:pt idx="176" formatCode="0.0">
                        <c:v>-17.011751538891986</c:v>
                      </c:pt>
                      <c:pt idx="177" formatCode="0.0">
                        <c:v>-18.166479190101242</c:v>
                      </c:pt>
                      <c:pt idx="178" formatCode="0.0">
                        <c:v>-17.633674630261666</c:v>
                      </c:pt>
                      <c:pt idx="179" formatCode="0.0">
                        <c:v>-15.357561547479492</c:v>
                      </c:pt>
                      <c:pt idx="180" formatCode="0.0">
                        <c:v>-13.494401885680603</c:v>
                      </c:pt>
                      <c:pt idx="181" formatCode="0.0">
                        <c:v>-9.6969696969696884</c:v>
                      </c:pt>
                      <c:pt idx="182" formatCode="0.0">
                        <c:v>-8.7114337568058318</c:v>
                      </c:pt>
                      <c:pt idx="183" formatCode="0.0">
                        <c:v>-12.584824182603342</c:v>
                      </c:pt>
                      <c:pt idx="184" formatCode="0.0">
                        <c:v>-16.094822208359332</c:v>
                      </c:pt>
                      <c:pt idx="185" formatCode="0.0">
                        <c:v>-12.905276541640163</c:v>
                      </c:pt>
                      <c:pt idx="186" formatCode="0.0">
                        <c:v>-3.9948453608247405</c:v>
                      </c:pt>
                      <c:pt idx="187" formatCode="0.0">
                        <c:v>6.4601186552406062</c:v>
                      </c:pt>
                      <c:pt idx="188" formatCode="0.0">
                        <c:v>11.260957518543478</c:v>
                      </c:pt>
                      <c:pt idx="189" formatCode="0.0">
                        <c:v>16.907216494845372</c:v>
                      </c:pt>
                      <c:pt idx="190" formatCode="0.0">
                        <c:v>18.922651933701644</c:v>
                      </c:pt>
                      <c:pt idx="191" formatCode="0.0">
                        <c:v>22.576177285318579</c:v>
                      </c:pt>
                      <c:pt idx="192" formatCode="0.0">
                        <c:v>20.504087193460492</c:v>
                      </c:pt>
                      <c:pt idx="193" formatCode="0.0">
                        <c:v>20.8724832214765</c:v>
                      </c:pt>
                      <c:pt idx="194" formatCode="0.0">
                        <c:v>21.471172962226674</c:v>
                      </c:pt>
                      <c:pt idx="195" formatCode="0.0">
                        <c:v>30.69865913902612</c:v>
                      </c:pt>
                      <c:pt idx="196" formatCode="0.0">
                        <c:v>38.215613382899619</c:v>
                      </c:pt>
                      <c:pt idx="197" formatCode="0.0">
                        <c:v>33.649635036496335</c:v>
                      </c:pt>
                      <c:pt idx="198" formatCode="0.0">
                        <c:v>22.416107382550337</c:v>
                      </c:pt>
                      <c:pt idx="199" formatCode="0.0">
                        <c:v>11.764705882352942</c:v>
                      </c:pt>
                      <c:pt idx="200" formatCode="0.0">
                        <c:v>9.1515151515151558</c:v>
                      </c:pt>
                      <c:pt idx="201" formatCode="0.0">
                        <c:v>6.4079952968841667</c:v>
                      </c:pt>
                      <c:pt idx="202" formatCode="0.0">
                        <c:v>5.6329849012775952</c:v>
                      </c:pt>
                      <c:pt idx="203" formatCode="0.0">
                        <c:v>1.8079096045197787</c:v>
                      </c:pt>
                      <c:pt idx="204" formatCode="0.0">
                        <c:v>5.6529112492924583E-2</c:v>
                      </c:pt>
                      <c:pt idx="205" formatCode="0.0">
                        <c:v>-2.8317601332592943</c:v>
                      </c:pt>
                      <c:pt idx="206" formatCode="0.0">
                        <c:v>-5.4555373704309886</c:v>
                      </c:pt>
                      <c:pt idx="207" formatCode="0.0">
                        <c:v>-7.6133909287256927</c:v>
                      </c:pt>
                      <c:pt idx="208" formatCode="0.0">
                        <c:v>-9.3060785368477781</c:v>
                      </c:pt>
                      <c:pt idx="209" formatCode="0.0">
                        <c:v>-10.158383397050784</c:v>
                      </c:pt>
                      <c:pt idx="210" formatCode="0.0">
                        <c:v>-11.239035087719316</c:v>
                      </c:pt>
                      <c:pt idx="211" formatCode="0.0">
                        <c:v>-12.13296398891967</c:v>
                      </c:pt>
                      <c:pt idx="212" formatCode="0.0">
                        <c:v>-13.103831204886177</c:v>
                      </c:pt>
                      <c:pt idx="213" formatCode="0.0">
                        <c:v>-14.972375690607748</c:v>
                      </c:pt>
                      <c:pt idx="214" formatCode="0.0">
                        <c:v>-17.482133040131941</c:v>
                      </c:pt>
                      <c:pt idx="215" formatCode="0.0">
                        <c:v>-18.09100998890122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5-0B17-4C50-B0DD-FF09905648D2}"/>
                  </c:ext>
                </c:extLst>
              </c15:ser>
            </c15:filteredLineSeries>
            <c15:filteredLineSeries>
              <c15:ser>
                <c:idx val="4"/>
                <c:order val="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'[Cyclical Analysis and Leading Indicators.xlsx]PMI'!$H$1</c15:sqref>
                        </c15:formulaRef>
                      </c:ext>
                    </c:extLst>
                    <c:strCache>
                      <c:ptCount val="1"/>
                      <c:pt idx="0">
                        <c:v>12-month trail</c:v>
                      </c:pt>
                    </c:strCache>
                  </c:strRef>
                </c:tx>
                <c:spPr>
                  <a:ln w="28575" cap="rnd">
                    <a:solidFill>
                      <a:schemeClr val="accent5"/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'[Cyclical Analysis and Leading Indicators.xlsx]PMI'!$A$14:$A$265</c15:sqref>
                        </c15:formulaRef>
                      </c:ext>
                    </c:extLst>
                    <c:numCache>
                      <c:formatCode>mmm\-yy</c:formatCode>
                      <c:ptCount val="252"/>
                      <c:pt idx="0">
                        <c:v>38353</c:v>
                      </c:pt>
                      <c:pt idx="1">
                        <c:v>38384</c:v>
                      </c:pt>
                      <c:pt idx="2">
                        <c:v>38412</c:v>
                      </c:pt>
                      <c:pt idx="3">
                        <c:v>38443</c:v>
                      </c:pt>
                      <c:pt idx="4">
                        <c:v>38473</c:v>
                      </c:pt>
                      <c:pt idx="5">
                        <c:v>38504</c:v>
                      </c:pt>
                      <c:pt idx="6">
                        <c:v>38534</c:v>
                      </c:pt>
                      <c:pt idx="7">
                        <c:v>38565</c:v>
                      </c:pt>
                      <c:pt idx="8">
                        <c:v>38596</c:v>
                      </c:pt>
                      <c:pt idx="9">
                        <c:v>38626</c:v>
                      </c:pt>
                      <c:pt idx="10">
                        <c:v>38657</c:v>
                      </c:pt>
                      <c:pt idx="11">
                        <c:v>38687</c:v>
                      </c:pt>
                      <c:pt idx="12">
                        <c:v>38718</c:v>
                      </c:pt>
                      <c:pt idx="13">
                        <c:v>38749</c:v>
                      </c:pt>
                      <c:pt idx="14">
                        <c:v>38777</c:v>
                      </c:pt>
                      <c:pt idx="15">
                        <c:v>38808</c:v>
                      </c:pt>
                      <c:pt idx="16">
                        <c:v>38838</c:v>
                      </c:pt>
                      <c:pt idx="17">
                        <c:v>38869</c:v>
                      </c:pt>
                      <c:pt idx="18">
                        <c:v>38899</c:v>
                      </c:pt>
                      <c:pt idx="19">
                        <c:v>38930</c:v>
                      </c:pt>
                      <c:pt idx="20">
                        <c:v>38961</c:v>
                      </c:pt>
                      <c:pt idx="21">
                        <c:v>38991</c:v>
                      </c:pt>
                      <c:pt idx="22">
                        <c:v>39022</c:v>
                      </c:pt>
                      <c:pt idx="23">
                        <c:v>39052</c:v>
                      </c:pt>
                      <c:pt idx="24">
                        <c:v>39083</c:v>
                      </c:pt>
                      <c:pt idx="25">
                        <c:v>39114</c:v>
                      </c:pt>
                      <c:pt idx="26">
                        <c:v>39142</c:v>
                      </c:pt>
                      <c:pt idx="27">
                        <c:v>39173</c:v>
                      </c:pt>
                      <c:pt idx="28">
                        <c:v>39203</c:v>
                      </c:pt>
                      <c:pt idx="29">
                        <c:v>39234</c:v>
                      </c:pt>
                      <c:pt idx="30">
                        <c:v>39264</c:v>
                      </c:pt>
                      <c:pt idx="31">
                        <c:v>39295</c:v>
                      </c:pt>
                      <c:pt idx="32">
                        <c:v>39326</c:v>
                      </c:pt>
                      <c:pt idx="33">
                        <c:v>39356</c:v>
                      </c:pt>
                      <c:pt idx="34">
                        <c:v>39387</c:v>
                      </c:pt>
                      <c:pt idx="35">
                        <c:v>39417</c:v>
                      </c:pt>
                      <c:pt idx="36">
                        <c:v>39448</c:v>
                      </c:pt>
                      <c:pt idx="37">
                        <c:v>39479</c:v>
                      </c:pt>
                      <c:pt idx="38">
                        <c:v>39508</c:v>
                      </c:pt>
                      <c:pt idx="39">
                        <c:v>39539</c:v>
                      </c:pt>
                      <c:pt idx="40">
                        <c:v>39569</c:v>
                      </c:pt>
                      <c:pt idx="41">
                        <c:v>39600</c:v>
                      </c:pt>
                      <c:pt idx="42">
                        <c:v>39630</c:v>
                      </c:pt>
                      <c:pt idx="43">
                        <c:v>39661</c:v>
                      </c:pt>
                      <c:pt idx="44">
                        <c:v>39692</c:v>
                      </c:pt>
                      <c:pt idx="45">
                        <c:v>39722</c:v>
                      </c:pt>
                      <c:pt idx="46">
                        <c:v>39753</c:v>
                      </c:pt>
                      <c:pt idx="47">
                        <c:v>39783</c:v>
                      </c:pt>
                      <c:pt idx="48">
                        <c:v>39814</c:v>
                      </c:pt>
                      <c:pt idx="49">
                        <c:v>39845</c:v>
                      </c:pt>
                      <c:pt idx="50">
                        <c:v>39873</c:v>
                      </c:pt>
                      <c:pt idx="51">
                        <c:v>39904</c:v>
                      </c:pt>
                      <c:pt idx="52">
                        <c:v>39934</c:v>
                      </c:pt>
                      <c:pt idx="53">
                        <c:v>39965</c:v>
                      </c:pt>
                      <c:pt idx="54">
                        <c:v>39995</c:v>
                      </c:pt>
                      <c:pt idx="55">
                        <c:v>40026</c:v>
                      </c:pt>
                      <c:pt idx="56">
                        <c:v>40057</c:v>
                      </c:pt>
                      <c:pt idx="57">
                        <c:v>40087</c:v>
                      </c:pt>
                      <c:pt idx="58">
                        <c:v>40118</c:v>
                      </c:pt>
                      <c:pt idx="59">
                        <c:v>40148</c:v>
                      </c:pt>
                      <c:pt idx="60">
                        <c:v>40179</c:v>
                      </c:pt>
                      <c:pt idx="61">
                        <c:v>40210</c:v>
                      </c:pt>
                      <c:pt idx="62">
                        <c:v>40238</c:v>
                      </c:pt>
                      <c:pt idx="63">
                        <c:v>40269</c:v>
                      </c:pt>
                      <c:pt idx="64">
                        <c:v>40299</c:v>
                      </c:pt>
                      <c:pt idx="65">
                        <c:v>40330</c:v>
                      </c:pt>
                      <c:pt idx="66">
                        <c:v>40360</c:v>
                      </c:pt>
                      <c:pt idx="67">
                        <c:v>40391</c:v>
                      </c:pt>
                      <c:pt idx="68">
                        <c:v>40422</c:v>
                      </c:pt>
                      <c:pt idx="69">
                        <c:v>40452</c:v>
                      </c:pt>
                      <c:pt idx="70">
                        <c:v>40483</c:v>
                      </c:pt>
                      <c:pt idx="71">
                        <c:v>40513</c:v>
                      </c:pt>
                      <c:pt idx="72">
                        <c:v>40544</c:v>
                      </c:pt>
                      <c:pt idx="73">
                        <c:v>40575</c:v>
                      </c:pt>
                      <c:pt idx="74">
                        <c:v>40603</c:v>
                      </c:pt>
                      <c:pt idx="75">
                        <c:v>40634</c:v>
                      </c:pt>
                      <c:pt idx="76">
                        <c:v>40664</c:v>
                      </c:pt>
                      <c:pt idx="77">
                        <c:v>40695</c:v>
                      </c:pt>
                      <c:pt idx="78">
                        <c:v>40725</c:v>
                      </c:pt>
                      <c:pt idx="79">
                        <c:v>40756</c:v>
                      </c:pt>
                      <c:pt idx="80">
                        <c:v>40787</c:v>
                      </c:pt>
                      <c:pt idx="81">
                        <c:v>40817</c:v>
                      </c:pt>
                      <c:pt idx="82">
                        <c:v>40848</c:v>
                      </c:pt>
                      <c:pt idx="83">
                        <c:v>40878</c:v>
                      </c:pt>
                      <c:pt idx="84">
                        <c:v>40909</c:v>
                      </c:pt>
                      <c:pt idx="85">
                        <c:v>40940</c:v>
                      </c:pt>
                      <c:pt idx="86">
                        <c:v>40969</c:v>
                      </c:pt>
                      <c:pt idx="87">
                        <c:v>41000</c:v>
                      </c:pt>
                      <c:pt idx="88">
                        <c:v>41030</c:v>
                      </c:pt>
                      <c:pt idx="89">
                        <c:v>41061</c:v>
                      </c:pt>
                      <c:pt idx="90">
                        <c:v>41091</c:v>
                      </c:pt>
                      <c:pt idx="91">
                        <c:v>41122</c:v>
                      </c:pt>
                      <c:pt idx="92">
                        <c:v>41153</c:v>
                      </c:pt>
                      <c:pt idx="93">
                        <c:v>41183</c:v>
                      </c:pt>
                      <c:pt idx="94">
                        <c:v>41214</c:v>
                      </c:pt>
                      <c:pt idx="95">
                        <c:v>41244</c:v>
                      </c:pt>
                      <c:pt idx="96">
                        <c:v>41275</c:v>
                      </c:pt>
                      <c:pt idx="97">
                        <c:v>41306</c:v>
                      </c:pt>
                      <c:pt idx="98">
                        <c:v>41334</c:v>
                      </c:pt>
                      <c:pt idx="99">
                        <c:v>41365</c:v>
                      </c:pt>
                      <c:pt idx="100">
                        <c:v>41395</c:v>
                      </c:pt>
                      <c:pt idx="101">
                        <c:v>41426</c:v>
                      </c:pt>
                      <c:pt idx="102">
                        <c:v>41456</c:v>
                      </c:pt>
                      <c:pt idx="103">
                        <c:v>41487</c:v>
                      </c:pt>
                      <c:pt idx="104">
                        <c:v>41518</c:v>
                      </c:pt>
                      <c:pt idx="105">
                        <c:v>41548</c:v>
                      </c:pt>
                      <c:pt idx="106">
                        <c:v>41579</c:v>
                      </c:pt>
                      <c:pt idx="107">
                        <c:v>41609</c:v>
                      </c:pt>
                      <c:pt idx="108">
                        <c:v>41640</c:v>
                      </c:pt>
                      <c:pt idx="109">
                        <c:v>41671</c:v>
                      </c:pt>
                      <c:pt idx="110">
                        <c:v>41699</c:v>
                      </c:pt>
                      <c:pt idx="111">
                        <c:v>41730</c:v>
                      </c:pt>
                      <c:pt idx="112">
                        <c:v>41760</c:v>
                      </c:pt>
                      <c:pt idx="113">
                        <c:v>41791</c:v>
                      </c:pt>
                      <c:pt idx="114">
                        <c:v>41821</c:v>
                      </c:pt>
                      <c:pt idx="115">
                        <c:v>41852</c:v>
                      </c:pt>
                      <c:pt idx="116">
                        <c:v>41883</c:v>
                      </c:pt>
                      <c:pt idx="117">
                        <c:v>41913</c:v>
                      </c:pt>
                      <c:pt idx="118">
                        <c:v>41944</c:v>
                      </c:pt>
                      <c:pt idx="119">
                        <c:v>41974</c:v>
                      </c:pt>
                      <c:pt idx="120">
                        <c:v>42005</c:v>
                      </c:pt>
                      <c:pt idx="121">
                        <c:v>42036</c:v>
                      </c:pt>
                      <c:pt idx="122">
                        <c:v>42064</c:v>
                      </c:pt>
                      <c:pt idx="123">
                        <c:v>42095</c:v>
                      </c:pt>
                      <c:pt idx="124">
                        <c:v>42125</c:v>
                      </c:pt>
                      <c:pt idx="125">
                        <c:v>42156</c:v>
                      </c:pt>
                      <c:pt idx="126">
                        <c:v>42186</c:v>
                      </c:pt>
                      <c:pt idx="127">
                        <c:v>42217</c:v>
                      </c:pt>
                      <c:pt idx="128">
                        <c:v>42248</c:v>
                      </c:pt>
                      <c:pt idx="129">
                        <c:v>42278</c:v>
                      </c:pt>
                      <c:pt idx="130">
                        <c:v>42309</c:v>
                      </c:pt>
                      <c:pt idx="131">
                        <c:v>42339</c:v>
                      </c:pt>
                      <c:pt idx="132">
                        <c:v>42370</c:v>
                      </c:pt>
                      <c:pt idx="133">
                        <c:v>42401</c:v>
                      </c:pt>
                      <c:pt idx="134">
                        <c:v>42430</c:v>
                      </c:pt>
                      <c:pt idx="135">
                        <c:v>42461</c:v>
                      </c:pt>
                      <c:pt idx="136">
                        <c:v>42491</c:v>
                      </c:pt>
                      <c:pt idx="137">
                        <c:v>42522</c:v>
                      </c:pt>
                      <c:pt idx="138">
                        <c:v>42552</c:v>
                      </c:pt>
                      <c:pt idx="139">
                        <c:v>42583</c:v>
                      </c:pt>
                      <c:pt idx="140">
                        <c:v>42614</c:v>
                      </c:pt>
                      <c:pt idx="141">
                        <c:v>42644</c:v>
                      </c:pt>
                      <c:pt idx="142">
                        <c:v>42675</c:v>
                      </c:pt>
                      <c:pt idx="143">
                        <c:v>42705</c:v>
                      </c:pt>
                      <c:pt idx="144">
                        <c:v>42736</c:v>
                      </c:pt>
                      <c:pt idx="145">
                        <c:v>42767</c:v>
                      </c:pt>
                      <c:pt idx="146">
                        <c:v>42795</c:v>
                      </c:pt>
                      <c:pt idx="147">
                        <c:v>42826</c:v>
                      </c:pt>
                      <c:pt idx="148">
                        <c:v>42856</c:v>
                      </c:pt>
                      <c:pt idx="149">
                        <c:v>42887</c:v>
                      </c:pt>
                      <c:pt idx="150">
                        <c:v>42917</c:v>
                      </c:pt>
                      <c:pt idx="151">
                        <c:v>42948</c:v>
                      </c:pt>
                      <c:pt idx="152">
                        <c:v>42979</c:v>
                      </c:pt>
                      <c:pt idx="153">
                        <c:v>43009</c:v>
                      </c:pt>
                      <c:pt idx="154">
                        <c:v>43040</c:v>
                      </c:pt>
                      <c:pt idx="155">
                        <c:v>43070</c:v>
                      </c:pt>
                      <c:pt idx="156">
                        <c:v>43101</c:v>
                      </c:pt>
                      <c:pt idx="157">
                        <c:v>43132</c:v>
                      </c:pt>
                      <c:pt idx="158">
                        <c:v>43160</c:v>
                      </c:pt>
                      <c:pt idx="159">
                        <c:v>43191</c:v>
                      </c:pt>
                      <c:pt idx="160">
                        <c:v>43221</c:v>
                      </c:pt>
                      <c:pt idx="161">
                        <c:v>43252</c:v>
                      </c:pt>
                      <c:pt idx="162">
                        <c:v>43282</c:v>
                      </c:pt>
                      <c:pt idx="163">
                        <c:v>43313</c:v>
                      </c:pt>
                      <c:pt idx="164">
                        <c:v>43344</c:v>
                      </c:pt>
                      <c:pt idx="165">
                        <c:v>43374</c:v>
                      </c:pt>
                      <c:pt idx="166">
                        <c:v>43405</c:v>
                      </c:pt>
                      <c:pt idx="167">
                        <c:v>43435</c:v>
                      </c:pt>
                      <c:pt idx="168">
                        <c:v>43466</c:v>
                      </c:pt>
                      <c:pt idx="169">
                        <c:v>43497</c:v>
                      </c:pt>
                      <c:pt idx="170">
                        <c:v>43525</c:v>
                      </c:pt>
                      <c:pt idx="171">
                        <c:v>43556</c:v>
                      </c:pt>
                      <c:pt idx="172">
                        <c:v>43586</c:v>
                      </c:pt>
                      <c:pt idx="173">
                        <c:v>43617</c:v>
                      </c:pt>
                      <c:pt idx="174">
                        <c:v>43647</c:v>
                      </c:pt>
                      <c:pt idx="175">
                        <c:v>43678</c:v>
                      </c:pt>
                      <c:pt idx="176">
                        <c:v>43709</c:v>
                      </c:pt>
                      <c:pt idx="177">
                        <c:v>43739</c:v>
                      </c:pt>
                      <c:pt idx="178">
                        <c:v>43770</c:v>
                      </c:pt>
                      <c:pt idx="179">
                        <c:v>43800</c:v>
                      </c:pt>
                      <c:pt idx="180">
                        <c:v>43831</c:v>
                      </c:pt>
                      <c:pt idx="181">
                        <c:v>43862</c:v>
                      </c:pt>
                      <c:pt idx="182">
                        <c:v>43891</c:v>
                      </c:pt>
                      <c:pt idx="183">
                        <c:v>43922</c:v>
                      </c:pt>
                      <c:pt idx="184">
                        <c:v>43952</c:v>
                      </c:pt>
                      <c:pt idx="185">
                        <c:v>43983</c:v>
                      </c:pt>
                      <c:pt idx="186">
                        <c:v>44013</c:v>
                      </c:pt>
                      <c:pt idx="187">
                        <c:v>44044</c:v>
                      </c:pt>
                      <c:pt idx="188">
                        <c:v>44075</c:v>
                      </c:pt>
                      <c:pt idx="189">
                        <c:v>44105</c:v>
                      </c:pt>
                      <c:pt idx="190">
                        <c:v>44136</c:v>
                      </c:pt>
                      <c:pt idx="191">
                        <c:v>44166</c:v>
                      </c:pt>
                      <c:pt idx="192">
                        <c:v>44197</c:v>
                      </c:pt>
                      <c:pt idx="193">
                        <c:v>44228</c:v>
                      </c:pt>
                      <c:pt idx="194">
                        <c:v>44256</c:v>
                      </c:pt>
                      <c:pt idx="195">
                        <c:v>44287</c:v>
                      </c:pt>
                      <c:pt idx="196">
                        <c:v>44317</c:v>
                      </c:pt>
                      <c:pt idx="197">
                        <c:v>44348</c:v>
                      </c:pt>
                      <c:pt idx="198">
                        <c:v>44378</c:v>
                      </c:pt>
                      <c:pt idx="199">
                        <c:v>44409</c:v>
                      </c:pt>
                      <c:pt idx="200">
                        <c:v>44440</c:v>
                      </c:pt>
                      <c:pt idx="201">
                        <c:v>44470</c:v>
                      </c:pt>
                      <c:pt idx="202">
                        <c:v>44501</c:v>
                      </c:pt>
                      <c:pt idx="203">
                        <c:v>44531</c:v>
                      </c:pt>
                      <c:pt idx="204">
                        <c:v>44562</c:v>
                      </c:pt>
                      <c:pt idx="205">
                        <c:v>44593</c:v>
                      </c:pt>
                      <c:pt idx="206">
                        <c:v>44621</c:v>
                      </c:pt>
                      <c:pt idx="207">
                        <c:v>44652</c:v>
                      </c:pt>
                      <c:pt idx="208">
                        <c:v>44682</c:v>
                      </c:pt>
                      <c:pt idx="209">
                        <c:v>44713</c:v>
                      </c:pt>
                      <c:pt idx="210">
                        <c:v>44743</c:v>
                      </c:pt>
                      <c:pt idx="211">
                        <c:v>44774</c:v>
                      </c:pt>
                      <c:pt idx="212">
                        <c:v>44805</c:v>
                      </c:pt>
                      <c:pt idx="213">
                        <c:v>44835</c:v>
                      </c:pt>
                      <c:pt idx="214">
                        <c:v>44866</c:v>
                      </c:pt>
                      <c:pt idx="215">
                        <c:v>44896</c:v>
                      </c:pt>
                      <c:pt idx="216">
                        <c:v>44927</c:v>
                      </c:pt>
                      <c:pt idx="217">
                        <c:v>44958</c:v>
                      </c:pt>
                      <c:pt idx="218">
                        <c:v>44986</c:v>
                      </c:pt>
                      <c:pt idx="219">
                        <c:v>45017</c:v>
                      </c:pt>
                      <c:pt idx="220">
                        <c:v>45047</c:v>
                      </c:pt>
                      <c:pt idx="221">
                        <c:v>45078</c:v>
                      </c:pt>
                      <c:pt idx="222">
                        <c:v>45108</c:v>
                      </c:pt>
                      <c:pt idx="223">
                        <c:v>45139</c:v>
                      </c:pt>
                      <c:pt idx="224">
                        <c:v>45170</c:v>
                      </c:pt>
                      <c:pt idx="225">
                        <c:v>45200</c:v>
                      </c:pt>
                      <c:pt idx="226">
                        <c:v>45231</c:v>
                      </c:pt>
                      <c:pt idx="227">
                        <c:v>45261</c:v>
                      </c:pt>
                      <c:pt idx="228">
                        <c:v>45292</c:v>
                      </c:pt>
                      <c:pt idx="229">
                        <c:v>45323</c:v>
                      </c:pt>
                      <c:pt idx="230">
                        <c:v>45352</c:v>
                      </c:pt>
                      <c:pt idx="231">
                        <c:v>45383</c:v>
                      </c:pt>
                      <c:pt idx="232">
                        <c:v>45413</c:v>
                      </c:pt>
                      <c:pt idx="233">
                        <c:v>45444</c:v>
                      </c:pt>
                      <c:pt idx="234">
                        <c:v>45474</c:v>
                      </c:pt>
                      <c:pt idx="235">
                        <c:v>45505</c:v>
                      </c:pt>
                      <c:pt idx="236">
                        <c:v>45536</c:v>
                      </c:pt>
                      <c:pt idx="237">
                        <c:v>45566</c:v>
                      </c:pt>
                      <c:pt idx="238">
                        <c:v>45597</c:v>
                      </c:pt>
                      <c:pt idx="239">
                        <c:v>45627</c:v>
                      </c:pt>
                      <c:pt idx="240">
                        <c:v>45658</c:v>
                      </c:pt>
                      <c:pt idx="241">
                        <c:v>45689</c:v>
                      </c:pt>
                      <c:pt idx="242">
                        <c:v>45717</c:v>
                      </c:pt>
                      <c:pt idx="243">
                        <c:v>45748</c:v>
                      </c:pt>
                      <c:pt idx="244">
                        <c:v>45778</c:v>
                      </c:pt>
                      <c:pt idx="245">
                        <c:v>45809</c:v>
                      </c:pt>
                      <c:pt idx="246">
                        <c:v>45839</c:v>
                      </c:pt>
                      <c:pt idx="247">
                        <c:v>45870</c:v>
                      </c:pt>
                      <c:pt idx="248">
                        <c:v>45901</c:v>
                      </c:pt>
                      <c:pt idx="249">
                        <c:v>45931</c:v>
                      </c:pt>
                      <c:pt idx="250">
                        <c:v>45962</c:v>
                      </c:pt>
                      <c:pt idx="251">
                        <c:v>45992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'[Cyclical Analysis and Leading Indicators.xlsx]PMI'!$H$14:$H$229</c15:sqref>
                        </c15:formulaRef>
                      </c:ext>
                    </c:extLst>
                    <c:numCache>
                      <c:formatCode>General</c:formatCode>
                      <c:ptCount val="216"/>
                      <c:pt idx="11">
                        <c:v>653.90000000000009</c:v>
                      </c:pt>
                      <c:pt idx="12">
                        <c:v>652.1</c:v>
                      </c:pt>
                      <c:pt idx="13">
                        <c:v>652.39999999999986</c:v>
                      </c:pt>
                      <c:pt idx="14">
                        <c:v>651.49999999999989</c:v>
                      </c:pt>
                      <c:pt idx="15">
                        <c:v>654.5</c:v>
                      </c:pt>
                      <c:pt idx="16">
                        <c:v>657.40000000000009</c:v>
                      </c:pt>
                      <c:pt idx="17">
                        <c:v>657.00000000000011</c:v>
                      </c:pt>
                      <c:pt idx="18">
                        <c:v>657.2</c:v>
                      </c:pt>
                      <c:pt idx="19">
                        <c:v>658.5</c:v>
                      </c:pt>
                      <c:pt idx="20">
                        <c:v>653.90000000000009</c:v>
                      </c:pt>
                      <c:pt idx="21">
                        <c:v>648.1</c:v>
                      </c:pt>
                      <c:pt idx="22">
                        <c:v>641.69999999999993</c:v>
                      </c:pt>
                      <c:pt idx="23">
                        <c:v>637.99999999999989</c:v>
                      </c:pt>
                      <c:pt idx="24">
                        <c:v>632.49999999999989</c:v>
                      </c:pt>
                      <c:pt idx="25">
                        <c:v>628.59999999999991</c:v>
                      </c:pt>
                      <c:pt idx="26">
                        <c:v>625</c:v>
                      </c:pt>
                      <c:pt idx="27">
                        <c:v>622.4</c:v>
                      </c:pt>
                      <c:pt idx="28">
                        <c:v>621.19999999999993</c:v>
                      </c:pt>
                      <c:pt idx="29">
                        <c:v>621.79999999999995</c:v>
                      </c:pt>
                      <c:pt idx="30">
                        <c:v>621.20000000000005</c:v>
                      </c:pt>
                      <c:pt idx="31">
                        <c:v>618.4</c:v>
                      </c:pt>
                      <c:pt idx="32">
                        <c:v>617.20000000000005</c:v>
                      </c:pt>
                      <c:pt idx="33">
                        <c:v>616.90000000000009</c:v>
                      </c:pt>
                      <c:pt idx="34">
                        <c:v>617.1</c:v>
                      </c:pt>
                      <c:pt idx="35">
                        <c:v>614.70000000000005</c:v>
                      </c:pt>
                      <c:pt idx="36">
                        <c:v>615.5</c:v>
                      </c:pt>
                      <c:pt idx="37">
                        <c:v>611.19999999999993</c:v>
                      </c:pt>
                      <c:pt idx="38">
                        <c:v>608.79999999999995</c:v>
                      </c:pt>
                      <c:pt idx="39">
                        <c:v>605</c:v>
                      </c:pt>
                      <c:pt idx="40">
                        <c:v>601.29999999999995</c:v>
                      </c:pt>
                      <c:pt idx="41">
                        <c:v>598.5</c:v>
                      </c:pt>
                      <c:pt idx="42">
                        <c:v>596.1</c:v>
                      </c:pt>
                      <c:pt idx="43">
                        <c:v>594.40000000000009</c:v>
                      </c:pt>
                      <c:pt idx="44">
                        <c:v>588.19999999999993</c:v>
                      </c:pt>
                      <c:pt idx="45">
                        <c:v>576</c:v>
                      </c:pt>
                      <c:pt idx="46">
                        <c:v>562</c:v>
                      </c:pt>
                      <c:pt idx="47">
                        <c:v>546.1</c:v>
                      </c:pt>
                      <c:pt idx="48">
                        <c:v>530.70000000000005</c:v>
                      </c:pt>
                      <c:pt idx="49">
                        <c:v>518.59999999999991</c:v>
                      </c:pt>
                      <c:pt idx="50">
                        <c:v>506.29999999999995</c:v>
                      </c:pt>
                      <c:pt idx="51">
                        <c:v>497</c:v>
                      </c:pt>
                      <c:pt idx="52">
                        <c:v>489.90000000000003</c:v>
                      </c:pt>
                      <c:pt idx="53">
                        <c:v>485.9</c:v>
                      </c:pt>
                      <c:pt idx="54">
                        <c:v>485.79999999999995</c:v>
                      </c:pt>
                      <c:pt idx="55">
                        <c:v>490.09999999999997</c:v>
                      </c:pt>
                      <c:pt idx="56">
                        <c:v>499.7</c:v>
                      </c:pt>
                      <c:pt idx="57">
                        <c:v>516.79999999999995</c:v>
                      </c:pt>
                      <c:pt idx="58">
                        <c:v>534.69999999999993</c:v>
                      </c:pt>
                      <c:pt idx="59">
                        <c:v>556.9</c:v>
                      </c:pt>
                      <c:pt idx="60">
                        <c:v>579.19999999999993</c:v>
                      </c:pt>
                      <c:pt idx="61">
                        <c:v>599.49999999999989</c:v>
                      </c:pt>
                      <c:pt idx="62">
                        <c:v>622.29999999999995</c:v>
                      </c:pt>
                      <c:pt idx="63">
                        <c:v>640.9</c:v>
                      </c:pt>
                      <c:pt idx="64">
                        <c:v>657.5</c:v>
                      </c:pt>
                      <c:pt idx="65">
                        <c:v>668.09999999999991</c:v>
                      </c:pt>
                      <c:pt idx="66">
                        <c:v>674.6</c:v>
                      </c:pt>
                      <c:pt idx="67">
                        <c:v>679.1</c:v>
                      </c:pt>
                      <c:pt idx="68">
                        <c:v>681</c:v>
                      </c:pt>
                      <c:pt idx="69">
                        <c:v>682.7</c:v>
                      </c:pt>
                      <c:pt idx="70">
                        <c:v>685.9</c:v>
                      </c:pt>
                      <c:pt idx="71">
                        <c:v>688.1</c:v>
                      </c:pt>
                      <c:pt idx="72">
                        <c:v>689.9</c:v>
                      </c:pt>
                      <c:pt idx="73">
                        <c:v>693.4</c:v>
                      </c:pt>
                      <c:pt idx="74">
                        <c:v>693.7</c:v>
                      </c:pt>
                      <c:pt idx="75">
                        <c:v>694.5</c:v>
                      </c:pt>
                      <c:pt idx="76">
                        <c:v>689.90000000000009</c:v>
                      </c:pt>
                      <c:pt idx="77">
                        <c:v>690.1</c:v>
                      </c:pt>
                      <c:pt idx="78">
                        <c:v>686.60000000000014</c:v>
                      </c:pt>
                      <c:pt idx="79">
                        <c:v>681.6</c:v>
                      </c:pt>
                      <c:pt idx="80">
                        <c:v>678.09999999999991</c:v>
                      </c:pt>
                      <c:pt idx="81">
                        <c:v>672.19999999999993</c:v>
                      </c:pt>
                      <c:pt idx="82">
                        <c:v>666.69999999999993</c:v>
                      </c:pt>
                      <c:pt idx="83">
                        <c:v>662.30000000000007</c:v>
                      </c:pt>
                      <c:pt idx="84">
                        <c:v>656.1</c:v>
                      </c:pt>
                      <c:pt idx="85">
                        <c:v>649.19999999999993</c:v>
                      </c:pt>
                      <c:pt idx="86">
                        <c:v>643.1</c:v>
                      </c:pt>
                      <c:pt idx="87">
                        <c:v>637.90000000000009</c:v>
                      </c:pt>
                      <c:pt idx="88">
                        <c:v>637.40000000000009</c:v>
                      </c:pt>
                      <c:pt idx="89">
                        <c:v>631.80000000000007</c:v>
                      </c:pt>
                      <c:pt idx="90">
                        <c:v>629.5</c:v>
                      </c:pt>
                      <c:pt idx="91">
                        <c:v>627.59999999999991</c:v>
                      </c:pt>
                      <c:pt idx="92">
                        <c:v>627</c:v>
                      </c:pt>
                      <c:pt idx="93">
                        <c:v>626.40000000000009</c:v>
                      </c:pt>
                      <c:pt idx="94">
                        <c:v>623.80000000000007</c:v>
                      </c:pt>
                      <c:pt idx="95">
                        <c:v>621.1</c:v>
                      </c:pt>
                      <c:pt idx="96">
                        <c:v>620.6</c:v>
                      </c:pt>
                      <c:pt idx="97">
                        <c:v>621.29999999999995</c:v>
                      </c:pt>
                      <c:pt idx="98">
                        <c:v>619.79999999999995</c:v>
                      </c:pt>
                      <c:pt idx="99">
                        <c:v>616.1</c:v>
                      </c:pt>
                      <c:pt idx="100">
                        <c:v>612.9</c:v>
                      </c:pt>
                      <c:pt idx="101">
                        <c:v>614.40000000000009</c:v>
                      </c:pt>
                      <c:pt idx="102">
                        <c:v>618.69999999999993</c:v>
                      </c:pt>
                      <c:pt idx="103">
                        <c:v>623.9</c:v>
                      </c:pt>
                      <c:pt idx="104">
                        <c:v>627.69999999999993</c:v>
                      </c:pt>
                      <c:pt idx="105">
                        <c:v>633.09999999999991</c:v>
                      </c:pt>
                      <c:pt idx="106">
                        <c:v>640.6</c:v>
                      </c:pt>
                      <c:pt idx="107">
                        <c:v>646.69999999999993</c:v>
                      </c:pt>
                      <c:pt idx="108">
                        <c:v>645.70000000000005</c:v>
                      </c:pt>
                      <c:pt idx="109">
                        <c:v>646.89999999999986</c:v>
                      </c:pt>
                      <c:pt idx="110">
                        <c:v>649.79999999999995</c:v>
                      </c:pt>
                      <c:pt idx="111">
                        <c:v>655.09999999999991</c:v>
                      </c:pt>
                      <c:pt idx="112">
                        <c:v>660.7</c:v>
                      </c:pt>
                      <c:pt idx="113">
                        <c:v>663.9</c:v>
                      </c:pt>
                      <c:pt idx="114">
                        <c:v>665.4</c:v>
                      </c:pt>
                      <c:pt idx="115">
                        <c:v>667.2</c:v>
                      </c:pt>
                      <c:pt idx="116">
                        <c:v>667.30000000000007</c:v>
                      </c:pt>
                      <c:pt idx="117">
                        <c:v>668.6</c:v>
                      </c:pt>
                      <c:pt idx="118">
                        <c:v>669.2</c:v>
                      </c:pt>
                      <c:pt idx="119">
                        <c:v>667.80000000000007</c:v>
                      </c:pt>
                      <c:pt idx="120">
                        <c:v>670</c:v>
                      </c:pt>
                      <c:pt idx="121">
                        <c:v>668.6</c:v>
                      </c:pt>
                      <c:pt idx="122">
                        <c:v>665.7</c:v>
                      </c:pt>
                      <c:pt idx="123">
                        <c:v>661.90000000000009</c:v>
                      </c:pt>
                      <c:pt idx="124">
                        <c:v>659.09999999999991</c:v>
                      </c:pt>
                      <c:pt idx="125">
                        <c:v>656.9</c:v>
                      </c:pt>
                      <c:pt idx="126">
                        <c:v>653.20000000000005</c:v>
                      </c:pt>
                      <c:pt idx="127">
                        <c:v>646.20000000000005</c:v>
                      </c:pt>
                      <c:pt idx="128">
                        <c:v>640.30000000000007</c:v>
                      </c:pt>
                      <c:pt idx="129">
                        <c:v>631.80000000000007</c:v>
                      </c:pt>
                      <c:pt idx="130">
                        <c:v>622.6</c:v>
                      </c:pt>
                      <c:pt idx="131">
                        <c:v>615.5</c:v>
                      </c:pt>
                      <c:pt idx="132">
                        <c:v>610.20000000000005</c:v>
                      </c:pt>
                      <c:pt idx="133">
                        <c:v>607</c:v>
                      </c:pt>
                      <c:pt idx="134">
                        <c:v>607.20000000000005</c:v>
                      </c:pt>
                      <c:pt idx="135">
                        <c:v>606.4</c:v>
                      </c:pt>
                      <c:pt idx="136">
                        <c:v>604.59999999999991</c:v>
                      </c:pt>
                      <c:pt idx="137">
                        <c:v>603.89999999999986</c:v>
                      </c:pt>
                      <c:pt idx="138">
                        <c:v>603.49999999999989</c:v>
                      </c:pt>
                      <c:pt idx="139">
                        <c:v>601.79999999999995</c:v>
                      </c:pt>
                      <c:pt idx="140">
                        <c:v>603.30000000000007</c:v>
                      </c:pt>
                      <c:pt idx="141">
                        <c:v>605.9</c:v>
                      </c:pt>
                      <c:pt idx="142">
                        <c:v>611</c:v>
                      </c:pt>
                      <c:pt idx="143">
                        <c:v>617.5</c:v>
                      </c:pt>
                      <c:pt idx="144">
                        <c:v>625.29999999999995</c:v>
                      </c:pt>
                      <c:pt idx="145">
                        <c:v>633.19999999999993</c:v>
                      </c:pt>
                      <c:pt idx="146">
                        <c:v>638.1</c:v>
                      </c:pt>
                      <c:pt idx="147">
                        <c:v>642.69999999999993</c:v>
                      </c:pt>
                      <c:pt idx="148">
                        <c:v>647.19999999999993</c:v>
                      </c:pt>
                      <c:pt idx="149">
                        <c:v>651.1</c:v>
                      </c:pt>
                      <c:pt idx="150">
                        <c:v>655.30000000000018</c:v>
                      </c:pt>
                      <c:pt idx="151">
                        <c:v>665.2</c:v>
                      </c:pt>
                      <c:pt idx="152">
                        <c:v>673.7</c:v>
                      </c:pt>
                      <c:pt idx="153">
                        <c:v>680.2</c:v>
                      </c:pt>
                      <c:pt idx="154">
                        <c:v>684.90000000000009</c:v>
                      </c:pt>
                      <c:pt idx="155">
                        <c:v>689.7</c:v>
                      </c:pt>
                      <c:pt idx="156">
                        <c:v>692.80000000000007</c:v>
                      </c:pt>
                      <c:pt idx="157">
                        <c:v>695.90000000000009</c:v>
                      </c:pt>
                      <c:pt idx="158">
                        <c:v>698.6</c:v>
                      </c:pt>
                      <c:pt idx="159">
                        <c:v>701.19999999999993</c:v>
                      </c:pt>
                      <c:pt idx="160">
                        <c:v>704.4</c:v>
                      </c:pt>
                      <c:pt idx="161">
                        <c:v>707.7</c:v>
                      </c:pt>
                      <c:pt idx="162">
                        <c:v>709.6</c:v>
                      </c:pt>
                      <c:pt idx="163">
                        <c:v>711.09999999999991</c:v>
                      </c:pt>
                      <c:pt idx="164">
                        <c:v>710.4</c:v>
                      </c:pt>
                      <c:pt idx="165">
                        <c:v>709.4</c:v>
                      </c:pt>
                      <c:pt idx="166">
                        <c:v>709.99999999999989</c:v>
                      </c:pt>
                      <c:pt idx="167">
                        <c:v>705</c:v>
                      </c:pt>
                      <c:pt idx="168">
                        <c:v>702.49999999999989</c:v>
                      </c:pt>
                      <c:pt idx="169">
                        <c:v>695.9</c:v>
                      </c:pt>
                      <c:pt idx="170">
                        <c:v>691.2</c:v>
                      </c:pt>
                      <c:pt idx="171">
                        <c:v>686.7</c:v>
                      </c:pt>
                      <c:pt idx="172">
                        <c:v>680.3</c:v>
                      </c:pt>
                      <c:pt idx="173">
                        <c:v>671.9</c:v>
                      </c:pt>
                      <c:pt idx="174">
                        <c:v>664.80000000000007</c:v>
                      </c:pt>
                      <c:pt idx="175">
                        <c:v>652.79999999999995</c:v>
                      </c:pt>
                      <c:pt idx="176">
                        <c:v>641.5</c:v>
                      </c:pt>
                      <c:pt idx="177">
                        <c:v>632.5</c:v>
                      </c:pt>
                      <c:pt idx="178">
                        <c:v>621.80000000000007</c:v>
                      </c:pt>
                      <c:pt idx="179">
                        <c:v>615.30000000000007</c:v>
                      </c:pt>
                      <c:pt idx="180">
                        <c:v>609.6</c:v>
                      </c:pt>
                      <c:pt idx="181">
                        <c:v>605.79999999999995</c:v>
                      </c:pt>
                      <c:pt idx="182">
                        <c:v>600.9</c:v>
                      </c:pt>
                      <c:pt idx="183">
                        <c:v>589.20000000000005</c:v>
                      </c:pt>
                      <c:pt idx="184">
                        <c:v>580</c:v>
                      </c:pt>
                      <c:pt idx="185">
                        <c:v>580.6</c:v>
                      </c:pt>
                      <c:pt idx="186">
                        <c:v>583</c:v>
                      </c:pt>
                      <c:pt idx="187">
                        <c:v>589.80000000000007</c:v>
                      </c:pt>
                      <c:pt idx="188">
                        <c:v>597.29999999999995</c:v>
                      </c:pt>
                      <c:pt idx="189">
                        <c:v>607.6</c:v>
                      </c:pt>
                      <c:pt idx="190">
                        <c:v>617.20000000000005</c:v>
                      </c:pt>
                      <c:pt idx="191">
                        <c:v>629.9</c:v>
                      </c:pt>
                      <c:pt idx="192">
                        <c:v>637.70000000000005</c:v>
                      </c:pt>
                      <c:pt idx="193">
                        <c:v>648.30000000000007</c:v>
                      </c:pt>
                      <c:pt idx="194">
                        <c:v>662.30000000000007</c:v>
                      </c:pt>
                      <c:pt idx="195">
                        <c:v>681.2</c:v>
                      </c:pt>
                      <c:pt idx="196">
                        <c:v>699.7</c:v>
                      </c:pt>
                      <c:pt idx="197">
                        <c:v>708.4</c:v>
                      </c:pt>
                      <c:pt idx="198">
                        <c:v>714.59999999999991</c:v>
                      </c:pt>
                      <c:pt idx="199">
                        <c:v>718.69999999999993</c:v>
                      </c:pt>
                      <c:pt idx="200">
                        <c:v>723.5</c:v>
                      </c:pt>
                      <c:pt idx="201">
                        <c:v>725.5</c:v>
                      </c:pt>
                      <c:pt idx="202">
                        <c:v>728.4</c:v>
                      </c:pt>
                      <c:pt idx="203">
                        <c:v>726.69999999999993</c:v>
                      </c:pt>
                      <c:pt idx="204">
                        <c:v>725.59999999999991</c:v>
                      </c:pt>
                      <c:pt idx="205">
                        <c:v>723.3</c:v>
                      </c:pt>
                      <c:pt idx="206">
                        <c:v>716.7</c:v>
                      </c:pt>
                      <c:pt idx="207">
                        <c:v>711.50000000000011</c:v>
                      </c:pt>
                      <c:pt idx="208">
                        <c:v>706.00000000000011</c:v>
                      </c:pt>
                      <c:pt idx="209">
                        <c:v>698.1</c:v>
                      </c:pt>
                      <c:pt idx="210">
                        <c:v>691</c:v>
                      </c:pt>
                      <c:pt idx="211">
                        <c:v>684.09999999999991</c:v>
                      </c:pt>
                      <c:pt idx="212">
                        <c:v>674.49999999999989</c:v>
                      </c:pt>
                      <c:pt idx="213">
                        <c:v>663.9</c:v>
                      </c:pt>
                      <c:pt idx="214">
                        <c:v>652.30000000000007</c:v>
                      </c:pt>
                      <c:pt idx="215">
                        <c:v>641.9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6-0B17-4C50-B0DD-FF09905648D2}"/>
                  </c:ext>
                </c:extLst>
              </c15:ser>
            </c15:filteredLineSeries>
            <c15:filteredLineSeries>
              <c15:ser>
                <c:idx val="5"/>
                <c:order val="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'[Cyclical Analysis and Leading Indicators.xlsx]PMI'!$I$1</c15:sqref>
                        </c15:formulaRef>
                      </c:ext>
                    </c:extLst>
                    <c:strCache>
                      <c:ptCount val="1"/>
                      <c:pt idx="0">
                        <c:v>Y-o-Y</c:v>
                      </c:pt>
                    </c:strCache>
                  </c:strRef>
                </c:tx>
                <c:spPr>
                  <a:ln w="28575" cap="rnd">
                    <a:solidFill>
                      <a:schemeClr val="accent6"/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'[Cyclical Analysis and Leading Indicators.xlsx]PMI'!$A$14:$A$265</c15:sqref>
                        </c15:formulaRef>
                      </c:ext>
                    </c:extLst>
                    <c:numCache>
                      <c:formatCode>mmm\-yy</c:formatCode>
                      <c:ptCount val="252"/>
                      <c:pt idx="0">
                        <c:v>38353</c:v>
                      </c:pt>
                      <c:pt idx="1">
                        <c:v>38384</c:v>
                      </c:pt>
                      <c:pt idx="2">
                        <c:v>38412</c:v>
                      </c:pt>
                      <c:pt idx="3">
                        <c:v>38443</c:v>
                      </c:pt>
                      <c:pt idx="4">
                        <c:v>38473</c:v>
                      </c:pt>
                      <c:pt idx="5">
                        <c:v>38504</c:v>
                      </c:pt>
                      <c:pt idx="6">
                        <c:v>38534</c:v>
                      </c:pt>
                      <c:pt idx="7">
                        <c:v>38565</c:v>
                      </c:pt>
                      <c:pt idx="8">
                        <c:v>38596</c:v>
                      </c:pt>
                      <c:pt idx="9">
                        <c:v>38626</c:v>
                      </c:pt>
                      <c:pt idx="10">
                        <c:v>38657</c:v>
                      </c:pt>
                      <c:pt idx="11">
                        <c:v>38687</c:v>
                      </c:pt>
                      <c:pt idx="12">
                        <c:v>38718</c:v>
                      </c:pt>
                      <c:pt idx="13">
                        <c:v>38749</c:v>
                      </c:pt>
                      <c:pt idx="14">
                        <c:v>38777</c:v>
                      </c:pt>
                      <c:pt idx="15">
                        <c:v>38808</c:v>
                      </c:pt>
                      <c:pt idx="16">
                        <c:v>38838</c:v>
                      </c:pt>
                      <c:pt idx="17">
                        <c:v>38869</c:v>
                      </c:pt>
                      <c:pt idx="18">
                        <c:v>38899</c:v>
                      </c:pt>
                      <c:pt idx="19">
                        <c:v>38930</c:v>
                      </c:pt>
                      <c:pt idx="20">
                        <c:v>38961</c:v>
                      </c:pt>
                      <c:pt idx="21">
                        <c:v>38991</c:v>
                      </c:pt>
                      <c:pt idx="22">
                        <c:v>39022</c:v>
                      </c:pt>
                      <c:pt idx="23">
                        <c:v>39052</c:v>
                      </c:pt>
                      <c:pt idx="24">
                        <c:v>39083</c:v>
                      </c:pt>
                      <c:pt idx="25">
                        <c:v>39114</c:v>
                      </c:pt>
                      <c:pt idx="26">
                        <c:v>39142</c:v>
                      </c:pt>
                      <c:pt idx="27">
                        <c:v>39173</c:v>
                      </c:pt>
                      <c:pt idx="28">
                        <c:v>39203</c:v>
                      </c:pt>
                      <c:pt idx="29">
                        <c:v>39234</c:v>
                      </c:pt>
                      <c:pt idx="30">
                        <c:v>39264</c:v>
                      </c:pt>
                      <c:pt idx="31">
                        <c:v>39295</c:v>
                      </c:pt>
                      <c:pt idx="32">
                        <c:v>39326</c:v>
                      </c:pt>
                      <c:pt idx="33">
                        <c:v>39356</c:v>
                      </c:pt>
                      <c:pt idx="34">
                        <c:v>39387</c:v>
                      </c:pt>
                      <c:pt idx="35">
                        <c:v>39417</c:v>
                      </c:pt>
                      <c:pt idx="36">
                        <c:v>39448</c:v>
                      </c:pt>
                      <c:pt idx="37">
                        <c:v>39479</c:v>
                      </c:pt>
                      <c:pt idx="38">
                        <c:v>39508</c:v>
                      </c:pt>
                      <c:pt idx="39">
                        <c:v>39539</c:v>
                      </c:pt>
                      <c:pt idx="40">
                        <c:v>39569</c:v>
                      </c:pt>
                      <c:pt idx="41">
                        <c:v>39600</c:v>
                      </c:pt>
                      <c:pt idx="42">
                        <c:v>39630</c:v>
                      </c:pt>
                      <c:pt idx="43">
                        <c:v>39661</c:v>
                      </c:pt>
                      <c:pt idx="44">
                        <c:v>39692</c:v>
                      </c:pt>
                      <c:pt idx="45">
                        <c:v>39722</c:v>
                      </c:pt>
                      <c:pt idx="46">
                        <c:v>39753</c:v>
                      </c:pt>
                      <c:pt idx="47">
                        <c:v>39783</c:v>
                      </c:pt>
                      <c:pt idx="48">
                        <c:v>39814</c:v>
                      </c:pt>
                      <c:pt idx="49">
                        <c:v>39845</c:v>
                      </c:pt>
                      <c:pt idx="50">
                        <c:v>39873</c:v>
                      </c:pt>
                      <c:pt idx="51">
                        <c:v>39904</c:v>
                      </c:pt>
                      <c:pt idx="52">
                        <c:v>39934</c:v>
                      </c:pt>
                      <c:pt idx="53">
                        <c:v>39965</c:v>
                      </c:pt>
                      <c:pt idx="54">
                        <c:v>39995</c:v>
                      </c:pt>
                      <c:pt idx="55">
                        <c:v>40026</c:v>
                      </c:pt>
                      <c:pt idx="56">
                        <c:v>40057</c:v>
                      </c:pt>
                      <c:pt idx="57">
                        <c:v>40087</c:v>
                      </c:pt>
                      <c:pt idx="58">
                        <c:v>40118</c:v>
                      </c:pt>
                      <c:pt idx="59">
                        <c:v>40148</c:v>
                      </c:pt>
                      <c:pt idx="60">
                        <c:v>40179</c:v>
                      </c:pt>
                      <c:pt idx="61">
                        <c:v>40210</c:v>
                      </c:pt>
                      <c:pt idx="62">
                        <c:v>40238</c:v>
                      </c:pt>
                      <c:pt idx="63">
                        <c:v>40269</c:v>
                      </c:pt>
                      <c:pt idx="64">
                        <c:v>40299</c:v>
                      </c:pt>
                      <c:pt idx="65">
                        <c:v>40330</c:v>
                      </c:pt>
                      <c:pt idx="66">
                        <c:v>40360</c:v>
                      </c:pt>
                      <c:pt idx="67">
                        <c:v>40391</c:v>
                      </c:pt>
                      <c:pt idx="68">
                        <c:v>40422</c:v>
                      </c:pt>
                      <c:pt idx="69">
                        <c:v>40452</c:v>
                      </c:pt>
                      <c:pt idx="70">
                        <c:v>40483</c:v>
                      </c:pt>
                      <c:pt idx="71">
                        <c:v>40513</c:v>
                      </c:pt>
                      <c:pt idx="72">
                        <c:v>40544</c:v>
                      </c:pt>
                      <c:pt idx="73">
                        <c:v>40575</c:v>
                      </c:pt>
                      <c:pt idx="74">
                        <c:v>40603</c:v>
                      </c:pt>
                      <c:pt idx="75">
                        <c:v>40634</c:v>
                      </c:pt>
                      <c:pt idx="76">
                        <c:v>40664</c:v>
                      </c:pt>
                      <c:pt idx="77">
                        <c:v>40695</c:v>
                      </c:pt>
                      <c:pt idx="78">
                        <c:v>40725</c:v>
                      </c:pt>
                      <c:pt idx="79">
                        <c:v>40756</c:v>
                      </c:pt>
                      <c:pt idx="80">
                        <c:v>40787</c:v>
                      </c:pt>
                      <c:pt idx="81">
                        <c:v>40817</c:v>
                      </c:pt>
                      <c:pt idx="82">
                        <c:v>40848</c:v>
                      </c:pt>
                      <c:pt idx="83">
                        <c:v>40878</c:v>
                      </c:pt>
                      <c:pt idx="84">
                        <c:v>40909</c:v>
                      </c:pt>
                      <c:pt idx="85">
                        <c:v>40940</c:v>
                      </c:pt>
                      <c:pt idx="86">
                        <c:v>40969</c:v>
                      </c:pt>
                      <c:pt idx="87">
                        <c:v>41000</c:v>
                      </c:pt>
                      <c:pt idx="88">
                        <c:v>41030</c:v>
                      </c:pt>
                      <c:pt idx="89">
                        <c:v>41061</c:v>
                      </c:pt>
                      <c:pt idx="90">
                        <c:v>41091</c:v>
                      </c:pt>
                      <c:pt idx="91">
                        <c:v>41122</c:v>
                      </c:pt>
                      <c:pt idx="92">
                        <c:v>41153</c:v>
                      </c:pt>
                      <c:pt idx="93">
                        <c:v>41183</c:v>
                      </c:pt>
                      <c:pt idx="94">
                        <c:v>41214</c:v>
                      </c:pt>
                      <c:pt idx="95">
                        <c:v>41244</c:v>
                      </c:pt>
                      <c:pt idx="96">
                        <c:v>41275</c:v>
                      </c:pt>
                      <c:pt idx="97">
                        <c:v>41306</c:v>
                      </c:pt>
                      <c:pt idx="98">
                        <c:v>41334</c:v>
                      </c:pt>
                      <c:pt idx="99">
                        <c:v>41365</c:v>
                      </c:pt>
                      <c:pt idx="100">
                        <c:v>41395</c:v>
                      </c:pt>
                      <c:pt idx="101">
                        <c:v>41426</c:v>
                      </c:pt>
                      <c:pt idx="102">
                        <c:v>41456</c:v>
                      </c:pt>
                      <c:pt idx="103">
                        <c:v>41487</c:v>
                      </c:pt>
                      <c:pt idx="104">
                        <c:v>41518</c:v>
                      </c:pt>
                      <c:pt idx="105">
                        <c:v>41548</c:v>
                      </c:pt>
                      <c:pt idx="106">
                        <c:v>41579</c:v>
                      </c:pt>
                      <c:pt idx="107">
                        <c:v>41609</c:v>
                      </c:pt>
                      <c:pt idx="108">
                        <c:v>41640</c:v>
                      </c:pt>
                      <c:pt idx="109">
                        <c:v>41671</c:v>
                      </c:pt>
                      <c:pt idx="110">
                        <c:v>41699</c:v>
                      </c:pt>
                      <c:pt idx="111">
                        <c:v>41730</c:v>
                      </c:pt>
                      <c:pt idx="112">
                        <c:v>41760</c:v>
                      </c:pt>
                      <c:pt idx="113">
                        <c:v>41791</c:v>
                      </c:pt>
                      <c:pt idx="114">
                        <c:v>41821</c:v>
                      </c:pt>
                      <c:pt idx="115">
                        <c:v>41852</c:v>
                      </c:pt>
                      <c:pt idx="116">
                        <c:v>41883</c:v>
                      </c:pt>
                      <c:pt idx="117">
                        <c:v>41913</c:v>
                      </c:pt>
                      <c:pt idx="118">
                        <c:v>41944</c:v>
                      </c:pt>
                      <c:pt idx="119">
                        <c:v>41974</c:v>
                      </c:pt>
                      <c:pt idx="120">
                        <c:v>42005</c:v>
                      </c:pt>
                      <c:pt idx="121">
                        <c:v>42036</c:v>
                      </c:pt>
                      <c:pt idx="122">
                        <c:v>42064</c:v>
                      </c:pt>
                      <c:pt idx="123">
                        <c:v>42095</c:v>
                      </c:pt>
                      <c:pt idx="124">
                        <c:v>42125</c:v>
                      </c:pt>
                      <c:pt idx="125">
                        <c:v>42156</c:v>
                      </c:pt>
                      <c:pt idx="126">
                        <c:v>42186</c:v>
                      </c:pt>
                      <c:pt idx="127">
                        <c:v>42217</c:v>
                      </c:pt>
                      <c:pt idx="128">
                        <c:v>42248</c:v>
                      </c:pt>
                      <c:pt idx="129">
                        <c:v>42278</c:v>
                      </c:pt>
                      <c:pt idx="130">
                        <c:v>42309</c:v>
                      </c:pt>
                      <c:pt idx="131">
                        <c:v>42339</c:v>
                      </c:pt>
                      <c:pt idx="132">
                        <c:v>42370</c:v>
                      </c:pt>
                      <c:pt idx="133">
                        <c:v>42401</c:v>
                      </c:pt>
                      <c:pt idx="134">
                        <c:v>42430</c:v>
                      </c:pt>
                      <c:pt idx="135">
                        <c:v>42461</c:v>
                      </c:pt>
                      <c:pt idx="136">
                        <c:v>42491</c:v>
                      </c:pt>
                      <c:pt idx="137">
                        <c:v>42522</c:v>
                      </c:pt>
                      <c:pt idx="138">
                        <c:v>42552</c:v>
                      </c:pt>
                      <c:pt idx="139">
                        <c:v>42583</c:v>
                      </c:pt>
                      <c:pt idx="140">
                        <c:v>42614</c:v>
                      </c:pt>
                      <c:pt idx="141">
                        <c:v>42644</c:v>
                      </c:pt>
                      <c:pt idx="142">
                        <c:v>42675</c:v>
                      </c:pt>
                      <c:pt idx="143">
                        <c:v>42705</c:v>
                      </c:pt>
                      <c:pt idx="144">
                        <c:v>42736</c:v>
                      </c:pt>
                      <c:pt idx="145">
                        <c:v>42767</c:v>
                      </c:pt>
                      <c:pt idx="146">
                        <c:v>42795</c:v>
                      </c:pt>
                      <c:pt idx="147">
                        <c:v>42826</c:v>
                      </c:pt>
                      <c:pt idx="148">
                        <c:v>42856</c:v>
                      </c:pt>
                      <c:pt idx="149">
                        <c:v>42887</c:v>
                      </c:pt>
                      <c:pt idx="150">
                        <c:v>42917</c:v>
                      </c:pt>
                      <c:pt idx="151">
                        <c:v>42948</c:v>
                      </c:pt>
                      <c:pt idx="152">
                        <c:v>42979</c:v>
                      </c:pt>
                      <c:pt idx="153">
                        <c:v>43009</c:v>
                      </c:pt>
                      <c:pt idx="154">
                        <c:v>43040</c:v>
                      </c:pt>
                      <c:pt idx="155">
                        <c:v>43070</c:v>
                      </c:pt>
                      <c:pt idx="156">
                        <c:v>43101</c:v>
                      </c:pt>
                      <c:pt idx="157">
                        <c:v>43132</c:v>
                      </c:pt>
                      <c:pt idx="158">
                        <c:v>43160</c:v>
                      </c:pt>
                      <c:pt idx="159">
                        <c:v>43191</c:v>
                      </c:pt>
                      <c:pt idx="160">
                        <c:v>43221</c:v>
                      </c:pt>
                      <c:pt idx="161">
                        <c:v>43252</c:v>
                      </c:pt>
                      <c:pt idx="162">
                        <c:v>43282</c:v>
                      </c:pt>
                      <c:pt idx="163">
                        <c:v>43313</c:v>
                      </c:pt>
                      <c:pt idx="164">
                        <c:v>43344</c:v>
                      </c:pt>
                      <c:pt idx="165">
                        <c:v>43374</c:v>
                      </c:pt>
                      <c:pt idx="166">
                        <c:v>43405</c:v>
                      </c:pt>
                      <c:pt idx="167">
                        <c:v>43435</c:v>
                      </c:pt>
                      <c:pt idx="168">
                        <c:v>43466</c:v>
                      </c:pt>
                      <c:pt idx="169">
                        <c:v>43497</c:v>
                      </c:pt>
                      <c:pt idx="170">
                        <c:v>43525</c:v>
                      </c:pt>
                      <c:pt idx="171">
                        <c:v>43556</c:v>
                      </c:pt>
                      <c:pt idx="172">
                        <c:v>43586</c:v>
                      </c:pt>
                      <c:pt idx="173">
                        <c:v>43617</c:v>
                      </c:pt>
                      <c:pt idx="174">
                        <c:v>43647</c:v>
                      </c:pt>
                      <c:pt idx="175">
                        <c:v>43678</c:v>
                      </c:pt>
                      <c:pt idx="176">
                        <c:v>43709</c:v>
                      </c:pt>
                      <c:pt idx="177">
                        <c:v>43739</c:v>
                      </c:pt>
                      <c:pt idx="178">
                        <c:v>43770</c:v>
                      </c:pt>
                      <c:pt idx="179">
                        <c:v>43800</c:v>
                      </c:pt>
                      <c:pt idx="180">
                        <c:v>43831</c:v>
                      </c:pt>
                      <c:pt idx="181">
                        <c:v>43862</c:v>
                      </c:pt>
                      <c:pt idx="182">
                        <c:v>43891</c:v>
                      </c:pt>
                      <c:pt idx="183">
                        <c:v>43922</c:v>
                      </c:pt>
                      <c:pt idx="184">
                        <c:v>43952</c:v>
                      </c:pt>
                      <c:pt idx="185">
                        <c:v>43983</c:v>
                      </c:pt>
                      <c:pt idx="186">
                        <c:v>44013</c:v>
                      </c:pt>
                      <c:pt idx="187">
                        <c:v>44044</c:v>
                      </c:pt>
                      <c:pt idx="188">
                        <c:v>44075</c:v>
                      </c:pt>
                      <c:pt idx="189">
                        <c:v>44105</c:v>
                      </c:pt>
                      <c:pt idx="190">
                        <c:v>44136</c:v>
                      </c:pt>
                      <c:pt idx="191">
                        <c:v>44166</c:v>
                      </c:pt>
                      <c:pt idx="192">
                        <c:v>44197</c:v>
                      </c:pt>
                      <c:pt idx="193">
                        <c:v>44228</c:v>
                      </c:pt>
                      <c:pt idx="194">
                        <c:v>44256</c:v>
                      </c:pt>
                      <c:pt idx="195">
                        <c:v>44287</c:v>
                      </c:pt>
                      <c:pt idx="196">
                        <c:v>44317</c:v>
                      </c:pt>
                      <c:pt idx="197">
                        <c:v>44348</c:v>
                      </c:pt>
                      <c:pt idx="198">
                        <c:v>44378</c:v>
                      </c:pt>
                      <c:pt idx="199">
                        <c:v>44409</c:v>
                      </c:pt>
                      <c:pt idx="200">
                        <c:v>44440</c:v>
                      </c:pt>
                      <c:pt idx="201">
                        <c:v>44470</c:v>
                      </c:pt>
                      <c:pt idx="202">
                        <c:v>44501</c:v>
                      </c:pt>
                      <c:pt idx="203">
                        <c:v>44531</c:v>
                      </c:pt>
                      <c:pt idx="204">
                        <c:v>44562</c:v>
                      </c:pt>
                      <c:pt idx="205">
                        <c:v>44593</c:v>
                      </c:pt>
                      <c:pt idx="206">
                        <c:v>44621</c:v>
                      </c:pt>
                      <c:pt idx="207">
                        <c:v>44652</c:v>
                      </c:pt>
                      <c:pt idx="208">
                        <c:v>44682</c:v>
                      </c:pt>
                      <c:pt idx="209">
                        <c:v>44713</c:v>
                      </c:pt>
                      <c:pt idx="210">
                        <c:v>44743</c:v>
                      </c:pt>
                      <c:pt idx="211">
                        <c:v>44774</c:v>
                      </c:pt>
                      <c:pt idx="212">
                        <c:v>44805</c:v>
                      </c:pt>
                      <c:pt idx="213">
                        <c:v>44835</c:v>
                      </c:pt>
                      <c:pt idx="214">
                        <c:v>44866</c:v>
                      </c:pt>
                      <c:pt idx="215">
                        <c:v>44896</c:v>
                      </c:pt>
                      <c:pt idx="216">
                        <c:v>44927</c:v>
                      </c:pt>
                      <c:pt idx="217">
                        <c:v>44958</c:v>
                      </c:pt>
                      <c:pt idx="218">
                        <c:v>44986</c:v>
                      </c:pt>
                      <c:pt idx="219">
                        <c:v>45017</c:v>
                      </c:pt>
                      <c:pt idx="220">
                        <c:v>45047</c:v>
                      </c:pt>
                      <c:pt idx="221">
                        <c:v>45078</c:v>
                      </c:pt>
                      <c:pt idx="222">
                        <c:v>45108</c:v>
                      </c:pt>
                      <c:pt idx="223">
                        <c:v>45139</c:v>
                      </c:pt>
                      <c:pt idx="224">
                        <c:v>45170</c:v>
                      </c:pt>
                      <c:pt idx="225">
                        <c:v>45200</c:v>
                      </c:pt>
                      <c:pt idx="226">
                        <c:v>45231</c:v>
                      </c:pt>
                      <c:pt idx="227">
                        <c:v>45261</c:v>
                      </c:pt>
                      <c:pt idx="228">
                        <c:v>45292</c:v>
                      </c:pt>
                      <c:pt idx="229">
                        <c:v>45323</c:v>
                      </c:pt>
                      <c:pt idx="230">
                        <c:v>45352</c:v>
                      </c:pt>
                      <c:pt idx="231">
                        <c:v>45383</c:v>
                      </c:pt>
                      <c:pt idx="232">
                        <c:v>45413</c:v>
                      </c:pt>
                      <c:pt idx="233">
                        <c:v>45444</c:v>
                      </c:pt>
                      <c:pt idx="234">
                        <c:v>45474</c:v>
                      </c:pt>
                      <c:pt idx="235">
                        <c:v>45505</c:v>
                      </c:pt>
                      <c:pt idx="236">
                        <c:v>45536</c:v>
                      </c:pt>
                      <c:pt idx="237">
                        <c:v>45566</c:v>
                      </c:pt>
                      <c:pt idx="238">
                        <c:v>45597</c:v>
                      </c:pt>
                      <c:pt idx="239">
                        <c:v>45627</c:v>
                      </c:pt>
                      <c:pt idx="240">
                        <c:v>45658</c:v>
                      </c:pt>
                      <c:pt idx="241">
                        <c:v>45689</c:v>
                      </c:pt>
                      <c:pt idx="242">
                        <c:v>45717</c:v>
                      </c:pt>
                      <c:pt idx="243">
                        <c:v>45748</c:v>
                      </c:pt>
                      <c:pt idx="244">
                        <c:v>45778</c:v>
                      </c:pt>
                      <c:pt idx="245">
                        <c:v>45809</c:v>
                      </c:pt>
                      <c:pt idx="246">
                        <c:v>45839</c:v>
                      </c:pt>
                      <c:pt idx="247">
                        <c:v>45870</c:v>
                      </c:pt>
                      <c:pt idx="248">
                        <c:v>45901</c:v>
                      </c:pt>
                      <c:pt idx="249">
                        <c:v>45931</c:v>
                      </c:pt>
                      <c:pt idx="250">
                        <c:v>45962</c:v>
                      </c:pt>
                      <c:pt idx="251">
                        <c:v>45992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'[Cyclical Analysis and Leading Indicators.xlsx]PMI'!$I$14:$I$229</c15:sqref>
                        </c15:formulaRef>
                      </c:ext>
                    </c:extLst>
                    <c:numCache>
                      <c:formatCode>General</c:formatCode>
                      <c:ptCount val="216"/>
                      <c:pt idx="23" formatCode="0.0">
                        <c:v>-2.4315644593974923</c:v>
                      </c:pt>
                      <c:pt idx="24" formatCode="0.0">
                        <c:v>-3.005673976384017</c:v>
                      </c:pt>
                      <c:pt idx="25" formatCode="0.0">
                        <c:v>-3.6480686695278877</c:v>
                      </c:pt>
                      <c:pt idx="26" formatCode="0.0">
                        <c:v>-4.0675364543361354</c:v>
                      </c:pt>
                      <c:pt idx="27" formatCode="0.0">
                        <c:v>-4.9045072574484436</c:v>
                      </c:pt>
                      <c:pt idx="28" formatCode="0.0">
                        <c:v>-5.5065409187709378</c:v>
                      </c:pt>
                      <c:pt idx="29" formatCode="0.0">
                        <c:v>-5.3576864535768891</c:v>
                      </c:pt>
                      <c:pt idx="30" formatCode="0.0">
                        <c:v>-5.4777845404747438</c:v>
                      </c:pt>
                      <c:pt idx="31" formatCode="0.0">
                        <c:v>-6.0895975702353837</c:v>
                      </c:pt>
                      <c:pt idx="32" formatCode="0.0">
                        <c:v>-5.6124789723199342</c:v>
                      </c:pt>
                      <c:pt idx="33" formatCode="0.0">
                        <c:v>-4.8140719024841729</c:v>
                      </c:pt>
                      <c:pt idx="34" formatCode="0.0">
                        <c:v>-3.8335670874240151</c:v>
                      </c:pt>
                      <c:pt idx="35" formatCode="0.0">
                        <c:v>-3.6520376175548392</c:v>
                      </c:pt>
                      <c:pt idx="36" formatCode="0.0">
                        <c:v>-2.6877470355731106</c:v>
                      </c:pt>
                      <c:pt idx="37" formatCode="0.0">
                        <c:v>-2.7680559974546526</c:v>
                      </c:pt>
                      <c:pt idx="38" formatCode="0.0">
                        <c:v>-2.5919999999999987</c:v>
                      </c:pt>
                      <c:pt idx="39" formatCode="0.0">
                        <c:v>-2.7956298200514169</c:v>
                      </c:pt>
                      <c:pt idx="40" formatCode="0.0">
                        <c:v>-3.2034771410173875</c:v>
                      </c:pt>
                      <c:pt idx="41" formatCode="0.0">
                        <c:v>-3.7471855902219176</c:v>
                      </c:pt>
                      <c:pt idx="42" formatCode="0.0">
                        <c:v>-4.0405666452028299</c:v>
                      </c:pt>
                      <c:pt idx="43" formatCode="0.0">
                        <c:v>-3.8809831824061973</c:v>
                      </c:pt>
                      <c:pt idx="44" formatCode="0.0">
                        <c:v>-4.6986390149060497</c:v>
                      </c:pt>
                      <c:pt idx="45" formatCode="0.0">
                        <c:v>-6.6299238126114659</c:v>
                      </c:pt>
                      <c:pt idx="46" formatCode="0.0">
                        <c:v>-8.9288608005185495</c:v>
                      </c:pt>
                      <c:pt idx="47" formatCode="0.0">
                        <c:v>-11.159915405889052</c:v>
                      </c:pt>
                      <c:pt idx="48" formatCode="0.0">
                        <c:v>-13.777416734362305</c:v>
                      </c:pt>
                      <c:pt idx="49" formatCode="0.0">
                        <c:v>-15.150523560209422</c:v>
                      </c:pt>
                      <c:pt idx="50" formatCode="0.0">
                        <c:v>-16.836399474375824</c:v>
                      </c:pt>
                      <c:pt idx="51" formatCode="0.0">
                        <c:v>-17.851239669421489</c:v>
                      </c:pt>
                      <c:pt idx="52" formatCode="0.0">
                        <c:v>-18.526525860635275</c:v>
                      </c:pt>
                      <c:pt idx="53" formatCode="0.0">
                        <c:v>-18.813700918964088</c:v>
                      </c:pt>
                      <c:pt idx="54" formatCode="0.0">
                        <c:v>-18.503606777386352</c:v>
                      </c:pt>
                      <c:pt idx="55" formatCode="0.0">
                        <c:v>-17.547106325706622</c:v>
                      </c:pt>
                      <c:pt idx="56" formatCode="0.0">
                        <c:v>-15.04590275416524</c:v>
                      </c:pt>
                      <c:pt idx="57" formatCode="0.0">
                        <c:v>-10.277777777777786</c:v>
                      </c:pt>
                      <c:pt idx="58" formatCode="0.0">
                        <c:v>-4.8576512455516081</c:v>
                      </c:pt>
                      <c:pt idx="59" formatCode="0.0">
                        <c:v>1.9776597692730178</c:v>
                      </c:pt>
                      <c:pt idx="60" formatCode="0.0">
                        <c:v>9.138873186357614</c:v>
                      </c:pt>
                      <c:pt idx="61" formatCode="0.0">
                        <c:v>15.599691477053597</c:v>
                      </c:pt>
                      <c:pt idx="62" formatCode="0.0">
                        <c:v>22.911317400750548</c:v>
                      </c:pt>
                      <c:pt idx="63" formatCode="0.0">
                        <c:v>28.953722334004027</c:v>
                      </c:pt>
                      <c:pt idx="64" formatCode="0.0">
                        <c:v>34.21106348234332</c:v>
                      </c:pt>
                      <c:pt idx="65" formatCode="0.0">
                        <c:v>37.497427454208662</c:v>
                      </c:pt>
                      <c:pt idx="66" formatCode="0.0">
                        <c:v>38.863729930012369</c:v>
                      </c:pt>
                      <c:pt idx="67" formatCode="0.0">
                        <c:v>38.563558457457674</c:v>
                      </c:pt>
                      <c:pt idx="68" formatCode="0.0">
                        <c:v>36.281769061436876</c:v>
                      </c:pt>
                      <c:pt idx="69" formatCode="0.0">
                        <c:v>32.101393188854502</c:v>
                      </c:pt>
                      <c:pt idx="70" formatCode="0.0">
                        <c:v>28.27753880680757</c:v>
                      </c:pt>
                      <c:pt idx="71" formatCode="0.0">
                        <c:v>23.558987250852951</c:v>
                      </c:pt>
                      <c:pt idx="72" formatCode="0.0">
                        <c:v>19.112569060773495</c:v>
                      </c:pt>
                      <c:pt idx="73" formatCode="0.0">
                        <c:v>15.663052543786506</c:v>
                      </c:pt>
                      <c:pt idx="74" formatCode="0.0">
                        <c:v>11.473565804274472</c:v>
                      </c:pt>
                      <c:pt idx="75" formatCode="0.0">
                        <c:v>8.3632391948821976</c:v>
                      </c:pt>
                      <c:pt idx="76" formatCode="0.0">
                        <c:v>4.9277566539924038</c:v>
                      </c:pt>
                      <c:pt idx="77" formatCode="0.0">
                        <c:v>3.2929202215237439</c:v>
                      </c:pt>
                      <c:pt idx="78" formatCode="0.0">
                        <c:v>1.7788319003854411</c:v>
                      </c:pt>
                      <c:pt idx="79" formatCode="0.0">
                        <c:v>0.36813429539095921</c:v>
                      </c:pt>
                      <c:pt idx="80" formatCode="0.0">
                        <c:v>-0.4258443465492121</c:v>
                      </c:pt>
                      <c:pt idx="81" formatCode="0.0">
                        <c:v>-1.5380108393145093</c:v>
                      </c:pt>
                      <c:pt idx="82" formatCode="0.0">
                        <c:v>-2.7992418719930043</c:v>
                      </c:pt>
                      <c:pt idx="83" formatCode="0.0">
                        <c:v>-3.7494550210725066</c:v>
                      </c:pt>
                      <c:pt idx="84" formatCode="0.0">
                        <c:v>-4.8992607624293356</c:v>
                      </c:pt>
                      <c:pt idx="85" formatCode="0.0">
                        <c:v>-6.3743870781655687</c:v>
                      </c:pt>
                      <c:pt idx="86" formatCode="0.0">
                        <c:v>-7.2942194032002305</c:v>
                      </c:pt>
                      <c:pt idx="87" formatCode="0.0">
                        <c:v>-8.1497480201583699</c:v>
                      </c:pt>
                      <c:pt idx="88" formatCode="0.0">
                        <c:v>-7.6097985215248514</c:v>
                      </c:pt>
                      <c:pt idx="89" formatCode="0.0">
                        <c:v>-8.4480510071004034</c:v>
                      </c:pt>
                      <c:pt idx="90" formatCode="0.0">
                        <c:v>-8.3163413923682157</c:v>
                      </c:pt>
                      <c:pt idx="91" formatCode="0.0">
                        <c:v>-7.9225352112676291</c:v>
                      </c:pt>
                      <c:pt idx="92" formatCode="0.0">
                        <c:v>-7.5357616870667954</c:v>
                      </c:pt>
                      <c:pt idx="93" formatCode="0.0">
                        <c:v>-6.8134483784587587</c:v>
                      </c:pt>
                      <c:pt idx="94" formatCode="0.0">
                        <c:v>-6.4346782660866779</c:v>
                      </c:pt>
                      <c:pt idx="95" formatCode="0.0">
                        <c:v>-6.2207458855503575</c:v>
                      </c:pt>
                      <c:pt idx="96" formatCode="0.0">
                        <c:v>-5.4107605547934838</c:v>
                      </c:pt>
                      <c:pt idx="97" formatCode="0.0">
                        <c:v>-4.297597042513857</c:v>
                      </c:pt>
                      <c:pt idx="98" formatCode="0.0">
                        <c:v>-3.6230757269476044</c:v>
                      </c:pt>
                      <c:pt idx="99" formatCode="0.0">
                        <c:v>-3.4174635522809353</c:v>
                      </c:pt>
                      <c:pt idx="100" formatCode="0.0">
                        <c:v>-3.8437401945403309</c:v>
                      </c:pt>
                      <c:pt idx="101" formatCode="0.0">
                        <c:v>-2.7540360873694141</c:v>
                      </c:pt>
                      <c:pt idx="102" formatCode="0.0">
                        <c:v>-1.7156473391580818</c:v>
                      </c:pt>
                      <c:pt idx="103" formatCode="0.0">
                        <c:v>-0.58954748247290922</c:v>
                      </c:pt>
                      <c:pt idx="104" formatCode="0.0">
                        <c:v>0.11164274322167955</c:v>
                      </c:pt>
                      <c:pt idx="105" formatCode="0.0">
                        <c:v>1.0696040868454446</c:v>
                      </c:pt>
                      <c:pt idx="106" formatCode="0.0">
                        <c:v>2.6931708881051435</c:v>
                      </c:pt>
                      <c:pt idx="107" formatCode="0.0">
                        <c:v>4.121719529866354</c:v>
                      </c:pt>
                      <c:pt idx="108" formatCode="0.0">
                        <c:v>4.0444730905575312</c:v>
                      </c:pt>
                      <c:pt idx="109" formatCode="0.0">
                        <c:v>4.120392724931591</c:v>
                      </c:pt>
                      <c:pt idx="110" formatCode="0.0">
                        <c:v>4.8402710551790733</c:v>
                      </c:pt>
                      <c:pt idx="111" formatCode="0.0">
                        <c:v>6.3301412108423705</c:v>
                      </c:pt>
                      <c:pt idx="112" formatCode="0.0">
                        <c:v>7.7989884157285303</c:v>
                      </c:pt>
                      <c:pt idx="113" formatCode="0.0">
                        <c:v>8.0566406249999716</c:v>
                      </c:pt>
                      <c:pt idx="114" formatCode="0.0">
                        <c:v>7.5480846937126387</c:v>
                      </c:pt>
                      <c:pt idx="115" formatCode="0.0">
                        <c:v>6.940214778009306</c:v>
                      </c:pt>
                      <c:pt idx="116" formatCode="0.0">
                        <c:v>6.308746216345412</c:v>
                      </c:pt>
                      <c:pt idx="117" formatCode="0.0">
                        <c:v>5.6073290159532689</c:v>
                      </c:pt>
                      <c:pt idx="118" formatCode="0.0">
                        <c:v>4.4645644708086252</c:v>
                      </c:pt>
                      <c:pt idx="119" formatCode="0.0">
                        <c:v>3.262718416576476</c:v>
                      </c:pt>
                      <c:pt idx="120" formatCode="0.0">
                        <c:v>3.7633575964070047</c:v>
                      </c:pt>
                      <c:pt idx="121" formatCode="0.0">
                        <c:v>3.3544597310249031</c:v>
                      </c:pt>
                      <c:pt idx="122" formatCode="0.0">
                        <c:v>2.4469067405355531</c:v>
                      </c:pt>
                      <c:pt idx="123" formatCode="0.0">
                        <c:v>1.0380094642039523</c:v>
                      </c:pt>
                      <c:pt idx="124" formatCode="0.0">
                        <c:v>-0.24216739821403621</c:v>
                      </c:pt>
                      <c:pt idx="125" formatCode="0.0">
                        <c:v>-1.0543756589847817</c:v>
                      </c:pt>
                      <c:pt idx="126" formatCode="0.0">
                        <c:v>-1.8334836188758459</c:v>
                      </c:pt>
                      <c:pt idx="127" formatCode="0.0">
                        <c:v>-3.147482014388487</c:v>
                      </c:pt>
                      <c:pt idx="128" formatCode="0.0">
                        <c:v>-4.0461561516559215</c:v>
                      </c:pt>
                      <c:pt idx="129" formatCode="0.0">
                        <c:v>-5.5040382889619934</c:v>
                      </c:pt>
                      <c:pt idx="130" formatCode="0.0">
                        <c:v>-6.9635385534967185</c:v>
                      </c:pt>
                      <c:pt idx="131" formatCode="0.0">
                        <c:v>-7.83168613357293</c:v>
                      </c:pt>
                      <c:pt idx="132" formatCode="0.0">
                        <c:v>-8.9253731343283533</c:v>
                      </c:pt>
                      <c:pt idx="133" formatCode="0.0">
                        <c:v>-9.2132814836972727</c:v>
                      </c:pt>
                      <c:pt idx="134" formatCode="0.0">
                        <c:v>-8.7877422262280334</c:v>
                      </c:pt>
                      <c:pt idx="135" formatCode="0.0">
                        <c:v>-8.3849524097295784</c:v>
                      </c:pt>
                      <c:pt idx="136" formatCode="0.0">
                        <c:v>-8.2688514641177306</c:v>
                      </c:pt>
                      <c:pt idx="137" formatCode="0.0">
                        <c:v>-8.0681991170650207</c:v>
                      </c:pt>
                      <c:pt idx="138" formatCode="0.0">
                        <c:v>-7.6086956521739353</c:v>
                      </c:pt>
                      <c:pt idx="139" formatCode="0.0">
                        <c:v>-6.8709377901578534</c:v>
                      </c:pt>
                      <c:pt idx="140" formatCode="0.0">
                        <c:v>-5.7785413087615183</c:v>
                      </c:pt>
                      <c:pt idx="141" formatCode="0.0">
                        <c:v>-4.0993985438430087</c:v>
                      </c:pt>
                      <c:pt idx="142" formatCode="0.0">
                        <c:v>-1.863154513331196</c:v>
                      </c:pt>
                      <c:pt idx="143" formatCode="0.0">
                        <c:v>0.32493907392363042</c:v>
                      </c:pt>
                      <c:pt idx="144" formatCode="0.0">
                        <c:v>2.4745984922975879</c:v>
                      </c:pt>
                      <c:pt idx="145" formatCode="0.0">
                        <c:v>4.3163097199340825</c:v>
                      </c:pt>
                      <c:pt idx="146" formatCode="0.0">
                        <c:v>5.0889328063240953</c:v>
                      </c:pt>
                      <c:pt idx="147" formatCode="0.0">
                        <c:v>5.986147757255921</c:v>
                      </c:pt>
                      <c:pt idx="148" formatCode="0.0">
                        <c:v>7.0459808137611759</c:v>
                      </c:pt>
                      <c:pt idx="149" formatCode="0.0">
                        <c:v>7.8158635535684908</c:v>
                      </c:pt>
                      <c:pt idx="150" formatCode="0.0">
                        <c:v>8.5832642916321902</c:v>
                      </c:pt>
                      <c:pt idx="151" formatCode="0.0">
                        <c:v>10.53506148222003</c:v>
                      </c:pt>
                      <c:pt idx="152" formatCode="0.0">
                        <c:v>11.669152991878008</c:v>
                      </c:pt>
                      <c:pt idx="153" formatCode="0.0">
                        <c:v>12.262749628651619</c:v>
                      </c:pt>
                      <c:pt idx="154" formatCode="0.0">
                        <c:v>12.094926350245515</c:v>
                      </c:pt>
                      <c:pt idx="155" formatCode="0.0">
                        <c:v>11.692307692307693</c:v>
                      </c:pt>
                      <c:pt idx="156" formatCode="0.0">
                        <c:v>10.794818487126207</c:v>
                      </c:pt>
                      <c:pt idx="157" formatCode="0.0">
                        <c:v>9.902084649399896</c:v>
                      </c:pt>
                      <c:pt idx="158" formatCode="0.0">
                        <c:v>9.4812725278169694</c:v>
                      </c:pt>
                      <c:pt idx="159" formatCode="0.0">
                        <c:v>9.1022249883304909</c:v>
                      </c:pt>
                      <c:pt idx="160" formatCode="0.0">
                        <c:v>8.8380716934486969</c:v>
                      </c:pt>
                      <c:pt idx="161" formatCode="0.0">
                        <c:v>8.6929811088926527</c:v>
                      </c:pt>
                      <c:pt idx="162" formatCode="0.0">
                        <c:v>8.2862810926292951</c:v>
                      </c:pt>
                      <c:pt idx="163" formatCode="0.0">
                        <c:v>6.9001803968730968</c:v>
                      </c:pt>
                      <c:pt idx="164" formatCode="0.0">
                        <c:v>5.4475285735490502</c:v>
                      </c:pt>
                      <c:pt idx="165" formatCode="0.0">
                        <c:v>4.2928550426344998</c:v>
                      </c:pt>
                      <c:pt idx="166" formatCode="0.0">
                        <c:v>3.6647685793546287</c:v>
                      </c:pt>
                      <c:pt idx="167" formatCode="0.0">
                        <c:v>2.2183558068725517</c:v>
                      </c:pt>
                      <c:pt idx="168" formatCode="0.0">
                        <c:v>1.4001154734410761</c:v>
                      </c:pt>
                      <c:pt idx="169" formatCode="0.0">
                        <c:v>0</c:v>
                      </c:pt>
                      <c:pt idx="170" formatCode="0.0">
                        <c:v>-1.0592613799026509</c:v>
                      </c:pt>
                      <c:pt idx="171" formatCode="0.0">
                        <c:v>-2.0678836280661557</c:v>
                      </c:pt>
                      <c:pt idx="172" formatCode="0.0">
                        <c:v>-3.4213515048268022</c:v>
                      </c:pt>
                      <c:pt idx="173" formatCode="0.0">
                        <c:v>-5.0586406669492732</c:v>
                      </c:pt>
                      <c:pt idx="174" formatCode="0.0">
                        <c:v>-6.3134160090191642</c:v>
                      </c:pt>
                      <c:pt idx="175" formatCode="0.0">
                        <c:v>-8.1985656025875357</c:v>
                      </c:pt>
                      <c:pt idx="176" formatCode="0.0">
                        <c:v>-9.6987612612612537</c:v>
                      </c:pt>
                      <c:pt idx="177" formatCode="0.0">
                        <c:v>-10.840146602762886</c:v>
                      </c:pt>
                      <c:pt idx="178" formatCode="0.0">
                        <c:v>-12.422535211267586</c:v>
                      </c:pt>
                      <c:pt idx="179" formatCode="0.0">
                        <c:v>-12.723404255319139</c:v>
                      </c:pt>
                      <c:pt idx="180" formatCode="0.0">
                        <c:v>-13.224199288256216</c:v>
                      </c:pt>
                      <c:pt idx="181" formatCode="0.0">
                        <c:v>-12.947262537720945</c:v>
                      </c:pt>
                      <c:pt idx="182" formatCode="0.0">
                        <c:v>-13.064236111111114</c:v>
                      </c:pt>
                      <c:pt idx="183" formatCode="0.0">
                        <c:v>-14.198339886413279</c:v>
                      </c:pt>
                      <c:pt idx="184" formatCode="0.0">
                        <c:v>-14.743495516683808</c:v>
                      </c:pt>
                      <c:pt idx="185" formatCode="0.0">
                        <c:v>-13.588331596963826</c:v>
                      </c:pt>
                      <c:pt idx="186" formatCode="0.0">
                        <c:v>-12.30445246690735</c:v>
                      </c:pt>
                      <c:pt idx="187" formatCode="0.0">
                        <c:v>-9.6507352941176237</c:v>
                      </c:pt>
                      <c:pt idx="188" formatCode="0.0">
                        <c:v>-6.8901013250194865</c:v>
                      </c:pt>
                      <c:pt idx="189" formatCode="0.0">
                        <c:v>-3.9367588932806399</c:v>
                      </c:pt>
                      <c:pt idx="190" formatCode="0.0">
                        <c:v>-0.73978771309103308</c:v>
                      </c:pt>
                      <c:pt idx="191" formatCode="0.0">
                        <c:v>2.3728262636112447</c:v>
                      </c:pt>
                      <c:pt idx="192" formatCode="0.0">
                        <c:v>4.6095800524934276</c:v>
                      </c:pt>
                      <c:pt idx="193" formatCode="0.0">
                        <c:v>7.0155166721690421</c:v>
                      </c:pt>
                      <c:pt idx="194" formatCode="0.0">
                        <c:v>10.218006323847575</c:v>
                      </c:pt>
                      <c:pt idx="195" formatCode="0.0">
                        <c:v>15.614392396469782</c:v>
                      </c:pt>
                      <c:pt idx="196" formatCode="0.0">
                        <c:v>20.637931034482776</c:v>
                      </c:pt>
                      <c:pt idx="197" formatCode="0.0">
                        <c:v>22.011712022046154</c:v>
                      </c:pt>
                      <c:pt idx="198" formatCode="0.0">
                        <c:v>22.572898799313876</c:v>
                      </c:pt>
                      <c:pt idx="199" formatCode="0.0">
                        <c:v>21.854866056290234</c:v>
                      </c:pt>
                      <c:pt idx="200" formatCode="0.0">
                        <c:v>21.128411183659807</c:v>
                      </c:pt>
                      <c:pt idx="201" formatCode="0.0">
                        <c:v>19.404213298222501</c:v>
                      </c:pt>
                      <c:pt idx="202" formatCode="0.0">
                        <c:v>18.016850291639642</c:v>
                      </c:pt>
                      <c:pt idx="203" formatCode="0.0">
                        <c:v>15.367518653754558</c:v>
                      </c:pt>
                      <c:pt idx="204" formatCode="0.0">
                        <c:v>13.783910929904323</c:v>
                      </c:pt>
                      <c:pt idx="205" formatCode="0.0">
                        <c:v>11.568718186024967</c:v>
                      </c:pt>
                      <c:pt idx="206" formatCode="0.0">
                        <c:v>8.2138003925713292</c:v>
                      </c:pt>
                      <c:pt idx="207" formatCode="0.0">
                        <c:v>4.4480328831473912</c:v>
                      </c:pt>
                      <c:pt idx="208" formatCode="0.0">
                        <c:v>0.90038587966272132</c:v>
                      </c:pt>
                      <c:pt idx="209" formatCode="0.0">
                        <c:v>-1.4539808018068925</c:v>
                      </c:pt>
                      <c:pt idx="210" formatCode="0.0">
                        <c:v>-3.3025468793730539</c:v>
                      </c:pt>
                      <c:pt idx="211" formatCode="0.0">
                        <c:v>-4.8142479476833273</c:v>
                      </c:pt>
                      <c:pt idx="212" formatCode="0.0">
                        <c:v>-6.7726330338631868</c:v>
                      </c:pt>
                      <c:pt idx="213" formatCode="0.0">
                        <c:v>-8.4906960716747051</c:v>
                      </c:pt>
                      <c:pt idx="214" formatCode="0.0">
                        <c:v>-10.447556287753969</c:v>
                      </c:pt>
                      <c:pt idx="215" formatCode="0.0">
                        <c:v>-11.669189486720782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7-0B17-4C50-B0DD-FF09905648D2}"/>
                  </c:ext>
                </c:extLst>
              </c15:ser>
            </c15:filteredLineSeries>
          </c:ext>
        </c:extLst>
      </c:lineChart>
      <c:lineChart>
        <c:grouping val="standard"/>
        <c:varyColors val="0"/>
        <c:ser>
          <c:idx val="7"/>
          <c:order val="6"/>
          <c:tx>
            <c:strRef>
              <c:f>'[Cyclical Analysis and Leading Indicators.xlsx]PMI'!$D$1</c:f>
              <c:strCache>
                <c:ptCount val="1"/>
                <c:pt idx="0">
                  <c:v>PMI M-o-M Offset by 12 months</c:v>
                </c:pt>
              </c:strCache>
              <c:extLst xmlns:c15="http://schemas.microsoft.com/office/drawing/2012/chart"/>
            </c:strRef>
          </c:tx>
          <c:spPr>
            <a:ln w="63500" cap="rnd">
              <a:solidFill>
                <a:srgbClr val="0C82F0"/>
              </a:solidFill>
              <a:round/>
            </a:ln>
            <a:effectLst/>
          </c:spPr>
          <c:marker>
            <c:symbol val="none"/>
          </c:marker>
          <c:cat>
            <c:numRef>
              <c:f>'[Cyclical Analysis and Leading Indicators.xlsx]PMI'!$A$14:$A$255</c:f>
              <c:numCache>
                <c:formatCode>mmm\-yy</c:formatCode>
                <c:ptCount val="242"/>
                <c:pt idx="0">
                  <c:v>38353</c:v>
                </c:pt>
                <c:pt idx="1">
                  <c:v>38384</c:v>
                </c:pt>
                <c:pt idx="2">
                  <c:v>38412</c:v>
                </c:pt>
                <c:pt idx="3">
                  <c:v>38443</c:v>
                </c:pt>
                <c:pt idx="4">
                  <c:v>38473</c:v>
                </c:pt>
                <c:pt idx="5">
                  <c:v>38504</c:v>
                </c:pt>
                <c:pt idx="6">
                  <c:v>38534</c:v>
                </c:pt>
                <c:pt idx="7">
                  <c:v>38565</c:v>
                </c:pt>
                <c:pt idx="8">
                  <c:v>38596</c:v>
                </c:pt>
                <c:pt idx="9">
                  <c:v>38626</c:v>
                </c:pt>
                <c:pt idx="10">
                  <c:v>38657</c:v>
                </c:pt>
                <c:pt idx="11">
                  <c:v>38687</c:v>
                </c:pt>
                <c:pt idx="12">
                  <c:v>38718</c:v>
                </c:pt>
                <c:pt idx="13">
                  <c:v>38749</c:v>
                </c:pt>
                <c:pt idx="14">
                  <c:v>38777</c:v>
                </c:pt>
                <c:pt idx="15">
                  <c:v>38808</c:v>
                </c:pt>
                <c:pt idx="16">
                  <c:v>38838</c:v>
                </c:pt>
                <c:pt idx="17">
                  <c:v>38869</c:v>
                </c:pt>
                <c:pt idx="18">
                  <c:v>38899</c:v>
                </c:pt>
                <c:pt idx="19">
                  <c:v>38930</c:v>
                </c:pt>
                <c:pt idx="20">
                  <c:v>38961</c:v>
                </c:pt>
                <c:pt idx="21">
                  <c:v>38991</c:v>
                </c:pt>
                <c:pt idx="22">
                  <c:v>39022</c:v>
                </c:pt>
                <c:pt idx="23">
                  <c:v>39052</c:v>
                </c:pt>
                <c:pt idx="24">
                  <c:v>39083</c:v>
                </c:pt>
                <c:pt idx="25">
                  <c:v>39114</c:v>
                </c:pt>
                <c:pt idx="26">
                  <c:v>39142</c:v>
                </c:pt>
                <c:pt idx="27">
                  <c:v>39173</c:v>
                </c:pt>
                <c:pt idx="28">
                  <c:v>39203</c:v>
                </c:pt>
                <c:pt idx="29">
                  <c:v>39234</c:v>
                </c:pt>
                <c:pt idx="30">
                  <c:v>39264</c:v>
                </c:pt>
                <c:pt idx="31">
                  <c:v>39295</c:v>
                </c:pt>
                <c:pt idx="32">
                  <c:v>39326</c:v>
                </c:pt>
                <c:pt idx="33">
                  <c:v>39356</c:v>
                </c:pt>
                <c:pt idx="34">
                  <c:v>39387</c:v>
                </c:pt>
                <c:pt idx="35">
                  <c:v>39417</c:v>
                </c:pt>
                <c:pt idx="36">
                  <c:v>39448</c:v>
                </c:pt>
                <c:pt idx="37">
                  <c:v>39479</c:v>
                </c:pt>
                <c:pt idx="38">
                  <c:v>39508</c:v>
                </c:pt>
                <c:pt idx="39">
                  <c:v>39539</c:v>
                </c:pt>
                <c:pt idx="40">
                  <c:v>39569</c:v>
                </c:pt>
                <c:pt idx="41">
                  <c:v>39600</c:v>
                </c:pt>
                <c:pt idx="42">
                  <c:v>39630</c:v>
                </c:pt>
                <c:pt idx="43">
                  <c:v>39661</c:v>
                </c:pt>
                <c:pt idx="44">
                  <c:v>39692</c:v>
                </c:pt>
                <c:pt idx="45">
                  <c:v>39722</c:v>
                </c:pt>
                <c:pt idx="46">
                  <c:v>39753</c:v>
                </c:pt>
                <c:pt idx="47">
                  <c:v>39783</c:v>
                </c:pt>
                <c:pt idx="48">
                  <c:v>39814</c:v>
                </c:pt>
                <c:pt idx="49">
                  <c:v>39845</c:v>
                </c:pt>
                <c:pt idx="50">
                  <c:v>39873</c:v>
                </c:pt>
                <c:pt idx="51">
                  <c:v>39904</c:v>
                </c:pt>
                <c:pt idx="52">
                  <c:v>39934</c:v>
                </c:pt>
                <c:pt idx="53">
                  <c:v>39965</c:v>
                </c:pt>
                <c:pt idx="54">
                  <c:v>39995</c:v>
                </c:pt>
                <c:pt idx="55">
                  <c:v>40026</c:v>
                </c:pt>
                <c:pt idx="56">
                  <c:v>40057</c:v>
                </c:pt>
                <c:pt idx="57">
                  <c:v>40087</c:v>
                </c:pt>
                <c:pt idx="58">
                  <c:v>40118</c:v>
                </c:pt>
                <c:pt idx="59">
                  <c:v>40148</c:v>
                </c:pt>
                <c:pt idx="60">
                  <c:v>40179</c:v>
                </c:pt>
                <c:pt idx="61">
                  <c:v>40210</c:v>
                </c:pt>
                <c:pt idx="62">
                  <c:v>40238</c:v>
                </c:pt>
                <c:pt idx="63">
                  <c:v>40269</c:v>
                </c:pt>
                <c:pt idx="64">
                  <c:v>40299</c:v>
                </c:pt>
                <c:pt idx="65">
                  <c:v>40330</c:v>
                </c:pt>
                <c:pt idx="66">
                  <c:v>40360</c:v>
                </c:pt>
                <c:pt idx="67">
                  <c:v>40391</c:v>
                </c:pt>
                <c:pt idx="68">
                  <c:v>40422</c:v>
                </c:pt>
                <c:pt idx="69">
                  <c:v>40452</c:v>
                </c:pt>
                <c:pt idx="70">
                  <c:v>40483</c:v>
                </c:pt>
                <c:pt idx="71">
                  <c:v>40513</c:v>
                </c:pt>
                <c:pt idx="72">
                  <c:v>40544</c:v>
                </c:pt>
                <c:pt idx="73">
                  <c:v>40575</c:v>
                </c:pt>
                <c:pt idx="74">
                  <c:v>40603</c:v>
                </c:pt>
                <c:pt idx="75">
                  <c:v>40634</c:v>
                </c:pt>
                <c:pt idx="76">
                  <c:v>40664</c:v>
                </c:pt>
                <c:pt idx="77">
                  <c:v>40695</c:v>
                </c:pt>
                <c:pt idx="78">
                  <c:v>40725</c:v>
                </c:pt>
                <c:pt idx="79">
                  <c:v>40756</c:v>
                </c:pt>
                <c:pt idx="80">
                  <c:v>40787</c:v>
                </c:pt>
                <c:pt idx="81">
                  <c:v>40817</c:v>
                </c:pt>
                <c:pt idx="82">
                  <c:v>40848</c:v>
                </c:pt>
                <c:pt idx="83">
                  <c:v>40878</c:v>
                </c:pt>
                <c:pt idx="84">
                  <c:v>40909</c:v>
                </c:pt>
                <c:pt idx="85">
                  <c:v>40940</c:v>
                </c:pt>
                <c:pt idx="86">
                  <c:v>40969</c:v>
                </c:pt>
                <c:pt idx="87">
                  <c:v>41000</c:v>
                </c:pt>
                <c:pt idx="88">
                  <c:v>41030</c:v>
                </c:pt>
                <c:pt idx="89">
                  <c:v>41061</c:v>
                </c:pt>
                <c:pt idx="90">
                  <c:v>41091</c:v>
                </c:pt>
                <c:pt idx="91">
                  <c:v>41122</c:v>
                </c:pt>
                <c:pt idx="92">
                  <c:v>41153</c:v>
                </c:pt>
                <c:pt idx="93">
                  <c:v>41183</c:v>
                </c:pt>
                <c:pt idx="94">
                  <c:v>41214</c:v>
                </c:pt>
                <c:pt idx="95">
                  <c:v>41244</c:v>
                </c:pt>
                <c:pt idx="96">
                  <c:v>41275</c:v>
                </c:pt>
                <c:pt idx="97">
                  <c:v>41306</c:v>
                </c:pt>
                <c:pt idx="98">
                  <c:v>41334</c:v>
                </c:pt>
                <c:pt idx="99">
                  <c:v>41365</c:v>
                </c:pt>
                <c:pt idx="100">
                  <c:v>41395</c:v>
                </c:pt>
                <c:pt idx="101">
                  <c:v>41426</c:v>
                </c:pt>
                <c:pt idx="102">
                  <c:v>41456</c:v>
                </c:pt>
                <c:pt idx="103">
                  <c:v>41487</c:v>
                </c:pt>
                <c:pt idx="104">
                  <c:v>41518</c:v>
                </c:pt>
                <c:pt idx="105">
                  <c:v>41548</c:v>
                </c:pt>
                <c:pt idx="106">
                  <c:v>41579</c:v>
                </c:pt>
                <c:pt idx="107">
                  <c:v>41609</c:v>
                </c:pt>
                <c:pt idx="108">
                  <c:v>41640</c:v>
                </c:pt>
                <c:pt idx="109">
                  <c:v>41671</c:v>
                </c:pt>
                <c:pt idx="110">
                  <c:v>41699</c:v>
                </c:pt>
                <c:pt idx="111">
                  <c:v>41730</c:v>
                </c:pt>
                <c:pt idx="112">
                  <c:v>41760</c:v>
                </c:pt>
                <c:pt idx="113">
                  <c:v>41791</c:v>
                </c:pt>
                <c:pt idx="114">
                  <c:v>41821</c:v>
                </c:pt>
                <c:pt idx="115">
                  <c:v>41852</c:v>
                </c:pt>
                <c:pt idx="116">
                  <c:v>41883</c:v>
                </c:pt>
                <c:pt idx="117">
                  <c:v>41913</c:v>
                </c:pt>
                <c:pt idx="118">
                  <c:v>41944</c:v>
                </c:pt>
                <c:pt idx="119">
                  <c:v>41974</c:v>
                </c:pt>
                <c:pt idx="120">
                  <c:v>42005</c:v>
                </c:pt>
                <c:pt idx="121">
                  <c:v>42036</c:v>
                </c:pt>
                <c:pt idx="122">
                  <c:v>42064</c:v>
                </c:pt>
                <c:pt idx="123">
                  <c:v>42095</c:v>
                </c:pt>
                <c:pt idx="124">
                  <c:v>42125</c:v>
                </c:pt>
                <c:pt idx="125">
                  <c:v>42156</c:v>
                </c:pt>
                <c:pt idx="126">
                  <c:v>42186</c:v>
                </c:pt>
                <c:pt idx="127">
                  <c:v>42217</c:v>
                </c:pt>
                <c:pt idx="128">
                  <c:v>42248</c:v>
                </c:pt>
                <c:pt idx="129">
                  <c:v>42278</c:v>
                </c:pt>
                <c:pt idx="130">
                  <c:v>42309</c:v>
                </c:pt>
                <c:pt idx="131">
                  <c:v>42339</c:v>
                </c:pt>
                <c:pt idx="132">
                  <c:v>42370</c:v>
                </c:pt>
                <c:pt idx="133">
                  <c:v>42401</c:v>
                </c:pt>
                <c:pt idx="134">
                  <c:v>42430</c:v>
                </c:pt>
                <c:pt idx="135">
                  <c:v>42461</c:v>
                </c:pt>
                <c:pt idx="136">
                  <c:v>42491</c:v>
                </c:pt>
                <c:pt idx="137">
                  <c:v>42522</c:v>
                </c:pt>
                <c:pt idx="138">
                  <c:v>42552</c:v>
                </c:pt>
                <c:pt idx="139">
                  <c:v>42583</c:v>
                </c:pt>
                <c:pt idx="140">
                  <c:v>42614</c:v>
                </c:pt>
                <c:pt idx="141">
                  <c:v>42644</c:v>
                </c:pt>
                <c:pt idx="142">
                  <c:v>42675</c:v>
                </c:pt>
                <c:pt idx="143">
                  <c:v>42705</c:v>
                </c:pt>
                <c:pt idx="144">
                  <c:v>42736</c:v>
                </c:pt>
                <c:pt idx="145">
                  <c:v>42767</c:v>
                </c:pt>
                <c:pt idx="146">
                  <c:v>42795</c:v>
                </c:pt>
                <c:pt idx="147">
                  <c:v>42826</c:v>
                </c:pt>
                <c:pt idx="148">
                  <c:v>42856</c:v>
                </c:pt>
                <c:pt idx="149">
                  <c:v>42887</c:v>
                </c:pt>
                <c:pt idx="150">
                  <c:v>42917</c:v>
                </c:pt>
                <c:pt idx="151">
                  <c:v>42948</c:v>
                </c:pt>
                <c:pt idx="152">
                  <c:v>42979</c:v>
                </c:pt>
                <c:pt idx="153">
                  <c:v>43009</c:v>
                </c:pt>
                <c:pt idx="154">
                  <c:v>43040</c:v>
                </c:pt>
                <c:pt idx="155">
                  <c:v>43070</c:v>
                </c:pt>
                <c:pt idx="156">
                  <c:v>43101</c:v>
                </c:pt>
                <c:pt idx="157">
                  <c:v>43132</c:v>
                </c:pt>
                <c:pt idx="158">
                  <c:v>43160</c:v>
                </c:pt>
                <c:pt idx="159">
                  <c:v>43191</c:v>
                </c:pt>
                <c:pt idx="160">
                  <c:v>43221</c:v>
                </c:pt>
                <c:pt idx="161">
                  <c:v>43252</c:v>
                </c:pt>
                <c:pt idx="162">
                  <c:v>43282</c:v>
                </c:pt>
                <c:pt idx="163">
                  <c:v>43313</c:v>
                </c:pt>
                <c:pt idx="164">
                  <c:v>43344</c:v>
                </c:pt>
                <c:pt idx="165">
                  <c:v>43374</c:v>
                </c:pt>
                <c:pt idx="166">
                  <c:v>43405</c:v>
                </c:pt>
                <c:pt idx="167">
                  <c:v>43435</c:v>
                </c:pt>
                <c:pt idx="168">
                  <c:v>43466</c:v>
                </c:pt>
                <c:pt idx="169">
                  <c:v>43497</c:v>
                </c:pt>
                <c:pt idx="170">
                  <c:v>43525</c:v>
                </c:pt>
                <c:pt idx="171">
                  <c:v>43556</c:v>
                </c:pt>
                <c:pt idx="172">
                  <c:v>43586</c:v>
                </c:pt>
                <c:pt idx="173">
                  <c:v>43617</c:v>
                </c:pt>
                <c:pt idx="174">
                  <c:v>43647</c:v>
                </c:pt>
                <c:pt idx="175">
                  <c:v>43678</c:v>
                </c:pt>
                <c:pt idx="176">
                  <c:v>43709</c:v>
                </c:pt>
                <c:pt idx="177">
                  <c:v>43739</c:v>
                </c:pt>
                <c:pt idx="178">
                  <c:v>43770</c:v>
                </c:pt>
                <c:pt idx="179">
                  <c:v>43800</c:v>
                </c:pt>
                <c:pt idx="180">
                  <c:v>43831</c:v>
                </c:pt>
                <c:pt idx="181">
                  <c:v>43862</c:v>
                </c:pt>
                <c:pt idx="182">
                  <c:v>43891</c:v>
                </c:pt>
                <c:pt idx="183">
                  <c:v>43922</c:v>
                </c:pt>
                <c:pt idx="184">
                  <c:v>43952</c:v>
                </c:pt>
                <c:pt idx="185">
                  <c:v>43983</c:v>
                </c:pt>
                <c:pt idx="186">
                  <c:v>44013</c:v>
                </c:pt>
                <c:pt idx="187">
                  <c:v>44044</c:v>
                </c:pt>
                <c:pt idx="188">
                  <c:v>44075</c:v>
                </c:pt>
                <c:pt idx="189">
                  <c:v>44105</c:v>
                </c:pt>
                <c:pt idx="190">
                  <c:v>44136</c:v>
                </c:pt>
                <c:pt idx="191">
                  <c:v>44166</c:v>
                </c:pt>
                <c:pt idx="192">
                  <c:v>44197</c:v>
                </c:pt>
                <c:pt idx="193">
                  <c:v>44228</c:v>
                </c:pt>
                <c:pt idx="194">
                  <c:v>44256</c:v>
                </c:pt>
                <c:pt idx="195">
                  <c:v>44287</c:v>
                </c:pt>
                <c:pt idx="196">
                  <c:v>44317</c:v>
                </c:pt>
                <c:pt idx="197">
                  <c:v>44348</c:v>
                </c:pt>
                <c:pt idx="198">
                  <c:v>44378</c:v>
                </c:pt>
                <c:pt idx="199">
                  <c:v>44409</c:v>
                </c:pt>
                <c:pt idx="200">
                  <c:v>44440</c:v>
                </c:pt>
                <c:pt idx="201">
                  <c:v>44470</c:v>
                </c:pt>
                <c:pt idx="202">
                  <c:v>44501</c:v>
                </c:pt>
                <c:pt idx="203">
                  <c:v>44531</c:v>
                </c:pt>
                <c:pt idx="204">
                  <c:v>44562</c:v>
                </c:pt>
                <c:pt idx="205">
                  <c:v>44593</c:v>
                </c:pt>
                <c:pt idx="206">
                  <c:v>44621</c:v>
                </c:pt>
                <c:pt idx="207">
                  <c:v>44652</c:v>
                </c:pt>
                <c:pt idx="208">
                  <c:v>44682</c:v>
                </c:pt>
                <c:pt idx="209">
                  <c:v>44713</c:v>
                </c:pt>
                <c:pt idx="210">
                  <c:v>44743</c:v>
                </c:pt>
                <c:pt idx="211">
                  <c:v>44774</c:v>
                </c:pt>
                <c:pt idx="212">
                  <c:v>44805</c:v>
                </c:pt>
                <c:pt idx="213">
                  <c:v>44835</c:v>
                </c:pt>
                <c:pt idx="214">
                  <c:v>44866</c:v>
                </c:pt>
                <c:pt idx="215">
                  <c:v>44896</c:v>
                </c:pt>
                <c:pt idx="216">
                  <c:v>44927</c:v>
                </c:pt>
                <c:pt idx="217">
                  <c:v>44958</c:v>
                </c:pt>
                <c:pt idx="218">
                  <c:v>44986</c:v>
                </c:pt>
                <c:pt idx="219">
                  <c:v>45017</c:v>
                </c:pt>
                <c:pt idx="220">
                  <c:v>45047</c:v>
                </c:pt>
                <c:pt idx="221">
                  <c:v>45078</c:v>
                </c:pt>
                <c:pt idx="222">
                  <c:v>45108</c:v>
                </c:pt>
                <c:pt idx="223">
                  <c:v>45139</c:v>
                </c:pt>
                <c:pt idx="224">
                  <c:v>45170</c:v>
                </c:pt>
                <c:pt idx="225">
                  <c:v>45200</c:v>
                </c:pt>
                <c:pt idx="226">
                  <c:v>45231</c:v>
                </c:pt>
                <c:pt idx="227">
                  <c:v>45261</c:v>
                </c:pt>
                <c:pt idx="228">
                  <c:v>45292</c:v>
                </c:pt>
                <c:pt idx="229">
                  <c:v>45323</c:v>
                </c:pt>
                <c:pt idx="230">
                  <c:v>45352</c:v>
                </c:pt>
                <c:pt idx="231">
                  <c:v>45383</c:v>
                </c:pt>
                <c:pt idx="232">
                  <c:v>45413</c:v>
                </c:pt>
                <c:pt idx="233">
                  <c:v>45444</c:v>
                </c:pt>
                <c:pt idx="234">
                  <c:v>45474</c:v>
                </c:pt>
                <c:pt idx="235">
                  <c:v>45505</c:v>
                </c:pt>
                <c:pt idx="236">
                  <c:v>45536</c:v>
                </c:pt>
                <c:pt idx="237">
                  <c:v>45566</c:v>
                </c:pt>
                <c:pt idx="238">
                  <c:v>45597</c:v>
                </c:pt>
                <c:pt idx="239">
                  <c:v>45627</c:v>
                </c:pt>
                <c:pt idx="240">
                  <c:v>45658</c:v>
                </c:pt>
                <c:pt idx="241">
                  <c:v>45689</c:v>
                </c:pt>
              </c:numCache>
            </c:numRef>
          </c:cat>
          <c:val>
            <c:numRef>
              <c:f>'[Cyclical Analysis and Leading Indicators.xlsx]PMI'!$D$14:$D$265</c:f>
              <c:numCache>
                <c:formatCode>General</c:formatCode>
                <c:ptCount val="252"/>
                <c:pt idx="12" formatCode="0.0">
                  <c:v>-6.5789473684210549</c:v>
                </c:pt>
                <c:pt idx="13" formatCode="0.0">
                  <c:v>-7.345575959933214</c:v>
                </c:pt>
                <c:pt idx="14" formatCode="0.0">
                  <c:v>-8.910891089108901</c:v>
                </c:pt>
                <c:pt idx="15" formatCode="0.0">
                  <c:v>-13.861386138613867</c:v>
                </c:pt>
                <c:pt idx="16" formatCode="0.0">
                  <c:v>-17.263843648208478</c:v>
                </c:pt>
                <c:pt idx="17" formatCode="0.0">
                  <c:v>-13.388429752066116</c:v>
                </c:pt>
                <c:pt idx="18" formatCode="0.0">
                  <c:v>-11.853088480801347</c:v>
                </c:pt>
                <c:pt idx="19" formatCode="0.0">
                  <c:v>-10.427350427350433</c:v>
                </c:pt>
                <c:pt idx="20" formatCode="0.0">
                  <c:v>-1.0452961672473862</c:v>
                </c:pt>
                <c:pt idx="21" formatCode="0.0">
                  <c:v>1.5985790408525844</c:v>
                </c:pt>
                <c:pt idx="22" formatCode="0.0">
                  <c:v>0.88967971530249201</c:v>
                </c:pt>
                <c:pt idx="23" formatCode="0.0">
                  <c:v>-3.6713286713286806</c:v>
                </c:pt>
                <c:pt idx="24" formatCode="0.0">
                  <c:v>-3.1690140845070403</c:v>
                </c:pt>
                <c:pt idx="25" formatCode="0.0">
                  <c:v>0.54054054054053324</c:v>
                </c:pt>
                <c:pt idx="26" formatCode="0.0">
                  <c:v>-1.6304347826087024</c:v>
                </c:pt>
                <c:pt idx="27" formatCode="0.0">
                  <c:v>5.7471264367816133</c:v>
                </c:pt>
                <c:pt idx="28" formatCode="0.0">
                  <c:v>5.708661417322844</c:v>
                </c:pt>
                <c:pt idx="29" formatCode="0.0">
                  <c:v>-0.7633587786259568</c:v>
                </c:pt>
                <c:pt idx="30" formatCode="0.0">
                  <c:v>0.37878787878788955</c:v>
                </c:pt>
                <c:pt idx="31" formatCode="0.0">
                  <c:v>2.4809160305343596</c:v>
                </c:pt>
                <c:pt idx="32" formatCode="0.0">
                  <c:v>-8.0985915492957616</c:v>
                </c:pt>
                <c:pt idx="33" formatCode="0.0">
                  <c:v>-10.139860139860147</c:v>
                </c:pt>
                <c:pt idx="34" formatCode="0.0">
                  <c:v>-11.287477954144634</c:v>
                </c:pt>
                <c:pt idx="35" formatCode="0.0">
                  <c:v>-6.7150635208711407</c:v>
                </c:pt>
                <c:pt idx="36" formatCode="0.0">
                  <c:v>-10</c:v>
                </c:pt>
                <c:pt idx="37" formatCode="0.0">
                  <c:v>-6.9892473118279526</c:v>
                </c:pt>
                <c:pt idx="38" formatCode="0.0">
                  <c:v>-6.6298342541436455</c:v>
                </c:pt>
                <c:pt idx="39" formatCode="0.0">
                  <c:v>-4.7101449275362341</c:v>
                </c:pt>
                <c:pt idx="40" formatCode="0.0">
                  <c:v>-2.2346368715083855</c:v>
                </c:pt>
                <c:pt idx="41" formatCode="0.0">
                  <c:v>1.1538461538461462</c:v>
                </c:pt>
                <c:pt idx="42" formatCode="0.0">
                  <c:v>-1.1320754716981156</c:v>
                </c:pt>
                <c:pt idx="43" formatCode="0.0">
                  <c:v>-5.2141527001862187</c:v>
                </c:pt>
                <c:pt idx="44" formatCode="0.0">
                  <c:v>-2.2988505747126453</c:v>
                </c:pt>
                <c:pt idx="45" formatCode="0.0">
                  <c:v>-0.58365758754862895</c:v>
                </c:pt>
                <c:pt idx="46" formatCode="0.0">
                  <c:v>0.39761431411531589</c:v>
                </c:pt>
                <c:pt idx="47" formatCode="0.0">
                  <c:v>-4.6692607003891027</c:v>
                </c:pt>
                <c:pt idx="48" formatCode="0.0">
                  <c:v>1.6161616161616053</c:v>
                </c:pt>
                <c:pt idx="49" formatCode="0.0">
                  <c:v>-8.2851637764932491</c:v>
                </c:pt>
                <c:pt idx="50" formatCode="0.0">
                  <c:v>-4.7337278106509046</c:v>
                </c:pt>
                <c:pt idx="51" formatCode="0.0">
                  <c:v>-7.2243346007604572</c:v>
                </c:pt>
                <c:pt idx="52" formatCode="0.0">
                  <c:v>-7.0476190476190652</c:v>
                </c:pt>
                <c:pt idx="53" formatCode="0.0">
                  <c:v>-5.3231939163498225</c:v>
                </c:pt>
                <c:pt idx="54" formatCode="0.0">
                  <c:v>-4.5801526717557266</c:v>
                </c:pt>
                <c:pt idx="55" formatCode="0.0">
                  <c:v>-3.339882121807463</c:v>
                </c:pt>
                <c:pt idx="56" formatCode="0.0">
                  <c:v>-12.156862745098039</c:v>
                </c:pt>
                <c:pt idx="57" formatCode="0.0">
                  <c:v>-23.8747553816047</c:v>
                </c:pt>
                <c:pt idx="58" formatCode="0.0">
                  <c:v>-27.722772277227719</c:v>
                </c:pt>
                <c:pt idx="59" formatCode="0.0">
                  <c:v>-32.448979591836732</c:v>
                </c:pt>
                <c:pt idx="60" formatCode="0.0">
                  <c:v>-30.616302186878727</c:v>
                </c:pt>
                <c:pt idx="61" formatCode="0.0">
                  <c:v>-25.420168067226882</c:v>
                </c:pt>
                <c:pt idx="62" formatCode="0.0">
                  <c:v>-25.465838509316768</c:v>
                </c:pt>
                <c:pt idx="63" formatCode="0.0">
                  <c:v>-19.057377049180317</c:v>
                </c:pt>
                <c:pt idx="64" formatCode="0.0">
                  <c:v>-14.549180327868839</c:v>
                </c:pt>
                <c:pt idx="65" formatCode="0.0">
                  <c:v>-8.0321285140562253</c:v>
                </c:pt>
                <c:pt idx="66" formatCode="0.0">
                  <c:v>-0.20000000000000284</c:v>
                </c:pt>
                <c:pt idx="67" formatCode="0.0">
                  <c:v>8.7398373983739788</c:v>
                </c:pt>
                <c:pt idx="68" formatCode="0.0">
                  <c:v>21.428571428571445</c:v>
                </c:pt>
                <c:pt idx="69" formatCode="0.0">
                  <c:v>43.958868894601551</c:v>
                </c:pt>
                <c:pt idx="70" formatCode="0.0">
                  <c:v>49.041095890410958</c:v>
                </c:pt>
                <c:pt idx="71" formatCode="0.0">
                  <c:v>67.06948640483381</c:v>
                </c:pt>
                <c:pt idx="72" formatCode="0.0">
                  <c:v>63.896848137535812</c:v>
                </c:pt>
                <c:pt idx="73" formatCode="0.0">
                  <c:v>57.183098591549282</c:v>
                </c:pt>
                <c:pt idx="74" formatCode="0.0">
                  <c:v>63.333333333333343</c:v>
                </c:pt>
                <c:pt idx="75" formatCode="0.0">
                  <c:v>47.088607594936718</c:v>
                </c:pt>
                <c:pt idx="76" formatCode="0.0">
                  <c:v>39.808153477218212</c:v>
                </c:pt>
                <c:pt idx="77" formatCode="0.0">
                  <c:v>23.144104803493448</c:v>
                </c:pt>
                <c:pt idx="78" formatCode="0.0">
                  <c:v>13.026052104208418</c:v>
                </c:pt>
                <c:pt idx="79" formatCode="0.0">
                  <c:v>8.4112149532710134</c:v>
                </c:pt>
                <c:pt idx="80" formatCode="0.0">
                  <c:v>3.4926470588235219</c:v>
                </c:pt>
                <c:pt idx="81" formatCode="0.0">
                  <c:v>3.0357142857142918</c:v>
                </c:pt>
                <c:pt idx="82" formatCode="0.0">
                  <c:v>5.8823529411764781</c:v>
                </c:pt>
                <c:pt idx="83" formatCode="0.0">
                  <c:v>3.9783001808318232</c:v>
                </c:pt>
                <c:pt idx="84" formatCode="0.0">
                  <c:v>3.1468531468531467</c:v>
                </c:pt>
                <c:pt idx="85" formatCode="0.0">
                  <c:v>6.2724014336917691</c:v>
                </c:pt>
                <c:pt idx="86" formatCode="0.0">
                  <c:v>0.51020408163266495</c:v>
                </c:pt>
                <c:pt idx="87" formatCode="0.0">
                  <c:v>1.3769363166953497</c:v>
                </c:pt>
                <c:pt idx="88" formatCode="0.0">
                  <c:v>-7.8902229845625982</c:v>
                </c:pt>
                <c:pt idx="89" formatCode="0.0">
                  <c:v>0.35460992907800915</c:v>
                </c:pt>
                <c:pt idx="90" formatCode="0.0">
                  <c:v>-6.2056737588652453</c:v>
                </c:pt>
                <c:pt idx="91" formatCode="0.0">
                  <c:v>-8.6206896551724128</c:v>
                </c:pt>
                <c:pt idx="92" formatCode="0.0">
                  <c:v>-6.2166962699822363</c:v>
                </c:pt>
                <c:pt idx="93" formatCode="0.0">
                  <c:v>-10.225303292894296</c:v>
                </c:pt>
                <c:pt idx="94" formatCode="0.0">
                  <c:v>-9.5486111111111143</c:v>
                </c:pt>
                <c:pt idx="95" formatCode="0.0">
                  <c:v>-7.6521739130434838</c:v>
                </c:pt>
                <c:pt idx="96" formatCode="0.0">
                  <c:v>-10.508474576271183</c:v>
                </c:pt>
                <c:pt idx="97" formatCode="0.0">
                  <c:v>-11.635750421585158</c:v>
                </c:pt>
                <c:pt idx="98" formatCode="0.0">
                  <c:v>-10.321489001692058</c:v>
                </c:pt>
                <c:pt idx="99" formatCode="0.0">
                  <c:v>-8.8285229202037243</c:v>
                </c:pt>
                <c:pt idx="100" formatCode="0.0">
                  <c:v>-0.93109869646183085</c:v>
                </c:pt>
                <c:pt idx="101" formatCode="0.0">
                  <c:v>-9.8939929328621901</c:v>
                </c:pt>
                <c:pt idx="102" formatCode="0.0">
                  <c:v>-4.3478260869565162</c:v>
                </c:pt>
                <c:pt idx="103" formatCode="0.0">
                  <c:v>-3.584905660377359</c:v>
                </c:pt>
                <c:pt idx="104" formatCode="0.0">
                  <c:v>-1.136363636363626</c:v>
                </c:pt>
                <c:pt idx="105" formatCode="0.0">
                  <c:v>-1.1583011583011427</c:v>
                </c:pt>
                <c:pt idx="106" formatCode="0.0">
                  <c:v>-4.9904030710172833</c:v>
                </c:pt>
                <c:pt idx="107" formatCode="0.0">
                  <c:v>-5.0847457627118757</c:v>
                </c:pt>
                <c:pt idx="108" formatCode="0.0">
                  <c:v>-0.94696969696970257</c:v>
                </c:pt>
                <c:pt idx="109" formatCode="0.0">
                  <c:v>1.3358778625954386</c:v>
                </c:pt>
                <c:pt idx="110" formatCode="0.0">
                  <c:v>-2.8301886792452819</c:v>
                </c:pt>
                <c:pt idx="111" formatCode="0.0">
                  <c:v>-6.8901303538175114</c:v>
                </c:pt>
                <c:pt idx="112" formatCode="0.0">
                  <c:v>-6.0150375939849567</c:v>
                </c:pt>
                <c:pt idx="113" formatCode="0.0">
                  <c:v>2.941176470588232</c:v>
                </c:pt>
                <c:pt idx="114" formatCode="0.0">
                  <c:v>8.498023715415016</c:v>
                </c:pt>
                <c:pt idx="115" formatCode="0.0">
                  <c:v>10.17612524461839</c:v>
                </c:pt>
                <c:pt idx="116" formatCode="0.0">
                  <c:v>7.279693486590034</c:v>
                </c:pt>
                <c:pt idx="117" formatCode="0.0">
                  <c:v>10.546875</c:v>
                </c:pt>
                <c:pt idx="118" formatCode="0.0">
                  <c:v>15.151515151515156</c:v>
                </c:pt>
                <c:pt idx="119" formatCode="0.0">
                  <c:v>12.103174603174608</c:v>
                </c:pt>
                <c:pt idx="120" formatCode="0.0">
                  <c:v>-1.9120458891013499</c:v>
                </c:pt>
                <c:pt idx="121" formatCode="0.0">
                  <c:v>2.2598870056497162</c:v>
                </c:pt>
                <c:pt idx="122" formatCode="0.0">
                  <c:v>5.6310679611650301</c:v>
                </c:pt>
                <c:pt idx="123" formatCode="0.0">
                  <c:v>10.599999999999994</c:v>
                </c:pt>
                <c:pt idx="124" formatCode="0.0">
                  <c:v>11.200000000000017</c:v>
                </c:pt>
                <c:pt idx="125" formatCode="0.0">
                  <c:v>6.095238095238102</c:v>
                </c:pt>
                <c:pt idx="126" formatCode="0.0">
                  <c:v>2.7322404371584668</c:v>
                </c:pt>
                <c:pt idx="127" formatCode="0.0">
                  <c:v>3.1971580817051546</c:v>
                </c:pt>
                <c:pt idx="128" formatCode="0.0">
                  <c:v>0.1785714285714306</c:v>
                </c:pt>
                <c:pt idx="129" formatCode="0.0">
                  <c:v>2.2968197879858536</c:v>
                </c:pt>
                <c:pt idx="130" formatCode="0.0">
                  <c:v>1.0526315789473699</c:v>
                </c:pt>
                <c:pt idx="131" formatCode="0.0">
                  <c:v>-2.4778761061946852</c:v>
                </c:pt>
                <c:pt idx="132" formatCode="0.0">
                  <c:v>4.2884990253411388</c:v>
                </c:pt>
                <c:pt idx="133" formatCode="0.0">
                  <c:v>-2.5782688766114177</c:v>
                </c:pt>
                <c:pt idx="134" formatCode="0.0">
                  <c:v>-5.330882352941174</c:v>
                </c:pt>
                <c:pt idx="135" formatCode="0.0">
                  <c:v>-6.8716094032549648</c:v>
                </c:pt>
                <c:pt idx="136" formatCode="0.0">
                  <c:v>-5.0359712230215905</c:v>
                </c:pt>
                <c:pt idx="137" formatCode="0.0">
                  <c:v>-3.9497307001795434</c:v>
                </c:pt>
                <c:pt idx="138" formatCode="0.0">
                  <c:v>-6.5602836879432544</c:v>
                </c:pt>
                <c:pt idx="139" formatCode="0.0">
                  <c:v>-12.048192771084331</c:v>
                </c:pt>
                <c:pt idx="140" formatCode="0.0">
                  <c:v>-10.51693404634581</c:v>
                </c:pt>
                <c:pt idx="141" formatCode="0.0">
                  <c:v>-14.680483592400691</c:v>
                </c:pt>
                <c:pt idx="142" formatCode="0.0">
                  <c:v>-15.972222222222229</c:v>
                </c:pt>
                <c:pt idx="143" formatCode="0.0">
                  <c:v>-12.885662431941924</c:v>
                </c:pt>
                <c:pt idx="144" formatCode="0.0">
                  <c:v>-9.9065420560747697</c:v>
                </c:pt>
                <c:pt idx="145" formatCode="0.0">
                  <c:v>-6.0491493383742778</c:v>
                </c:pt>
                <c:pt idx="146" formatCode="0.0">
                  <c:v>0.38834951456310307</c:v>
                </c:pt>
                <c:pt idx="147" formatCode="0.0">
                  <c:v>-1.5533980582524265</c:v>
                </c:pt>
                <c:pt idx="148" formatCode="0.0">
                  <c:v>-3.4090909090909065</c:v>
                </c:pt>
                <c:pt idx="149" formatCode="0.0">
                  <c:v>-1.3084112149532814</c:v>
                </c:pt>
                <c:pt idx="150" formatCode="0.0">
                  <c:v>-0.75901328273245383</c:v>
                </c:pt>
                <c:pt idx="151" formatCode="0.0">
                  <c:v>-3.3268101761252495</c:v>
                </c:pt>
                <c:pt idx="152" formatCode="0.0">
                  <c:v>2.9880478087649323</c:v>
                </c:pt>
                <c:pt idx="153" formatCode="0.0">
                  <c:v>5.2631578947368354</c:v>
                </c:pt>
                <c:pt idx="154" formatCode="0.0">
                  <c:v>10.537190082644628</c:v>
                </c:pt>
                <c:pt idx="155" formatCode="0.0">
                  <c:v>13.541666666666671</c:v>
                </c:pt>
                <c:pt idx="156" formatCode="0.0">
                  <c:v>16.182572614107869</c:v>
                </c:pt>
                <c:pt idx="157" formatCode="0.0">
                  <c:v>15.895372233400408</c:v>
                </c:pt>
                <c:pt idx="158" formatCode="0.0">
                  <c:v>9.4777562862669242</c:v>
                </c:pt>
                <c:pt idx="159" formatCode="0.0">
                  <c:v>9.0729783037475187</c:v>
                </c:pt>
                <c:pt idx="160" formatCode="0.0">
                  <c:v>8.8235294117646959</c:v>
                </c:pt>
                <c:pt idx="161" formatCode="0.0">
                  <c:v>7.3863636363636402</c:v>
                </c:pt>
                <c:pt idx="162" formatCode="0.0">
                  <c:v>8.0305927342256211</c:v>
                </c:pt>
                <c:pt idx="163" formatCode="0.0">
                  <c:v>20.040485829959522</c:v>
                </c:pt>
                <c:pt idx="164" formatCode="0.0">
                  <c:v>16.441005802707934</c:v>
                </c:pt>
                <c:pt idx="165" formatCode="0.0">
                  <c:v>12.5</c:v>
                </c:pt>
                <c:pt idx="166" formatCode="0.0">
                  <c:v>8.7850467289719631</c:v>
                </c:pt>
                <c:pt idx="167" formatCode="0.0">
                  <c:v>8.8073394495412884</c:v>
                </c:pt>
                <c:pt idx="168" formatCode="0.0">
                  <c:v>5.5357142857142918</c:v>
                </c:pt>
                <c:pt idx="169" formatCode="0.0">
                  <c:v>5.3819444444444429</c:v>
                </c:pt>
                <c:pt idx="170" formatCode="0.0">
                  <c:v>4.7703180212014047</c:v>
                </c:pt>
                <c:pt idx="171" formatCode="0.0">
                  <c:v>4.7016274864376157</c:v>
                </c:pt>
                <c:pt idx="172" formatCode="0.0">
                  <c:v>5.7657657657657779</c:v>
                </c:pt>
                <c:pt idx="173" formatCode="0.0">
                  <c:v>5.8201058201058089</c:v>
                </c:pt>
                <c:pt idx="174" formatCode="0.0">
                  <c:v>3.3628318584070627</c:v>
                </c:pt>
                <c:pt idx="175" formatCode="0.0">
                  <c:v>2.5295109612141715</c:v>
                </c:pt>
                <c:pt idx="176" formatCode="0.0">
                  <c:v>-1.1627906976744242</c:v>
                </c:pt>
                <c:pt idx="177" formatCode="0.0">
                  <c:v>-1.7094017094017175</c:v>
                </c:pt>
                <c:pt idx="178" formatCode="0.0">
                  <c:v>1.0309278350515427</c:v>
                </c:pt>
                <c:pt idx="179" formatCode="0.0">
                  <c:v>-8.43170320404721</c:v>
                </c:pt>
                <c:pt idx="180" formatCode="0.0">
                  <c:v>-4.2301184433164138</c:v>
                </c:pt>
                <c:pt idx="181" formatCode="0.0">
                  <c:v>-10.873146622734765</c:v>
                </c:pt>
                <c:pt idx="182" formatCode="0.0">
                  <c:v>-7.9258010118043813</c:v>
                </c:pt>
                <c:pt idx="183" formatCode="0.0">
                  <c:v>-7.7720207253886002</c:v>
                </c:pt>
                <c:pt idx="184" formatCode="0.0">
                  <c:v>-10.902896081771729</c:v>
                </c:pt>
                <c:pt idx="185" formatCode="0.0">
                  <c:v>-14</c:v>
                </c:pt>
                <c:pt idx="186" formatCode="0.0">
                  <c:v>-12.157534246575338</c:v>
                </c:pt>
                <c:pt idx="187" formatCode="0.0">
                  <c:v>-19.736842105263165</c:v>
                </c:pt>
                <c:pt idx="188" formatCode="0.0">
                  <c:v>-18.991596638655466</c:v>
                </c:pt>
                <c:pt idx="189" formatCode="0.0">
                  <c:v>-15.65217391304347</c:v>
                </c:pt>
                <c:pt idx="190" formatCode="0.0">
                  <c:v>-18.197278911564624</c:v>
                </c:pt>
                <c:pt idx="191" formatCode="0.0">
                  <c:v>-11.970534069981582</c:v>
                </c:pt>
                <c:pt idx="192" formatCode="0.0">
                  <c:v>-10.070671378091873</c:v>
                </c:pt>
                <c:pt idx="193" formatCode="0.0">
                  <c:v>-7.0240295748613732</c:v>
                </c:pt>
                <c:pt idx="194" formatCode="0.0">
                  <c:v>-8.974358974358978</c:v>
                </c:pt>
                <c:pt idx="195" formatCode="0.0">
                  <c:v>-21.910112359550567</c:v>
                </c:pt>
                <c:pt idx="196" formatCode="0.0">
                  <c:v>-17.590822179732299</c:v>
                </c:pt>
                <c:pt idx="197" formatCode="0.0">
                  <c:v>1.1627906976744242</c:v>
                </c:pt>
                <c:pt idx="198" formatCode="0.0">
                  <c:v>4.6783625730994345</c:v>
                </c:pt>
                <c:pt idx="199" formatCode="0.0">
                  <c:v>13.934426229508205</c:v>
                </c:pt>
                <c:pt idx="200" formatCode="0.0">
                  <c:v>15.560165975103729</c:v>
                </c:pt>
                <c:pt idx="201" formatCode="0.0">
                  <c:v>21.237113402061851</c:v>
                </c:pt>
                <c:pt idx="202" formatCode="0.0">
                  <c:v>19.958419958419967</c:v>
                </c:pt>
                <c:pt idx="203" formatCode="0.0">
                  <c:v>26.569037656903774</c:v>
                </c:pt>
                <c:pt idx="204" formatCode="0.0">
                  <c:v>15.324165029469555</c:v>
                </c:pt>
                <c:pt idx="205" formatCode="0.0">
                  <c:v>21.07355864811133</c:v>
                </c:pt>
                <c:pt idx="206" formatCode="0.0">
                  <c:v>28.16901408450704</c:v>
                </c:pt>
                <c:pt idx="207" formatCode="0.0">
                  <c:v>45.323741007194229</c:v>
                </c:pt>
                <c:pt idx="208" formatCode="0.0">
                  <c:v>42.923433874709986</c:v>
                </c:pt>
                <c:pt idx="209" formatCode="0.0">
                  <c:v>16.666666666666657</c:v>
                </c:pt>
                <c:pt idx="210" formatCode="0.0">
                  <c:v>11.545623836126623</c:v>
                </c:pt>
                <c:pt idx="211" formatCode="0.0">
                  <c:v>7.3741007194244617</c:v>
                </c:pt>
                <c:pt idx="212" formatCode="0.0">
                  <c:v>8.6175942549371598</c:v>
                </c:pt>
                <c:pt idx="213" formatCode="0.0">
                  <c:v>3.4013605442176953</c:v>
                </c:pt>
                <c:pt idx="214" formatCode="0.0">
                  <c:v>5.0259965337954924</c:v>
                </c:pt>
                <c:pt idx="215" formatCode="0.0">
                  <c:v>-2.8099173553719083</c:v>
                </c:pt>
                <c:pt idx="216" formatCode="0.0">
                  <c:v>-1.8739352640545093</c:v>
                </c:pt>
                <c:pt idx="217" formatCode="0.0">
                  <c:v>-3.7766830870279051</c:v>
                </c:pt>
                <c:pt idx="218" formatCode="0.0">
                  <c:v>-10.361067503924644</c:v>
                </c:pt>
                <c:pt idx="219" formatCode="0.0">
                  <c:v>-8.5808580858085861</c:v>
                </c:pt>
                <c:pt idx="220" formatCode="0.0">
                  <c:v>-8.9285714285714306</c:v>
                </c:pt>
                <c:pt idx="221" formatCode="0.0">
                  <c:v>-12.972085385878486</c:v>
                </c:pt>
                <c:pt idx="222" formatCode="0.0">
                  <c:v>-11.853088480801347</c:v>
                </c:pt>
                <c:pt idx="223" formatCode="0.0">
                  <c:v>-11.557788944723626</c:v>
                </c:pt>
                <c:pt idx="224" formatCode="0.0">
                  <c:v>-15.867768595041326</c:v>
                </c:pt>
                <c:pt idx="225" formatCode="0.0">
                  <c:v>-17.43421052631578</c:v>
                </c:pt>
                <c:pt idx="226" formatCode="0.0">
                  <c:v>-19.141914191419147</c:v>
                </c:pt>
                <c:pt idx="227" formatCode="0.0">
                  <c:v>-17.687074829931973</c:v>
                </c:pt>
                <c:pt idx="228" formatCode="0.0">
                  <c:v>-17.708333333333343</c:v>
                </c:pt>
                <c:pt idx="229" formatCode="0.0">
                  <c:v>-18.600682593856661</c:v>
                </c:pt>
                <c:pt idx="230" formatCode="0.0">
                  <c:v>-18.91418563922943</c:v>
                </c:pt>
                <c:pt idx="231" formatCode="0.0">
                  <c:v>-14.98194945848374</c:v>
                </c:pt>
                <c:pt idx="232" formatCode="0.0">
                  <c:v>-16.399286987522288</c:v>
                </c:pt>
                <c:pt idx="233" formatCode="0.0">
                  <c:v>-13.20754716981132</c:v>
                </c:pt>
                <c:pt idx="234" formatCode="0.0">
                  <c:v>-12.121212121212125</c:v>
                </c:pt>
                <c:pt idx="235" formatCode="0.0">
                  <c:v>-9.8484848484848442</c:v>
                </c:pt>
                <c:pt idx="236" formatCode="0.0">
                  <c:v>-3.7328094302554007</c:v>
                </c:pt>
                <c:pt idx="237" formatCode="0.0">
                  <c:v>-6.9721115537848704</c:v>
                </c:pt>
                <c:pt idx="238" formatCode="0.0">
                  <c:v>-4.6938775510203925</c:v>
                </c:pt>
                <c:pt idx="239" formatCode="0.0">
                  <c:v>-2.6859504132231393</c:v>
                </c:pt>
                <c:pt idx="240" formatCode="0.0">
                  <c:v>3.5864978902953766</c:v>
                </c:pt>
                <c:pt idx="241" formatCode="0.0">
                  <c:v>0.20964360587001352</c:v>
                </c:pt>
                <c:pt idx="242" formatCode="0.0">
                  <c:v>8.6393088552915884</c:v>
                </c:pt>
              </c:numCache>
            </c:numRef>
          </c: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01-0B17-4C50-B0DD-FF09905648D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97573008"/>
        <c:axId val="497570608"/>
      </c:lineChart>
      <c:dateAx>
        <c:axId val="974250751"/>
        <c:scaling>
          <c:orientation val="minMax"/>
          <c:max val="46023"/>
        </c:scaling>
        <c:delete val="0"/>
        <c:axPos val="b"/>
        <c:numFmt formatCode="mmm\-yy" sourceLinked="1"/>
        <c:majorTickMark val="out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0"/>
          <a:lstStyle/>
          <a:p>
            <a:pPr>
              <a:defRPr sz="2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74254911"/>
        <c:crosses val="autoZero"/>
        <c:auto val="1"/>
        <c:lblOffset val="100"/>
        <c:baseTimeUnit val="months"/>
        <c:majorUnit val="12"/>
        <c:majorTimeUnit val="months"/>
      </c:dateAx>
      <c:valAx>
        <c:axId val="974254911"/>
        <c:scaling>
          <c:orientation val="minMax"/>
          <c:max val="20"/>
          <c:min val="-2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74250751"/>
        <c:crosses val="autoZero"/>
        <c:crossBetween val="between"/>
      </c:valAx>
      <c:valAx>
        <c:axId val="497570608"/>
        <c:scaling>
          <c:orientation val="minMax"/>
          <c:min val="-80"/>
        </c:scaling>
        <c:delete val="0"/>
        <c:axPos val="r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97573008"/>
        <c:crosses val="max"/>
        <c:crossBetween val="between"/>
      </c:valAx>
      <c:dateAx>
        <c:axId val="497573008"/>
        <c:scaling>
          <c:orientation val="minMax"/>
        </c:scaling>
        <c:delete val="1"/>
        <c:axPos val="b"/>
        <c:numFmt formatCode="mmm\-yy" sourceLinked="1"/>
        <c:majorTickMark val="out"/>
        <c:minorTickMark val="none"/>
        <c:tickLblPos val="nextTo"/>
        <c:crossAx val="497570608"/>
        <c:crosses val="autoZero"/>
        <c:auto val="1"/>
        <c:lblOffset val="100"/>
        <c:baseTimeUnit val="months"/>
      </c:date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8646646725269065"/>
          <c:y val="0.9490721726103164"/>
          <c:w val="0.42706695640601033"/>
          <c:h val="5.092782738968359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 anchor="ctr" anchorCtr="0"/>
    <a:lstStyle/>
    <a:p>
      <a:pPr>
        <a:defRPr/>
      </a:pPr>
      <a:endParaRPr lang="en-US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8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800" b="1" baseline="0"/>
              <a:t>Consumer Price Index - Year-over-Year % Change</a:t>
            </a:r>
            <a:endParaRPr lang="en-US" sz="2800" b="1"/>
          </a:p>
        </c:rich>
      </c:tx>
      <c:layout>
        <c:manualLayout>
          <c:xMode val="edge"/>
          <c:yMode val="edge"/>
          <c:x val="0.30702919947506563"/>
          <c:y val="0.148821320723358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4.8784175415573054E-2"/>
          <c:y val="0.12082572464518644"/>
          <c:w val="0.94357693569553802"/>
          <c:h val="0.76550857059943578"/>
        </c:manualLayout>
      </c:layout>
      <c:lineChart>
        <c:grouping val="standard"/>
        <c:varyColors val="0"/>
        <c:ser>
          <c:idx val="1"/>
          <c:order val="1"/>
          <c:tx>
            <c:strRef>
              <c:f>'[Cyclical Analysis and Leading Indicators.xlsx]CPI'!$AA$1</c:f>
              <c:strCache>
                <c:ptCount val="1"/>
                <c:pt idx="0">
                  <c:v>All items</c:v>
                </c:pt>
              </c:strCache>
            </c:strRef>
          </c:tx>
          <c:spPr>
            <a:ln w="63500" cap="rnd">
              <a:solidFill>
                <a:srgbClr val="0C82F0"/>
              </a:solidFill>
              <a:round/>
            </a:ln>
            <a:effectLst/>
          </c:spPr>
          <c:marker>
            <c:symbol val="none"/>
          </c:marker>
          <c:cat>
            <c:numRef>
              <c:f>'[Cyclical Analysis and Leading Indicators.xlsx]CPI'!$Z$122:$Z$241</c:f>
              <c:numCache>
                <c:formatCode>mmm\-yy</c:formatCode>
                <c:ptCount val="120"/>
                <c:pt idx="0">
                  <c:v>42005</c:v>
                </c:pt>
                <c:pt idx="1">
                  <c:v>42036</c:v>
                </c:pt>
                <c:pt idx="2">
                  <c:v>42064</c:v>
                </c:pt>
                <c:pt idx="3">
                  <c:v>42095</c:v>
                </c:pt>
                <c:pt idx="4">
                  <c:v>42125</c:v>
                </c:pt>
                <c:pt idx="5">
                  <c:v>42156</c:v>
                </c:pt>
                <c:pt idx="6">
                  <c:v>42186</c:v>
                </c:pt>
                <c:pt idx="7">
                  <c:v>42217</c:v>
                </c:pt>
                <c:pt idx="8">
                  <c:v>42248</c:v>
                </c:pt>
                <c:pt idx="9">
                  <c:v>42278</c:v>
                </c:pt>
                <c:pt idx="10">
                  <c:v>42309</c:v>
                </c:pt>
                <c:pt idx="11">
                  <c:v>42339</c:v>
                </c:pt>
                <c:pt idx="12">
                  <c:v>42370</c:v>
                </c:pt>
                <c:pt idx="13">
                  <c:v>42401</c:v>
                </c:pt>
                <c:pt idx="14">
                  <c:v>42430</c:v>
                </c:pt>
                <c:pt idx="15">
                  <c:v>42461</c:v>
                </c:pt>
                <c:pt idx="16">
                  <c:v>42491</c:v>
                </c:pt>
                <c:pt idx="17">
                  <c:v>42522</c:v>
                </c:pt>
                <c:pt idx="18">
                  <c:v>42552</c:v>
                </c:pt>
                <c:pt idx="19">
                  <c:v>42583</c:v>
                </c:pt>
                <c:pt idx="20">
                  <c:v>42614</c:v>
                </c:pt>
                <c:pt idx="21">
                  <c:v>42644</c:v>
                </c:pt>
                <c:pt idx="22">
                  <c:v>42675</c:v>
                </c:pt>
                <c:pt idx="23">
                  <c:v>42705</c:v>
                </c:pt>
                <c:pt idx="24">
                  <c:v>42736</c:v>
                </c:pt>
                <c:pt idx="25">
                  <c:v>42767</c:v>
                </c:pt>
                <c:pt idx="26">
                  <c:v>42795</c:v>
                </c:pt>
                <c:pt idx="27">
                  <c:v>42826</c:v>
                </c:pt>
                <c:pt idx="28">
                  <c:v>42856</c:v>
                </c:pt>
                <c:pt idx="29">
                  <c:v>42887</c:v>
                </c:pt>
                <c:pt idx="30">
                  <c:v>42917</c:v>
                </c:pt>
                <c:pt idx="31">
                  <c:v>42948</c:v>
                </c:pt>
                <c:pt idx="32">
                  <c:v>42979</c:v>
                </c:pt>
                <c:pt idx="33">
                  <c:v>43009</c:v>
                </c:pt>
                <c:pt idx="34">
                  <c:v>43040</c:v>
                </c:pt>
                <c:pt idx="35">
                  <c:v>43070</c:v>
                </c:pt>
                <c:pt idx="36">
                  <c:v>43101</c:v>
                </c:pt>
                <c:pt idx="37">
                  <c:v>43132</c:v>
                </c:pt>
                <c:pt idx="38">
                  <c:v>43160</c:v>
                </c:pt>
                <c:pt idx="39">
                  <c:v>43191</c:v>
                </c:pt>
                <c:pt idx="40">
                  <c:v>43221</c:v>
                </c:pt>
                <c:pt idx="41">
                  <c:v>43252</c:v>
                </c:pt>
                <c:pt idx="42">
                  <c:v>43282</c:v>
                </c:pt>
                <c:pt idx="43">
                  <c:v>43313</c:v>
                </c:pt>
                <c:pt idx="44">
                  <c:v>43344</c:v>
                </c:pt>
                <c:pt idx="45">
                  <c:v>43374</c:v>
                </c:pt>
                <c:pt idx="46">
                  <c:v>43405</c:v>
                </c:pt>
                <c:pt idx="47">
                  <c:v>43435</c:v>
                </c:pt>
                <c:pt idx="48">
                  <c:v>43466</c:v>
                </c:pt>
                <c:pt idx="49">
                  <c:v>43497</c:v>
                </c:pt>
                <c:pt idx="50">
                  <c:v>43525</c:v>
                </c:pt>
                <c:pt idx="51">
                  <c:v>43556</c:v>
                </c:pt>
                <c:pt idx="52">
                  <c:v>43586</c:v>
                </c:pt>
                <c:pt idx="53">
                  <c:v>43617</c:v>
                </c:pt>
                <c:pt idx="54">
                  <c:v>43647</c:v>
                </c:pt>
                <c:pt idx="55">
                  <c:v>43678</c:v>
                </c:pt>
                <c:pt idx="56">
                  <c:v>43709</c:v>
                </c:pt>
                <c:pt idx="57">
                  <c:v>43739</c:v>
                </c:pt>
                <c:pt idx="58">
                  <c:v>43770</c:v>
                </c:pt>
                <c:pt idx="59">
                  <c:v>43800</c:v>
                </c:pt>
                <c:pt idx="60">
                  <c:v>43831</c:v>
                </c:pt>
                <c:pt idx="61">
                  <c:v>43862</c:v>
                </c:pt>
                <c:pt idx="62">
                  <c:v>43891</c:v>
                </c:pt>
                <c:pt idx="63">
                  <c:v>43922</c:v>
                </c:pt>
                <c:pt idx="64">
                  <c:v>43952</c:v>
                </c:pt>
                <c:pt idx="65">
                  <c:v>43983</c:v>
                </c:pt>
                <c:pt idx="66">
                  <c:v>44013</c:v>
                </c:pt>
                <c:pt idx="67">
                  <c:v>44044</c:v>
                </c:pt>
                <c:pt idx="68">
                  <c:v>44075</c:v>
                </c:pt>
                <c:pt idx="69">
                  <c:v>44105</c:v>
                </c:pt>
                <c:pt idx="70">
                  <c:v>44136</c:v>
                </c:pt>
                <c:pt idx="71">
                  <c:v>44166</c:v>
                </c:pt>
                <c:pt idx="72">
                  <c:v>44197</c:v>
                </c:pt>
                <c:pt idx="73">
                  <c:v>44228</c:v>
                </c:pt>
                <c:pt idx="74">
                  <c:v>44256</c:v>
                </c:pt>
                <c:pt idx="75">
                  <c:v>44287</c:v>
                </c:pt>
                <c:pt idx="76">
                  <c:v>44317</c:v>
                </c:pt>
                <c:pt idx="77">
                  <c:v>44348</c:v>
                </c:pt>
                <c:pt idx="78">
                  <c:v>44378</c:v>
                </c:pt>
                <c:pt idx="79">
                  <c:v>44409</c:v>
                </c:pt>
                <c:pt idx="80">
                  <c:v>44440</c:v>
                </c:pt>
                <c:pt idx="81">
                  <c:v>44470</c:v>
                </c:pt>
                <c:pt idx="82">
                  <c:v>44501</c:v>
                </c:pt>
                <c:pt idx="83">
                  <c:v>44531</c:v>
                </c:pt>
                <c:pt idx="84">
                  <c:v>44562</c:v>
                </c:pt>
                <c:pt idx="85">
                  <c:v>44593</c:v>
                </c:pt>
                <c:pt idx="86">
                  <c:v>44621</c:v>
                </c:pt>
                <c:pt idx="87">
                  <c:v>44652</c:v>
                </c:pt>
                <c:pt idx="88">
                  <c:v>44682</c:v>
                </c:pt>
                <c:pt idx="89">
                  <c:v>44713</c:v>
                </c:pt>
                <c:pt idx="90">
                  <c:v>44743</c:v>
                </c:pt>
                <c:pt idx="91">
                  <c:v>44774</c:v>
                </c:pt>
                <c:pt idx="92">
                  <c:v>44805</c:v>
                </c:pt>
                <c:pt idx="93">
                  <c:v>44835</c:v>
                </c:pt>
                <c:pt idx="94">
                  <c:v>44866</c:v>
                </c:pt>
                <c:pt idx="95">
                  <c:v>44896</c:v>
                </c:pt>
                <c:pt idx="96">
                  <c:v>44927</c:v>
                </c:pt>
                <c:pt idx="97">
                  <c:v>44958</c:v>
                </c:pt>
                <c:pt idx="98">
                  <c:v>44986</c:v>
                </c:pt>
                <c:pt idx="99">
                  <c:v>45017</c:v>
                </c:pt>
                <c:pt idx="100">
                  <c:v>45047</c:v>
                </c:pt>
                <c:pt idx="101">
                  <c:v>45078</c:v>
                </c:pt>
                <c:pt idx="102">
                  <c:v>45108</c:v>
                </c:pt>
                <c:pt idx="103">
                  <c:v>45139</c:v>
                </c:pt>
                <c:pt idx="104">
                  <c:v>45170</c:v>
                </c:pt>
                <c:pt idx="105">
                  <c:v>45200</c:v>
                </c:pt>
                <c:pt idx="106">
                  <c:v>45231</c:v>
                </c:pt>
                <c:pt idx="107">
                  <c:v>45261</c:v>
                </c:pt>
                <c:pt idx="108">
                  <c:v>45292</c:v>
                </c:pt>
                <c:pt idx="109">
                  <c:v>45323</c:v>
                </c:pt>
                <c:pt idx="110">
                  <c:v>45352</c:v>
                </c:pt>
                <c:pt idx="111">
                  <c:v>45383</c:v>
                </c:pt>
                <c:pt idx="112">
                  <c:v>45413</c:v>
                </c:pt>
                <c:pt idx="113">
                  <c:v>45444</c:v>
                </c:pt>
                <c:pt idx="114">
                  <c:v>45474</c:v>
                </c:pt>
                <c:pt idx="115">
                  <c:v>45505</c:v>
                </c:pt>
                <c:pt idx="116">
                  <c:v>45536</c:v>
                </c:pt>
                <c:pt idx="117">
                  <c:v>45566</c:v>
                </c:pt>
                <c:pt idx="118">
                  <c:v>45597</c:v>
                </c:pt>
                <c:pt idx="119">
                  <c:v>45627</c:v>
                </c:pt>
              </c:numCache>
            </c:numRef>
          </c:cat>
          <c:val>
            <c:numRef>
              <c:f>'[Cyclical Analysis and Leading Indicators.xlsx]CPI'!$AA$122:$AA$241</c:f>
              <c:numCache>
                <c:formatCode>0.00%</c:formatCode>
                <c:ptCount val="120"/>
                <c:pt idx="0">
                  <c:v>-1E-3</c:v>
                </c:pt>
                <c:pt idx="1">
                  <c:v>0</c:v>
                </c:pt>
                <c:pt idx="2">
                  <c:v>-1E-3</c:v>
                </c:pt>
                <c:pt idx="3">
                  <c:v>-2E-3</c:v>
                </c:pt>
                <c:pt idx="4">
                  <c:v>0</c:v>
                </c:pt>
                <c:pt idx="5">
                  <c:v>1E-3</c:v>
                </c:pt>
                <c:pt idx="6">
                  <c:v>2E-3</c:v>
                </c:pt>
                <c:pt idx="7">
                  <c:v>2E-3</c:v>
                </c:pt>
                <c:pt idx="8">
                  <c:v>0</c:v>
                </c:pt>
                <c:pt idx="9">
                  <c:v>2E-3</c:v>
                </c:pt>
                <c:pt idx="10">
                  <c:v>5.0000000000000001E-3</c:v>
                </c:pt>
                <c:pt idx="11">
                  <c:v>7.0000000000000001E-3</c:v>
                </c:pt>
                <c:pt idx="12">
                  <c:v>1.4E-2</c:v>
                </c:pt>
                <c:pt idx="13">
                  <c:v>0.01</c:v>
                </c:pt>
                <c:pt idx="14">
                  <c:v>8.9999999999999993E-3</c:v>
                </c:pt>
                <c:pt idx="15">
                  <c:v>1.0999999999999999E-2</c:v>
                </c:pt>
                <c:pt idx="16">
                  <c:v>0.01</c:v>
                </c:pt>
                <c:pt idx="17">
                  <c:v>0.01</c:v>
                </c:pt>
                <c:pt idx="18">
                  <c:v>8.0000000000000002E-3</c:v>
                </c:pt>
                <c:pt idx="19">
                  <c:v>1.0999999999999999E-2</c:v>
                </c:pt>
                <c:pt idx="20">
                  <c:v>1.4999999999999999E-2</c:v>
                </c:pt>
                <c:pt idx="21">
                  <c:v>1.6E-2</c:v>
                </c:pt>
                <c:pt idx="22">
                  <c:v>1.7000000000000001E-2</c:v>
                </c:pt>
                <c:pt idx="23">
                  <c:v>2.1000000000000001E-2</c:v>
                </c:pt>
                <c:pt idx="24">
                  <c:v>2.5000000000000001E-2</c:v>
                </c:pt>
                <c:pt idx="25">
                  <c:v>2.7E-2</c:v>
                </c:pt>
                <c:pt idx="26">
                  <c:v>2.4E-2</c:v>
                </c:pt>
                <c:pt idx="27">
                  <c:v>2.1999999999999999E-2</c:v>
                </c:pt>
                <c:pt idx="28">
                  <c:v>1.9E-2</c:v>
                </c:pt>
                <c:pt idx="29">
                  <c:v>1.6E-2</c:v>
                </c:pt>
                <c:pt idx="30">
                  <c:v>1.7000000000000001E-2</c:v>
                </c:pt>
                <c:pt idx="31">
                  <c:v>1.9E-2</c:v>
                </c:pt>
                <c:pt idx="32">
                  <c:v>2.1999999999999999E-2</c:v>
                </c:pt>
                <c:pt idx="33">
                  <c:v>0.02</c:v>
                </c:pt>
                <c:pt idx="34">
                  <c:v>2.1999999999999999E-2</c:v>
                </c:pt>
                <c:pt idx="35">
                  <c:v>2.1000000000000001E-2</c:v>
                </c:pt>
                <c:pt idx="36">
                  <c:v>2.1000000000000001E-2</c:v>
                </c:pt>
                <c:pt idx="37">
                  <c:v>2.1999999999999999E-2</c:v>
                </c:pt>
                <c:pt idx="38">
                  <c:v>2.4E-2</c:v>
                </c:pt>
                <c:pt idx="39">
                  <c:v>2.5000000000000001E-2</c:v>
                </c:pt>
                <c:pt idx="40">
                  <c:v>2.8000000000000001E-2</c:v>
                </c:pt>
                <c:pt idx="41">
                  <c:v>2.9000000000000001E-2</c:v>
                </c:pt>
                <c:pt idx="42">
                  <c:v>2.9000000000000001E-2</c:v>
                </c:pt>
                <c:pt idx="43">
                  <c:v>2.7E-2</c:v>
                </c:pt>
                <c:pt idx="44">
                  <c:v>2.3E-2</c:v>
                </c:pt>
                <c:pt idx="45">
                  <c:v>2.5000000000000001E-2</c:v>
                </c:pt>
                <c:pt idx="46">
                  <c:v>2.1999999999999999E-2</c:v>
                </c:pt>
                <c:pt idx="47">
                  <c:v>1.9E-2</c:v>
                </c:pt>
                <c:pt idx="48">
                  <c:v>1.6E-2</c:v>
                </c:pt>
                <c:pt idx="49">
                  <c:v>1.4999999999999999E-2</c:v>
                </c:pt>
                <c:pt idx="50">
                  <c:v>1.9E-2</c:v>
                </c:pt>
                <c:pt idx="51">
                  <c:v>0.02</c:v>
                </c:pt>
                <c:pt idx="52">
                  <c:v>1.7999999999999999E-2</c:v>
                </c:pt>
                <c:pt idx="53">
                  <c:v>1.6E-2</c:v>
                </c:pt>
                <c:pt idx="54">
                  <c:v>1.7999999999999999E-2</c:v>
                </c:pt>
                <c:pt idx="55">
                  <c:v>1.7000000000000001E-2</c:v>
                </c:pt>
                <c:pt idx="56">
                  <c:v>1.7000000000000001E-2</c:v>
                </c:pt>
                <c:pt idx="57">
                  <c:v>1.7999999999999999E-2</c:v>
                </c:pt>
                <c:pt idx="58">
                  <c:v>2.1000000000000001E-2</c:v>
                </c:pt>
                <c:pt idx="59">
                  <c:v>2.3E-2</c:v>
                </c:pt>
                <c:pt idx="60">
                  <c:v>2.5000000000000001E-2</c:v>
                </c:pt>
                <c:pt idx="61">
                  <c:v>2.3E-2</c:v>
                </c:pt>
                <c:pt idx="62">
                  <c:v>1.4999999999999999E-2</c:v>
                </c:pt>
                <c:pt idx="63">
                  <c:v>3.0000000000000001E-3</c:v>
                </c:pt>
                <c:pt idx="64">
                  <c:v>1E-3</c:v>
                </c:pt>
                <c:pt idx="65">
                  <c:v>6.0000000000000001E-3</c:v>
                </c:pt>
                <c:pt idx="66">
                  <c:v>0.01</c:v>
                </c:pt>
                <c:pt idx="67">
                  <c:v>1.2999999999999999E-2</c:v>
                </c:pt>
                <c:pt idx="68">
                  <c:v>1.4E-2</c:v>
                </c:pt>
                <c:pt idx="69">
                  <c:v>1.2E-2</c:v>
                </c:pt>
                <c:pt idx="70">
                  <c:v>1.2E-2</c:v>
                </c:pt>
                <c:pt idx="71">
                  <c:v>1.4E-2</c:v>
                </c:pt>
                <c:pt idx="72">
                  <c:v>1.4E-2</c:v>
                </c:pt>
                <c:pt idx="73">
                  <c:v>1.7000000000000001E-2</c:v>
                </c:pt>
                <c:pt idx="74">
                  <c:v>2.5999999999999999E-2</c:v>
                </c:pt>
                <c:pt idx="75">
                  <c:v>4.2000000000000003E-2</c:v>
                </c:pt>
                <c:pt idx="76">
                  <c:v>0.05</c:v>
                </c:pt>
                <c:pt idx="77">
                  <c:v>5.3999999999999999E-2</c:v>
                </c:pt>
                <c:pt idx="78">
                  <c:v>5.3999999999999999E-2</c:v>
                </c:pt>
                <c:pt idx="79">
                  <c:v>5.2999999999999999E-2</c:v>
                </c:pt>
                <c:pt idx="80">
                  <c:v>5.3999999999999999E-2</c:v>
                </c:pt>
                <c:pt idx="81">
                  <c:v>6.2E-2</c:v>
                </c:pt>
                <c:pt idx="82">
                  <c:v>6.8000000000000005E-2</c:v>
                </c:pt>
                <c:pt idx="83">
                  <c:v>7.0000000000000007E-2</c:v>
                </c:pt>
                <c:pt idx="84">
                  <c:v>7.4999999999999997E-2</c:v>
                </c:pt>
                <c:pt idx="85">
                  <c:v>7.9000000000000001E-2</c:v>
                </c:pt>
                <c:pt idx="86">
                  <c:v>8.5000000000000006E-2</c:v>
                </c:pt>
                <c:pt idx="87">
                  <c:v>8.3000000000000004E-2</c:v>
                </c:pt>
                <c:pt idx="88">
                  <c:v>8.5999999999999993E-2</c:v>
                </c:pt>
                <c:pt idx="89">
                  <c:v>9.0999999999999998E-2</c:v>
                </c:pt>
                <c:pt idx="90">
                  <c:v>8.5000000000000006E-2</c:v>
                </c:pt>
                <c:pt idx="91">
                  <c:v>8.3000000000000004E-2</c:v>
                </c:pt>
                <c:pt idx="92">
                  <c:v>8.2000000000000003E-2</c:v>
                </c:pt>
                <c:pt idx="93">
                  <c:v>7.6999999999999999E-2</c:v>
                </c:pt>
                <c:pt idx="94">
                  <c:v>7.0999999999999994E-2</c:v>
                </c:pt>
                <c:pt idx="95">
                  <c:v>6.5000000000000002E-2</c:v>
                </c:pt>
                <c:pt idx="96">
                  <c:v>6.4000000000000001E-2</c:v>
                </c:pt>
                <c:pt idx="97">
                  <c:v>0.06</c:v>
                </c:pt>
                <c:pt idx="98">
                  <c:v>0.05</c:v>
                </c:pt>
                <c:pt idx="99">
                  <c:v>4.9000000000000002E-2</c:v>
                </c:pt>
                <c:pt idx="100">
                  <c:v>0.04</c:v>
                </c:pt>
                <c:pt idx="101">
                  <c:v>0.03</c:v>
                </c:pt>
                <c:pt idx="102">
                  <c:v>3.2000000000000001E-2</c:v>
                </c:pt>
                <c:pt idx="103">
                  <c:v>3.6999999999999998E-2</c:v>
                </c:pt>
                <c:pt idx="104">
                  <c:v>3.6999999999999998E-2</c:v>
                </c:pt>
                <c:pt idx="105">
                  <c:v>3.2000000000000001E-2</c:v>
                </c:pt>
                <c:pt idx="106">
                  <c:v>3.1E-2</c:v>
                </c:pt>
                <c:pt idx="107">
                  <c:v>3.4000000000000002E-2</c:v>
                </c:pt>
                <c:pt idx="108">
                  <c:v>3.1E-2</c:v>
                </c:pt>
                <c:pt idx="109">
                  <c:v>3.2000000000000001E-2</c:v>
                </c:pt>
                <c:pt idx="110">
                  <c:v>3.5000000000000003E-2</c:v>
                </c:pt>
              </c:numCache>
            </c:numRef>
          </c: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00-4EDF-44E0-AD45-E9CDB97487A7}"/>
            </c:ext>
          </c:extLst>
        </c:ser>
        <c:ser>
          <c:idx val="11"/>
          <c:order val="11"/>
          <c:tx>
            <c:strRef>
              <c:f>'[Cyclical Analysis and Leading Indicators.xlsx]CPI'!$AI$1</c:f>
              <c:strCache>
                <c:ptCount val="1"/>
                <c:pt idx="0">
                  <c:v>All items less food and energy</c:v>
                </c:pt>
              </c:strCache>
            </c:strRef>
          </c:tx>
          <c:spPr>
            <a:ln w="63500" cap="rnd">
              <a:solidFill>
                <a:srgbClr val="003C71"/>
              </a:solidFill>
              <a:round/>
            </a:ln>
            <a:effectLst/>
          </c:spPr>
          <c:marker>
            <c:symbol val="none"/>
          </c:marker>
          <c:cat>
            <c:numRef>
              <c:f>'[Cyclical Analysis and Leading Indicators.xlsx]CPI'!$Z$122:$Z$241</c:f>
              <c:numCache>
                <c:formatCode>mmm\-yy</c:formatCode>
                <c:ptCount val="120"/>
                <c:pt idx="0">
                  <c:v>42005</c:v>
                </c:pt>
                <c:pt idx="1">
                  <c:v>42036</c:v>
                </c:pt>
                <c:pt idx="2">
                  <c:v>42064</c:v>
                </c:pt>
                <c:pt idx="3">
                  <c:v>42095</c:v>
                </c:pt>
                <c:pt idx="4">
                  <c:v>42125</c:v>
                </c:pt>
                <c:pt idx="5">
                  <c:v>42156</c:v>
                </c:pt>
                <c:pt idx="6">
                  <c:v>42186</c:v>
                </c:pt>
                <c:pt idx="7">
                  <c:v>42217</c:v>
                </c:pt>
                <c:pt idx="8">
                  <c:v>42248</c:v>
                </c:pt>
                <c:pt idx="9">
                  <c:v>42278</c:v>
                </c:pt>
                <c:pt idx="10">
                  <c:v>42309</c:v>
                </c:pt>
                <c:pt idx="11">
                  <c:v>42339</c:v>
                </c:pt>
                <c:pt idx="12">
                  <c:v>42370</c:v>
                </c:pt>
                <c:pt idx="13">
                  <c:v>42401</c:v>
                </c:pt>
                <c:pt idx="14">
                  <c:v>42430</c:v>
                </c:pt>
                <c:pt idx="15">
                  <c:v>42461</c:v>
                </c:pt>
                <c:pt idx="16">
                  <c:v>42491</c:v>
                </c:pt>
                <c:pt idx="17">
                  <c:v>42522</c:v>
                </c:pt>
                <c:pt idx="18">
                  <c:v>42552</c:v>
                </c:pt>
                <c:pt idx="19">
                  <c:v>42583</c:v>
                </c:pt>
                <c:pt idx="20">
                  <c:v>42614</c:v>
                </c:pt>
                <c:pt idx="21">
                  <c:v>42644</c:v>
                </c:pt>
                <c:pt idx="22">
                  <c:v>42675</c:v>
                </c:pt>
                <c:pt idx="23">
                  <c:v>42705</c:v>
                </c:pt>
                <c:pt idx="24">
                  <c:v>42736</c:v>
                </c:pt>
                <c:pt idx="25">
                  <c:v>42767</c:v>
                </c:pt>
                <c:pt idx="26">
                  <c:v>42795</c:v>
                </c:pt>
                <c:pt idx="27">
                  <c:v>42826</c:v>
                </c:pt>
                <c:pt idx="28">
                  <c:v>42856</c:v>
                </c:pt>
                <c:pt idx="29">
                  <c:v>42887</c:v>
                </c:pt>
                <c:pt idx="30">
                  <c:v>42917</c:v>
                </c:pt>
                <c:pt idx="31">
                  <c:v>42948</c:v>
                </c:pt>
                <c:pt idx="32">
                  <c:v>42979</c:v>
                </c:pt>
                <c:pt idx="33">
                  <c:v>43009</c:v>
                </c:pt>
                <c:pt idx="34">
                  <c:v>43040</c:v>
                </c:pt>
                <c:pt idx="35">
                  <c:v>43070</c:v>
                </c:pt>
                <c:pt idx="36">
                  <c:v>43101</c:v>
                </c:pt>
                <c:pt idx="37">
                  <c:v>43132</c:v>
                </c:pt>
                <c:pt idx="38">
                  <c:v>43160</c:v>
                </c:pt>
                <c:pt idx="39">
                  <c:v>43191</c:v>
                </c:pt>
                <c:pt idx="40">
                  <c:v>43221</c:v>
                </c:pt>
                <c:pt idx="41">
                  <c:v>43252</c:v>
                </c:pt>
                <c:pt idx="42">
                  <c:v>43282</c:v>
                </c:pt>
                <c:pt idx="43">
                  <c:v>43313</c:v>
                </c:pt>
                <c:pt idx="44">
                  <c:v>43344</c:v>
                </c:pt>
                <c:pt idx="45">
                  <c:v>43374</c:v>
                </c:pt>
                <c:pt idx="46">
                  <c:v>43405</c:v>
                </c:pt>
                <c:pt idx="47">
                  <c:v>43435</c:v>
                </c:pt>
                <c:pt idx="48">
                  <c:v>43466</c:v>
                </c:pt>
                <c:pt idx="49">
                  <c:v>43497</c:v>
                </c:pt>
                <c:pt idx="50">
                  <c:v>43525</c:v>
                </c:pt>
                <c:pt idx="51">
                  <c:v>43556</c:v>
                </c:pt>
                <c:pt idx="52">
                  <c:v>43586</c:v>
                </c:pt>
                <c:pt idx="53">
                  <c:v>43617</c:v>
                </c:pt>
                <c:pt idx="54">
                  <c:v>43647</c:v>
                </c:pt>
                <c:pt idx="55">
                  <c:v>43678</c:v>
                </c:pt>
                <c:pt idx="56">
                  <c:v>43709</c:v>
                </c:pt>
                <c:pt idx="57">
                  <c:v>43739</c:v>
                </c:pt>
                <c:pt idx="58">
                  <c:v>43770</c:v>
                </c:pt>
                <c:pt idx="59">
                  <c:v>43800</c:v>
                </c:pt>
                <c:pt idx="60">
                  <c:v>43831</c:v>
                </c:pt>
                <c:pt idx="61">
                  <c:v>43862</c:v>
                </c:pt>
                <c:pt idx="62">
                  <c:v>43891</c:v>
                </c:pt>
                <c:pt idx="63">
                  <c:v>43922</c:v>
                </c:pt>
                <c:pt idx="64">
                  <c:v>43952</c:v>
                </c:pt>
                <c:pt idx="65">
                  <c:v>43983</c:v>
                </c:pt>
                <c:pt idx="66">
                  <c:v>44013</c:v>
                </c:pt>
                <c:pt idx="67">
                  <c:v>44044</c:v>
                </c:pt>
                <c:pt idx="68">
                  <c:v>44075</c:v>
                </c:pt>
                <c:pt idx="69">
                  <c:v>44105</c:v>
                </c:pt>
                <c:pt idx="70">
                  <c:v>44136</c:v>
                </c:pt>
                <c:pt idx="71">
                  <c:v>44166</c:v>
                </c:pt>
                <c:pt idx="72">
                  <c:v>44197</c:v>
                </c:pt>
                <c:pt idx="73">
                  <c:v>44228</c:v>
                </c:pt>
                <c:pt idx="74">
                  <c:v>44256</c:v>
                </c:pt>
                <c:pt idx="75">
                  <c:v>44287</c:v>
                </c:pt>
                <c:pt idx="76">
                  <c:v>44317</c:v>
                </c:pt>
                <c:pt idx="77">
                  <c:v>44348</c:v>
                </c:pt>
                <c:pt idx="78">
                  <c:v>44378</c:v>
                </c:pt>
                <c:pt idx="79">
                  <c:v>44409</c:v>
                </c:pt>
                <c:pt idx="80">
                  <c:v>44440</c:v>
                </c:pt>
                <c:pt idx="81">
                  <c:v>44470</c:v>
                </c:pt>
                <c:pt idx="82">
                  <c:v>44501</c:v>
                </c:pt>
                <c:pt idx="83">
                  <c:v>44531</c:v>
                </c:pt>
                <c:pt idx="84">
                  <c:v>44562</c:v>
                </c:pt>
                <c:pt idx="85">
                  <c:v>44593</c:v>
                </c:pt>
                <c:pt idx="86">
                  <c:v>44621</c:v>
                </c:pt>
                <c:pt idx="87">
                  <c:v>44652</c:v>
                </c:pt>
                <c:pt idx="88">
                  <c:v>44682</c:v>
                </c:pt>
                <c:pt idx="89">
                  <c:v>44713</c:v>
                </c:pt>
                <c:pt idx="90">
                  <c:v>44743</c:v>
                </c:pt>
                <c:pt idx="91">
                  <c:v>44774</c:v>
                </c:pt>
                <c:pt idx="92">
                  <c:v>44805</c:v>
                </c:pt>
                <c:pt idx="93">
                  <c:v>44835</c:v>
                </c:pt>
                <c:pt idx="94">
                  <c:v>44866</c:v>
                </c:pt>
                <c:pt idx="95">
                  <c:v>44896</c:v>
                </c:pt>
                <c:pt idx="96">
                  <c:v>44927</c:v>
                </c:pt>
                <c:pt idx="97">
                  <c:v>44958</c:v>
                </c:pt>
                <c:pt idx="98">
                  <c:v>44986</c:v>
                </c:pt>
                <c:pt idx="99">
                  <c:v>45017</c:v>
                </c:pt>
                <c:pt idx="100">
                  <c:v>45047</c:v>
                </c:pt>
                <c:pt idx="101">
                  <c:v>45078</c:v>
                </c:pt>
                <c:pt idx="102">
                  <c:v>45108</c:v>
                </c:pt>
                <c:pt idx="103">
                  <c:v>45139</c:v>
                </c:pt>
                <c:pt idx="104">
                  <c:v>45170</c:v>
                </c:pt>
                <c:pt idx="105">
                  <c:v>45200</c:v>
                </c:pt>
                <c:pt idx="106">
                  <c:v>45231</c:v>
                </c:pt>
                <c:pt idx="107">
                  <c:v>45261</c:v>
                </c:pt>
                <c:pt idx="108">
                  <c:v>45292</c:v>
                </c:pt>
                <c:pt idx="109">
                  <c:v>45323</c:v>
                </c:pt>
                <c:pt idx="110">
                  <c:v>45352</c:v>
                </c:pt>
                <c:pt idx="111">
                  <c:v>45383</c:v>
                </c:pt>
                <c:pt idx="112">
                  <c:v>45413</c:v>
                </c:pt>
                <c:pt idx="113">
                  <c:v>45444</c:v>
                </c:pt>
                <c:pt idx="114">
                  <c:v>45474</c:v>
                </c:pt>
                <c:pt idx="115">
                  <c:v>45505</c:v>
                </c:pt>
                <c:pt idx="116">
                  <c:v>45536</c:v>
                </c:pt>
                <c:pt idx="117">
                  <c:v>45566</c:v>
                </c:pt>
                <c:pt idx="118">
                  <c:v>45597</c:v>
                </c:pt>
                <c:pt idx="119">
                  <c:v>45627</c:v>
                </c:pt>
              </c:numCache>
            </c:numRef>
          </c:cat>
          <c:val>
            <c:numRef>
              <c:f>'[Cyclical Analysis and Leading Indicators.xlsx]CPI'!$AI$122:$AI$241</c:f>
              <c:numCache>
                <c:formatCode>0.00%</c:formatCode>
                <c:ptCount val="120"/>
                <c:pt idx="0">
                  <c:v>1.6E-2</c:v>
                </c:pt>
                <c:pt idx="1">
                  <c:v>1.7000000000000001E-2</c:v>
                </c:pt>
                <c:pt idx="2">
                  <c:v>1.7999999999999999E-2</c:v>
                </c:pt>
                <c:pt idx="3">
                  <c:v>1.7999999999999999E-2</c:v>
                </c:pt>
                <c:pt idx="4">
                  <c:v>1.7000000000000001E-2</c:v>
                </c:pt>
                <c:pt idx="5">
                  <c:v>1.7999999999999999E-2</c:v>
                </c:pt>
                <c:pt idx="6">
                  <c:v>1.7999999999999999E-2</c:v>
                </c:pt>
                <c:pt idx="7">
                  <c:v>1.7999999999999999E-2</c:v>
                </c:pt>
                <c:pt idx="8">
                  <c:v>1.9E-2</c:v>
                </c:pt>
                <c:pt idx="9">
                  <c:v>1.9E-2</c:v>
                </c:pt>
                <c:pt idx="10">
                  <c:v>0.02</c:v>
                </c:pt>
                <c:pt idx="11">
                  <c:v>2.1000000000000001E-2</c:v>
                </c:pt>
                <c:pt idx="12">
                  <c:v>2.1999999999999999E-2</c:v>
                </c:pt>
                <c:pt idx="13">
                  <c:v>2.3E-2</c:v>
                </c:pt>
                <c:pt idx="14">
                  <c:v>2.1999999999999999E-2</c:v>
                </c:pt>
                <c:pt idx="15">
                  <c:v>2.1000000000000001E-2</c:v>
                </c:pt>
                <c:pt idx="16">
                  <c:v>2.1999999999999999E-2</c:v>
                </c:pt>
                <c:pt idx="17">
                  <c:v>2.1999999999999999E-2</c:v>
                </c:pt>
                <c:pt idx="18">
                  <c:v>2.1999999999999999E-2</c:v>
                </c:pt>
                <c:pt idx="19">
                  <c:v>2.3E-2</c:v>
                </c:pt>
                <c:pt idx="20">
                  <c:v>2.1999999999999999E-2</c:v>
                </c:pt>
                <c:pt idx="21">
                  <c:v>2.1000000000000001E-2</c:v>
                </c:pt>
                <c:pt idx="22">
                  <c:v>2.1000000000000001E-2</c:v>
                </c:pt>
                <c:pt idx="23">
                  <c:v>2.1999999999999999E-2</c:v>
                </c:pt>
                <c:pt idx="24">
                  <c:v>2.3E-2</c:v>
                </c:pt>
                <c:pt idx="25">
                  <c:v>2.1999999999999999E-2</c:v>
                </c:pt>
                <c:pt idx="26">
                  <c:v>0.02</c:v>
                </c:pt>
                <c:pt idx="27">
                  <c:v>1.9E-2</c:v>
                </c:pt>
                <c:pt idx="28">
                  <c:v>1.7000000000000001E-2</c:v>
                </c:pt>
                <c:pt idx="29">
                  <c:v>1.7000000000000001E-2</c:v>
                </c:pt>
                <c:pt idx="30">
                  <c:v>1.7000000000000001E-2</c:v>
                </c:pt>
                <c:pt idx="31">
                  <c:v>1.7000000000000001E-2</c:v>
                </c:pt>
                <c:pt idx="32">
                  <c:v>1.7000000000000001E-2</c:v>
                </c:pt>
                <c:pt idx="33">
                  <c:v>1.7999999999999999E-2</c:v>
                </c:pt>
                <c:pt idx="34">
                  <c:v>1.7000000000000001E-2</c:v>
                </c:pt>
                <c:pt idx="35">
                  <c:v>1.7999999999999999E-2</c:v>
                </c:pt>
                <c:pt idx="36">
                  <c:v>1.7999999999999999E-2</c:v>
                </c:pt>
                <c:pt idx="37">
                  <c:v>1.7999999999999999E-2</c:v>
                </c:pt>
                <c:pt idx="38">
                  <c:v>2.1000000000000001E-2</c:v>
                </c:pt>
                <c:pt idx="39">
                  <c:v>2.1000000000000001E-2</c:v>
                </c:pt>
                <c:pt idx="40">
                  <c:v>2.1999999999999999E-2</c:v>
                </c:pt>
                <c:pt idx="41">
                  <c:v>2.3E-2</c:v>
                </c:pt>
                <c:pt idx="42">
                  <c:v>2.4E-2</c:v>
                </c:pt>
                <c:pt idx="43">
                  <c:v>2.1999999999999999E-2</c:v>
                </c:pt>
                <c:pt idx="44">
                  <c:v>2.1999999999999999E-2</c:v>
                </c:pt>
                <c:pt idx="45">
                  <c:v>2.1000000000000001E-2</c:v>
                </c:pt>
                <c:pt idx="46">
                  <c:v>2.1999999999999999E-2</c:v>
                </c:pt>
                <c:pt idx="47">
                  <c:v>2.1999999999999999E-2</c:v>
                </c:pt>
                <c:pt idx="48">
                  <c:v>2.1999999999999999E-2</c:v>
                </c:pt>
                <c:pt idx="49">
                  <c:v>2.1000000000000001E-2</c:v>
                </c:pt>
                <c:pt idx="50">
                  <c:v>0.02</c:v>
                </c:pt>
                <c:pt idx="51">
                  <c:v>2.1000000000000001E-2</c:v>
                </c:pt>
                <c:pt idx="52">
                  <c:v>0.02</c:v>
                </c:pt>
                <c:pt idx="53">
                  <c:v>2.1000000000000001E-2</c:v>
                </c:pt>
                <c:pt idx="54">
                  <c:v>2.1999999999999999E-2</c:v>
                </c:pt>
                <c:pt idx="55">
                  <c:v>2.4E-2</c:v>
                </c:pt>
                <c:pt idx="56">
                  <c:v>2.4E-2</c:v>
                </c:pt>
                <c:pt idx="57">
                  <c:v>2.3E-2</c:v>
                </c:pt>
                <c:pt idx="58">
                  <c:v>2.3E-2</c:v>
                </c:pt>
                <c:pt idx="59">
                  <c:v>2.3E-2</c:v>
                </c:pt>
                <c:pt idx="60">
                  <c:v>2.3E-2</c:v>
                </c:pt>
                <c:pt idx="61">
                  <c:v>2.4E-2</c:v>
                </c:pt>
                <c:pt idx="62">
                  <c:v>2.1000000000000001E-2</c:v>
                </c:pt>
                <c:pt idx="63">
                  <c:v>1.4E-2</c:v>
                </c:pt>
                <c:pt idx="64">
                  <c:v>1.2E-2</c:v>
                </c:pt>
                <c:pt idx="65">
                  <c:v>1.2E-2</c:v>
                </c:pt>
                <c:pt idx="66">
                  <c:v>1.6E-2</c:v>
                </c:pt>
                <c:pt idx="67">
                  <c:v>1.7000000000000001E-2</c:v>
                </c:pt>
                <c:pt idx="68">
                  <c:v>1.7000000000000001E-2</c:v>
                </c:pt>
                <c:pt idx="69">
                  <c:v>1.6E-2</c:v>
                </c:pt>
                <c:pt idx="70">
                  <c:v>1.6E-2</c:v>
                </c:pt>
                <c:pt idx="71">
                  <c:v>1.6E-2</c:v>
                </c:pt>
                <c:pt idx="72">
                  <c:v>1.4E-2</c:v>
                </c:pt>
                <c:pt idx="73">
                  <c:v>1.2999999999999999E-2</c:v>
                </c:pt>
                <c:pt idx="74">
                  <c:v>1.6E-2</c:v>
                </c:pt>
                <c:pt idx="75">
                  <c:v>0.03</c:v>
                </c:pt>
                <c:pt idx="76">
                  <c:v>3.7999999999999999E-2</c:v>
                </c:pt>
                <c:pt idx="77">
                  <c:v>4.4999999999999998E-2</c:v>
                </c:pt>
                <c:pt idx="78">
                  <c:v>4.2999999999999997E-2</c:v>
                </c:pt>
                <c:pt idx="79">
                  <c:v>0.04</c:v>
                </c:pt>
                <c:pt idx="80">
                  <c:v>0.04</c:v>
                </c:pt>
                <c:pt idx="81">
                  <c:v>4.5999999999999999E-2</c:v>
                </c:pt>
                <c:pt idx="82">
                  <c:v>4.9000000000000002E-2</c:v>
                </c:pt>
                <c:pt idx="83">
                  <c:v>5.5E-2</c:v>
                </c:pt>
                <c:pt idx="84">
                  <c:v>0.06</c:v>
                </c:pt>
                <c:pt idx="85">
                  <c:v>6.4000000000000001E-2</c:v>
                </c:pt>
                <c:pt idx="86">
                  <c:v>6.5000000000000002E-2</c:v>
                </c:pt>
                <c:pt idx="87">
                  <c:v>6.2E-2</c:v>
                </c:pt>
                <c:pt idx="88">
                  <c:v>0.06</c:v>
                </c:pt>
                <c:pt idx="89">
                  <c:v>5.8999999999999997E-2</c:v>
                </c:pt>
                <c:pt idx="90">
                  <c:v>5.8999999999999997E-2</c:v>
                </c:pt>
                <c:pt idx="91">
                  <c:v>6.3E-2</c:v>
                </c:pt>
                <c:pt idx="92">
                  <c:v>6.6000000000000003E-2</c:v>
                </c:pt>
                <c:pt idx="93">
                  <c:v>6.3E-2</c:v>
                </c:pt>
                <c:pt idx="94">
                  <c:v>0.06</c:v>
                </c:pt>
                <c:pt idx="95">
                  <c:v>5.7000000000000002E-2</c:v>
                </c:pt>
                <c:pt idx="96">
                  <c:v>5.6000000000000001E-2</c:v>
                </c:pt>
                <c:pt idx="97">
                  <c:v>5.5E-2</c:v>
                </c:pt>
                <c:pt idx="98">
                  <c:v>5.6000000000000001E-2</c:v>
                </c:pt>
                <c:pt idx="99">
                  <c:v>5.5E-2</c:v>
                </c:pt>
                <c:pt idx="100">
                  <c:v>5.2999999999999999E-2</c:v>
                </c:pt>
                <c:pt idx="101">
                  <c:v>4.8000000000000001E-2</c:v>
                </c:pt>
                <c:pt idx="102">
                  <c:v>4.7E-2</c:v>
                </c:pt>
                <c:pt idx="103">
                  <c:v>4.2999999999999997E-2</c:v>
                </c:pt>
                <c:pt idx="104">
                  <c:v>4.1000000000000002E-2</c:v>
                </c:pt>
                <c:pt idx="105">
                  <c:v>0.04</c:v>
                </c:pt>
                <c:pt idx="106">
                  <c:v>0.04</c:v>
                </c:pt>
                <c:pt idx="107">
                  <c:v>3.9E-2</c:v>
                </c:pt>
                <c:pt idx="108">
                  <c:v>3.9E-2</c:v>
                </c:pt>
                <c:pt idx="109">
                  <c:v>3.7999999999999999E-2</c:v>
                </c:pt>
                <c:pt idx="110">
                  <c:v>3.7999999999999999E-2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4EDF-44E0-AD45-E9CDB97487A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974250751"/>
        <c:axId val="974254911"/>
        <c:extLst>
          <c:ext xmlns:c15="http://schemas.microsoft.com/office/drawing/2012/chart" uri="{02D57815-91ED-43cb-92C2-25804820EDAC}">
            <c15:filteredLine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'[Cyclical Analysis and Leading Indicators.xlsx]CPI'!$B$1</c15:sqref>
                        </c15:formulaRef>
                      </c:ext>
                    </c:extLst>
                    <c:strCache>
                      <c:ptCount val="1"/>
                      <c:pt idx="0">
                        <c:v>Monthly</c:v>
                      </c:pt>
                    </c:strCache>
                  </c:strRef>
                </c:tx>
                <c:spPr>
                  <a:ln w="28575" cap="rnd">
                    <a:solidFill>
                      <a:schemeClr val="accent1"/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numRef>
                    <c:extLst>
                      <c:ext uri="{02D57815-91ED-43cb-92C2-25804820EDAC}">
                        <c15:formulaRef>
                          <c15:sqref>'[Cyclical Analysis and Leading Indicators.xlsx]CPI'!$Z$122:$Z$241</c15:sqref>
                        </c15:formulaRef>
                      </c:ext>
                    </c:extLst>
                    <c:numCache>
                      <c:formatCode>mmm\-yy</c:formatCode>
                      <c:ptCount val="120"/>
                      <c:pt idx="0">
                        <c:v>42005</c:v>
                      </c:pt>
                      <c:pt idx="1">
                        <c:v>42036</c:v>
                      </c:pt>
                      <c:pt idx="2">
                        <c:v>42064</c:v>
                      </c:pt>
                      <c:pt idx="3">
                        <c:v>42095</c:v>
                      </c:pt>
                      <c:pt idx="4">
                        <c:v>42125</c:v>
                      </c:pt>
                      <c:pt idx="5">
                        <c:v>42156</c:v>
                      </c:pt>
                      <c:pt idx="6">
                        <c:v>42186</c:v>
                      </c:pt>
                      <c:pt idx="7">
                        <c:v>42217</c:v>
                      </c:pt>
                      <c:pt idx="8">
                        <c:v>42248</c:v>
                      </c:pt>
                      <c:pt idx="9">
                        <c:v>42278</c:v>
                      </c:pt>
                      <c:pt idx="10">
                        <c:v>42309</c:v>
                      </c:pt>
                      <c:pt idx="11">
                        <c:v>42339</c:v>
                      </c:pt>
                      <c:pt idx="12">
                        <c:v>42370</c:v>
                      </c:pt>
                      <c:pt idx="13">
                        <c:v>42401</c:v>
                      </c:pt>
                      <c:pt idx="14">
                        <c:v>42430</c:v>
                      </c:pt>
                      <c:pt idx="15">
                        <c:v>42461</c:v>
                      </c:pt>
                      <c:pt idx="16">
                        <c:v>42491</c:v>
                      </c:pt>
                      <c:pt idx="17">
                        <c:v>42522</c:v>
                      </c:pt>
                      <c:pt idx="18">
                        <c:v>42552</c:v>
                      </c:pt>
                      <c:pt idx="19">
                        <c:v>42583</c:v>
                      </c:pt>
                      <c:pt idx="20">
                        <c:v>42614</c:v>
                      </c:pt>
                      <c:pt idx="21">
                        <c:v>42644</c:v>
                      </c:pt>
                      <c:pt idx="22">
                        <c:v>42675</c:v>
                      </c:pt>
                      <c:pt idx="23">
                        <c:v>42705</c:v>
                      </c:pt>
                      <c:pt idx="24">
                        <c:v>42736</c:v>
                      </c:pt>
                      <c:pt idx="25">
                        <c:v>42767</c:v>
                      </c:pt>
                      <c:pt idx="26">
                        <c:v>42795</c:v>
                      </c:pt>
                      <c:pt idx="27">
                        <c:v>42826</c:v>
                      </c:pt>
                      <c:pt idx="28">
                        <c:v>42856</c:v>
                      </c:pt>
                      <c:pt idx="29">
                        <c:v>42887</c:v>
                      </c:pt>
                      <c:pt idx="30">
                        <c:v>42917</c:v>
                      </c:pt>
                      <c:pt idx="31">
                        <c:v>42948</c:v>
                      </c:pt>
                      <c:pt idx="32">
                        <c:v>42979</c:v>
                      </c:pt>
                      <c:pt idx="33">
                        <c:v>43009</c:v>
                      </c:pt>
                      <c:pt idx="34">
                        <c:v>43040</c:v>
                      </c:pt>
                      <c:pt idx="35">
                        <c:v>43070</c:v>
                      </c:pt>
                      <c:pt idx="36">
                        <c:v>43101</c:v>
                      </c:pt>
                      <c:pt idx="37">
                        <c:v>43132</c:v>
                      </c:pt>
                      <c:pt idx="38">
                        <c:v>43160</c:v>
                      </c:pt>
                      <c:pt idx="39">
                        <c:v>43191</c:v>
                      </c:pt>
                      <c:pt idx="40">
                        <c:v>43221</c:v>
                      </c:pt>
                      <c:pt idx="41">
                        <c:v>43252</c:v>
                      </c:pt>
                      <c:pt idx="42">
                        <c:v>43282</c:v>
                      </c:pt>
                      <c:pt idx="43">
                        <c:v>43313</c:v>
                      </c:pt>
                      <c:pt idx="44">
                        <c:v>43344</c:v>
                      </c:pt>
                      <c:pt idx="45">
                        <c:v>43374</c:v>
                      </c:pt>
                      <c:pt idx="46">
                        <c:v>43405</c:v>
                      </c:pt>
                      <c:pt idx="47">
                        <c:v>43435</c:v>
                      </c:pt>
                      <c:pt idx="48">
                        <c:v>43466</c:v>
                      </c:pt>
                      <c:pt idx="49">
                        <c:v>43497</c:v>
                      </c:pt>
                      <c:pt idx="50">
                        <c:v>43525</c:v>
                      </c:pt>
                      <c:pt idx="51">
                        <c:v>43556</c:v>
                      </c:pt>
                      <c:pt idx="52">
                        <c:v>43586</c:v>
                      </c:pt>
                      <c:pt idx="53">
                        <c:v>43617</c:v>
                      </c:pt>
                      <c:pt idx="54">
                        <c:v>43647</c:v>
                      </c:pt>
                      <c:pt idx="55">
                        <c:v>43678</c:v>
                      </c:pt>
                      <c:pt idx="56">
                        <c:v>43709</c:v>
                      </c:pt>
                      <c:pt idx="57">
                        <c:v>43739</c:v>
                      </c:pt>
                      <c:pt idx="58">
                        <c:v>43770</c:v>
                      </c:pt>
                      <c:pt idx="59">
                        <c:v>43800</c:v>
                      </c:pt>
                      <c:pt idx="60">
                        <c:v>43831</c:v>
                      </c:pt>
                      <c:pt idx="61">
                        <c:v>43862</c:v>
                      </c:pt>
                      <c:pt idx="62">
                        <c:v>43891</c:v>
                      </c:pt>
                      <c:pt idx="63">
                        <c:v>43922</c:v>
                      </c:pt>
                      <c:pt idx="64">
                        <c:v>43952</c:v>
                      </c:pt>
                      <c:pt idx="65">
                        <c:v>43983</c:v>
                      </c:pt>
                      <c:pt idx="66">
                        <c:v>44013</c:v>
                      </c:pt>
                      <c:pt idx="67">
                        <c:v>44044</c:v>
                      </c:pt>
                      <c:pt idx="68">
                        <c:v>44075</c:v>
                      </c:pt>
                      <c:pt idx="69">
                        <c:v>44105</c:v>
                      </c:pt>
                      <c:pt idx="70">
                        <c:v>44136</c:v>
                      </c:pt>
                      <c:pt idx="71">
                        <c:v>44166</c:v>
                      </c:pt>
                      <c:pt idx="72">
                        <c:v>44197</c:v>
                      </c:pt>
                      <c:pt idx="73">
                        <c:v>44228</c:v>
                      </c:pt>
                      <c:pt idx="74">
                        <c:v>44256</c:v>
                      </c:pt>
                      <c:pt idx="75">
                        <c:v>44287</c:v>
                      </c:pt>
                      <c:pt idx="76">
                        <c:v>44317</c:v>
                      </c:pt>
                      <c:pt idx="77">
                        <c:v>44348</c:v>
                      </c:pt>
                      <c:pt idx="78">
                        <c:v>44378</c:v>
                      </c:pt>
                      <c:pt idx="79">
                        <c:v>44409</c:v>
                      </c:pt>
                      <c:pt idx="80">
                        <c:v>44440</c:v>
                      </c:pt>
                      <c:pt idx="81">
                        <c:v>44470</c:v>
                      </c:pt>
                      <c:pt idx="82">
                        <c:v>44501</c:v>
                      </c:pt>
                      <c:pt idx="83">
                        <c:v>44531</c:v>
                      </c:pt>
                      <c:pt idx="84">
                        <c:v>44562</c:v>
                      </c:pt>
                      <c:pt idx="85">
                        <c:v>44593</c:v>
                      </c:pt>
                      <c:pt idx="86">
                        <c:v>44621</c:v>
                      </c:pt>
                      <c:pt idx="87">
                        <c:v>44652</c:v>
                      </c:pt>
                      <c:pt idx="88">
                        <c:v>44682</c:v>
                      </c:pt>
                      <c:pt idx="89">
                        <c:v>44713</c:v>
                      </c:pt>
                      <c:pt idx="90">
                        <c:v>44743</c:v>
                      </c:pt>
                      <c:pt idx="91">
                        <c:v>44774</c:v>
                      </c:pt>
                      <c:pt idx="92">
                        <c:v>44805</c:v>
                      </c:pt>
                      <c:pt idx="93">
                        <c:v>44835</c:v>
                      </c:pt>
                      <c:pt idx="94">
                        <c:v>44866</c:v>
                      </c:pt>
                      <c:pt idx="95">
                        <c:v>44896</c:v>
                      </c:pt>
                      <c:pt idx="96">
                        <c:v>44927</c:v>
                      </c:pt>
                      <c:pt idx="97">
                        <c:v>44958</c:v>
                      </c:pt>
                      <c:pt idx="98">
                        <c:v>44986</c:v>
                      </c:pt>
                      <c:pt idx="99">
                        <c:v>45017</c:v>
                      </c:pt>
                      <c:pt idx="100">
                        <c:v>45047</c:v>
                      </c:pt>
                      <c:pt idx="101">
                        <c:v>45078</c:v>
                      </c:pt>
                      <c:pt idx="102">
                        <c:v>45108</c:v>
                      </c:pt>
                      <c:pt idx="103">
                        <c:v>45139</c:v>
                      </c:pt>
                      <c:pt idx="104">
                        <c:v>45170</c:v>
                      </c:pt>
                      <c:pt idx="105">
                        <c:v>45200</c:v>
                      </c:pt>
                      <c:pt idx="106">
                        <c:v>45231</c:v>
                      </c:pt>
                      <c:pt idx="107">
                        <c:v>45261</c:v>
                      </c:pt>
                      <c:pt idx="108">
                        <c:v>45292</c:v>
                      </c:pt>
                      <c:pt idx="109">
                        <c:v>45323</c:v>
                      </c:pt>
                      <c:pt idx="110">
                        <c:v>45352</c:v>
                      </c:pt>
                      <c:pt idx="111">
                        <c:v>45383</c:v>
                      </c:pt>
                      <c:pt idx="112">
                        <c:v>45413</c:v>
                      </c:pt>
                      <c:pt idx="113">
                        <c:v>45444</c:v>
                      </c:pt>
                      <c:pt idx="114">
                        <c:v>45474</c:v>
                      </c:pt>
                      <c:pt idx="115">
                        <c:v>45505</c:v>
                      </c:pt>
                      <c:pt idx="116">
                        <c:v>45536</c:v>
                      </c:pt>
                      <c:pt idx="117">
                        <c:v>45566</c:v>
                      </c:pt>
                      <c:pt idx="118">
                        <c:v>45597</c:v>
                      </c:pt>
                      <c:pt idx="119">
                        <c:v>45627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'[Cyclical Analysis and Leading Indicators.xlsx]CPI'!$C$2:$C$217</c15:sqref>
                        </c15:formulaRef>
                      </c:ext>
                    </c:extLst>
                    <c:numCache>
                      <c:formatCode>General</c:formatCode>
                      <c:ptCount val="216"/>
                      <c:pt idx="0">
                        <c:v>3</c:v>
                      </c:pt>
                      <c:pt idx="1">
                        <c:v>3</c:v>
                      </c:pt>
                      <c:pt idx="2">
                        <c:v>3.1</c:v>
                      </c:pt>
                      <c:pt idx="3">
                        <c:v>3.5000000000000004</c:v>
                      </c:pt>
                      <c:pt idx="4">
                        <c:v>2.8000000000000003</c:v>
                      </c:pt>
                      <c:pt idx="5">
                        <c:v>2.5</c:v>
                      </c:pt>
                      <c:pt idx="6">
                        <c:v>3.2</c:v>
                      </c:pt>
                      <c:pt idx="7">
                        <c:v>3.5999999999999996</c:v>
                      </c:pt>
                      <c:pt idx="8">
                        <c:v>4.7</c:v>
                      </c:pt>
                      <c:pt idx="9">
                        <c:v>4.3</c:v>
                      </c:pt>
                      <c:pt idx="10">
                        <c:v>3.5000000000000004</c:v>
                      </c:pt>
                      <c:pt idx="11">
                        <c:v>3.4000000000000004</c:v>
                      </c:pt>
                      <c:pt idx="12">
                        <c:v>4</c:v>
                      </c:pt>
                      <c:pt idx="13">
                        <c:v>3.5999999999999996</c:v>
                      </c:pt>
                      <c:pt idx="14">
                        <c:v>3.4000000000000004</c:v>
                      </c:pt>
                      <c:pt idx="15">
                        <c:v>3.5000000000000004</c:v>
                      </c:pt>
                      <c:pt idx="16">
                        <c:v>4.2</c:v>
                      </c:pt>
                      <c:pt idx="17">
                        <c:v>4.3</c:v>
                      </c:pt>
                      <c:pt idx="18">
                        <c:v>4.1000000000000005</c:v>
                      </c:pt>
                      <c:pt idx="19">
                        <c:v>3.8</c:v>
                      </c:pt>
                      <c:pt idx="20">
                        <c:v>2.1</c:v>
                      </c:pt>
                      <c:pt idx="21">
                        <c:v>1.3</c:v>
                      </c:pt>
                      <c:pt idx="22">
                        <c:v>2</c:v>
                      </c:pt>
                      <c:pt idx="23">
                        <c:v>2.5</c:v>
                      </c:pt>
                      <c:pt idx="24">
                        <c:v>2.1</c:v>
                      </c:pt>
                      <c:pt idx="25">
                        <c:v>2.4</c:v>
                      </c:pt>
                      <c:pt idx="26">
                        <c:v>2.8000000000000003</c:v>
                      </c:pt>
                      <c:pt idx="27">
                        <c:v>2.6</c:v>
                      </c:pt>
                      <c:pt idx="28">
                        <c:v>2.7</c:v>
                      </c:pt>
                      <c:pt idx="29">
                        <c:v>2.7</c:v>
                      </c:pt>
                      <c:pt idx="30">
                        <c:v>2.4</c:v>
                      </c:pt>
                      <c:pt idx="31">
                        <c:v>2</c:v>
                      </c:pt>
                      <c:pt idx="32">
                        <c:v>2.8000000000000003</c:v>
                      </c:pt>
                      <c:pt idx="33">
                        <c:v>3.5000000000000004</c:v>
                      </c:pt>
                      <c:pt idx="34">
                        <c:v>4.3</c:v>
                      </c:pt>
                      <c:pt idx="35">
                        <c:v>4.1000000000000005</c:v>
                      </c:pt>
                      <c:pt idx="36">
                        <c:v>4.3</c:v>
                      </c:pt>
                      <c:pt idx="37">
                        <c:v>4</c:v>
                      </c:pt>
                      <c:pt idx="38">
                        <c:v>4</c:v>
                      </c:pt>
                      <c:pt idx="39">
                        <c:v>3.9</c:v>
                      </c:pt>
                      <c:pt idx="40">
                        <c:v>4.2</c:v>
                      </c:pt>
                      <c:pt idx="41">
                        <c:v>5</c:v>
                      </c:pt>
                      <c:pt idx="42">
                        <c:v>5.6000000000000005</c:v>
                      </c:pt>
                      <c:pt idx="43">
                        <c:v>5.4</c:v>
                      </c:pt>
                      <c:pt idx="44">
                        <c:v>4.9000000000000004</c:v>
                      </c:pt>
                      <c:pt idx="45">
                        <c:v>3.6999999999999997</c:v>
                      </c:pt>
                      <c:pt idx="46">
                        <c:v>1.0999999999999999</c:v>
                      </c:pt>
                      <c:pt idx="47">
                        <c:v>0.1</c:v>
                      </c:pt>
                      <c:pt idx="48">
                        <c:v>0</c:v>
                      </c:pt>
                      <c:pt idx="49">
                        <c:v>0.2</c:v>
                      </c:pt>
                      <c:pt idx="50">
                        <c:v>-0.4</c:v>
                      </c:pt>
                      <c:pt idx="51">
                        <c:v>-0.70000000000000007</c:v>
                      </c:pt>
                      <c:pt idx="52">
                        <c:v>-1.3</c:v>
                      </c:pt>
                      <c:pt idx="53">
                        <c:v>-1.4000000000000001</c:v>
                      </c:pt>
                      <c:pt idx="54">
                        <c:v>-2.1</c:v>
                      </c:pt>
                      <c:pt idx="55">
                        <c:v>-1.5</c:v>
                      </c:pt>
                      <c:pt idx="56">
                        <c:v>-1.3</c:v>
                      </c:pt>
                      <c:pt idx="57">
                        <c:v>-0.2</c:v>
                      </c:pt>
                      <c:pt idx="58">
                        <c:v>1.7999999999999998</c:v>
                      </c:pt>
                      <c:pt idx="59">
                        <c:v>2.7</c:v>
                      </c:pt>
                      <c:pt idx="60">
                        <c:v>2.6</c:v>
                      </c:pt>
                      <c:pt idx="61">
                        <c:v>2.1</c:v>
                      </c:pt>
                      <c:pt idx="62">
                        <c:v>2.2999999999999998</c:v>
                      </c:pt>
                      <c:pt idx="63">
                        <c:v>2.1999999999999997</c:v>
                      </c:pt>
                      <c:pt idx="64">
                        <c:v>2</c:v>
                      </c:pt>
                      <c:pt idx="65">
                        <c:v>1.0999999999999999</c:v>
                      </c:pt>
                      <c:pt idx="66">
                        <c:v>1.2</c:v>
                      </c:pt>
                      <c:pt idx="67">
                        <c:v>1.0999999999999999</c:v>
                      </c:pt>
                      <c:pt idx="68">
                        <c:v>1.0999999999999999</c:v>
                      </c:pt>
                      <c:pt idx="69">
                        <c:v>1.2</c:v>
                      </c:pt>
                      <c:pt idx="70">
                        <c:v>1.0999999999999999</c:v>
                      </c:pt>
                      <c:pt idx="71">
                        <c:v>1.5</c:v>
                      </c:pt>
                      <c:pt idx="72">
                        <c:v>1.6</c:v>
                      </c:pt>
                      <c:pt idx="73">
                        <c:v>2.1</c:v>
                      </c:pt>
                      <c:pt idx="74">
                        <c:v>2.7</c:v>
                      </c:pt>
                      <c:pt idx="75">
                        <c:v>3.2</c:v>
                      </c:pt>
                      <c:pt idx="76">
                        <c:v>3.5999999999999996</c:v>
                      </c:pt>
                      <c:pt idx="77">
                        <c:v>3.5999999999999996</c:v>
                      </c:pt>
                      <c:pt idx="78">
                        <c:v>3.5999999999999996</c:v>
                      </c:pt>
                      <c:pt idx="79">
                        <c:v>3.8</c:v>
                      </c:pt>
                      <c:pt idx="80">
                        <c:v>3.9</c:v>
                      </c:pt>
                      <c:pt idx="81">
                        <c:v>3.5000000000000004</c:v>
                      </c:pt>
                      <c:pt idx="82">
                        <c:v>3.4000000000000004</c:v>
                      </c:pt>
                      <c:pt idx="83">
                        <c:v>3</c:v>
                      </c:pt>
                      <c:pt idx="84">
                        <c:v>2.9000000000000004</c:v>
                      </c:pt>
                      <c:pt idx="85">
                        <c:v>2.9000000000000004</c:v>
                      </c:pt>
                      <c:pt idx="86">
                        <c:v>2.7</c:v>
                      </c:pt>
                      <c:pt idx="87">
                        <c:v>2.2999999999999998</c:v>
                      </c:pt>
                      <c:pt idx="88">
                        <c:v>1.7000000000000002</c:v>
                      </c:pt>
                      <c:pt idx="89">
                        <c:v>1.7000000000000002</c:v>
                      </c:pt>
                      <c:pt idx="90">
                        <c:v>1.4000000000000001</c:v>
                      </c:pt>
                      <c:pt idx="91">
                        <c:v>1.7000000000000002</c:v>
                      </c:pt>
                      <c:pt idx="92">
                        <c:v>2</c:v>
                      </c:pt>
                      <c:pt idx="93">
                        <c:v>2.1999999999999997</c:v>
                      </c:pt>
                      <c:pt idx="94">
                        <c:v>1.7999999999999998</c:v>
                      </c:pt>
                      <c:pt idx="95">
                        <c:v>1.7000000000000002</c:v>
                      </c:pt>
                      <c:pt idx="96">
                        <c:v>1.6</c:v>
                      </c:pt>
                      <c:pt idx="97">
                        <c:v>2</c:v>
                      </c:pt>
                      <c:pt idx="98">
                        <c:v>1.5</c:v>
                      </c:pt>
                      <c:pt idx="99">
                        <c:v>1.0999999999999999</c:v>
                      </c:pt>
                      <c:pt idx="100">
                        <c:v>1.4000000000000001</c:v>
                      </c:pt>
                      <c:pt idx="101">
                        <c:v>1.7999999999999998</c:v>
                      </c:pt>
                      <c:pt idx="102">
                        <c:v>2</c:v>
                      </c:pt>
                      <c:pt idx="103">
                        <c:v>1.5</c:v>
                      </c:pt>
                      <c:pt idx="104">
                        <c:v>1.2</c:v>
                      </c:pt>
                      <c:pt idx="105">
                        <c:v>1</c:v>
                      </c:pt>
                      <c:pt idx="106">
                        <c:v>1.2</c:v>
                      </c:pt>
                      <c:pt idx="107">
                        <c:v>1.5</c:v>
                      </c:pt>
                      <c:pt idx="108">
                        <c:v>1.6</c:v>
                      </c:pt>
                      <c:pt idx="109">
                        <c:v>1.0999999999999999</c:v>
                      </c:pt>
                      <c:pt idx="110">
                        <c:v>1.5</c:v>
                      </c:pt>
                      <c:pt idx="111">
                        <c:v>2</c:v>
                      </c:pt>
                      <c:pt idx="112">
                        <c:v>2.1</c:v>
                      </c:pt>
                      <c:pt idx="113">
                        <c:v>2.1</c:v>
                      </c:pt>
                      <c:pt idx="114">
                        <c:v>2</c:v>
                      </c:pt>
                      <c:pt idx="115">
                        <c:v>1.7000000000000002</c:v>
                      </c:pt>
                      <c:pt idx="116">
                        <c:v>1.7000000000000002</c:v>
                      </c:pt>
                      <c:pt idx="117">
                        <c:v>1.7000000000000002</c:v>
                      </c:pt>
                      <c:pt idx="118">
                        <c:v>1.3</c:v>
                      </c:pt>
                      <c:pt idx="119">
                        <c:v>0.8</c:v>
                      </c:pt>
                      <c:pt idx="120">
                        <c:v>-0.1</c:v>
                      </c:pt>
                      <c:pt idx="121">
                        <c:v>0</c:v>
                      </c:pt>
                      <c:pt idx="122">
                        <c:v>-0.1</c:v>
                      </c:pt>
                      <c:pt idx="123">
                        <c:v>-0.2</c:v>
                      </c:pt>
                      <c:pt idx="124">
                        <c:v>0</c:v>
                      </c:pt>
                      <c:pt idx="125">
                        <c:v>0.1</c:v>
                      </c:pt>
                      <c:pt idx="126">
                        <c:v>0.2</c:v>
                      </c:pt>
                      <c:pt idx="127">
                        <c:v>0.2</c:v>
                      </c:pt>
                      <c:pt idx="128">
                        <c:v>0</c:v>
                      </c:pt>
                      <c:pt idx="129">
                        <c:v>0.2</c:v>
                      </c:pt>
                      <c:pt idx="130">
                        <c:v>0.5</c:v>
                      </c:pt>
                      <c:pt idx="131">
                        <c:v>0.70000000000000007</c:v>
                      </c:pt>
                      <c:pt idx="132">
                        <c:v>1.4000000000000001</c:v>
                      </c:pt>
                      <c:pt idx="133">
                        <c:v>1</c:v>
                      </c:pt>
                      <c:pt idx="134">
                        <c:v>0.89999999999999991</c:v>
                      </c:pt>
                      <c:pt idx="135">
                        <c:v>1.0999999999999999</c:v>
                      </c:pt>
                      <c:pt idx="136">
                        <c:v>1</c:v>
                      </c:pt>
                      <c:pt idx="137">
                        <c:v>1</c:v>
                      </c:pt>
                      <c:pt idx="138">
                        <c:v>0.8</c:v>
                      </c:pt>
                      <c:pt idx="139">
                        <c:v>1.0999999999999999</c:v>
                      </c:pt>
                      <c:pt idx="140">
                        <c:v>1.5</c:v>
                      </c:pt>
                      <c:pt idx="141">
                        <c:v>1.6</c:v>
                      </c:pt>
                      <c:pt idx="142">
                        <c:v>1.7000000000000002</c:v>
                      </c:pt>
                      <c:pt idx="143">
                        <c:v>2.1</c:v>
                      </c:pt>
                      <c:pt idx="144">
                        <c:v>2.5</c:v>
                      </c:pt>
                      <c:pt idx="145">
                        <c:v>2.7</c:v>
                      </c:pt>
                      <c:pt idx="146">
                        <c:v>2.4</c:v>
                      </c:pt>
                      <c:pt idx="147">
                        <c:v>2.1999999999999997</c:v>
                      </c:pt>
                      <c:pt idx="148">
                        <c:v>1.9</c:v>
                      </c:pt>
                      <c:pt idx="149">
                        <c:v>1.6</c:v>
                      </c:pt>
                      <c:pt idx="150">
                        <c:v>1.7000000000000002</c:v>
                      </c:pt>
                      <c:pt idx="151">
                        <c:v>1.9</c:v>
                      </c:pt>
                      <c:pt idx="152">
                        <c:v>2.1999999999999997</c:v>
                      </c:pt>
                      <c:pt idx="153">
                        <c:v>2</c:v>
                      </c:pt>
                      <c:pt idx="154">
                        <c:v>2.1999999999999997</c:v>
                      </c:pt>
                      <c:pt idx="155">
                        <c:v>2.1</c:v>
                      </c:pt>
                      <c:pt idx="156">
                        <c:v>2.1</c:v>
                      </c:pt>
                      <c:pt idx="157">
                        <c:v>2.1999999999999997</c:v>
                      </c:pt>
                      <c:pt idx="158">
                        <c:v>2.4</c:v>
                      </c:pt>
                      <c:pt idx="159">
                        <c:v>2.5</c:v>
                      </c:pt>
                      <c:pt idx="160">
                        <c:v>2.8000000000000003</c:v>
                      </c:pt>
                      <c:pt idx="161">
                        <c:v>2.9000000000000004</c:v>
                      </c:pt>
                      <c:pt idx="162">
                        <c:v>2.9000000000000004</c:v>
                      </c:pt>
                      <c:pt idx="163">
                        <c:v>2.7</c:v>
                      </c:pt>
                      <c:pt idx="164">
                        <c:v>2.2999999999999998</c:v>
                      </c:pt>
                      <c:pt idx="165">
                        <c:v>2.5</c:v>
                      </c:pt>
                      <c:pt idx="166">
                        <c:v>2.1999999999999997</c:v>
                      </c:pt>
                      <c:pt idx="167">
                        <c:v>1.9</c:v>
                      </c:pt>
                      <c:pt idx="168">
                        <c:v>1.6</c:v>
                      </c:pt>
                      <c:pt idx="169">
                        <c:v>1.5</c:v>
                      </c:pt>
                      <c:pt idx="170">
                        <c:v>1.9</c:v>
                      </c:pt>
                      <c:pt idx="171">
                        <c:v>2</c:v>
                      </c:pt>
                      <c:pt idx="172">
                        <c:v>1.7999999999999998</c:v>
                      </c:pt>
                      <c:pt idx="173">
                        <c:v>1.6</c:v>
                      </c:pt>
                      <c:pt idx="174">
                        <c:v>1.7999999999999998</c:v>
                      </c:pt>
                      <c:pt idx="175">
                        <c:v>1.7000000000000002</c:v>
                      </c:pt>
                      <c:pt idx="176">
                        <c:v>1.7000000000000002</c:v>
                      </c:pt>
                      <c:pt idx="177">
                        <c:v>1.7999999999999998</c:v>
                      </c:pt>
                      <c:pt idx="178">
                        <c:v>2.1</c:v>
                      </c:pt>
                      <c:pt idx="179">
                        <c:v>2.2999999999999998</c:v>
                      </c:pt>
                      <c:pt idx="180">
                        <c:v>2.5</c:v>
                      </c:pt>
                      <c:pt idx="181">
                        <c:v>2.2999999999999998</c:v>
                      </c:pt>
                      <c:pt idx="182">
                        <c:v>1.5</c:v>
                      </c:pt>
                      <c:pt idx="183">
                        <c:v>0.3</c:v>
                      </c:pt>
                      <c:pt idx="184">
                        <c:v>0.1</c:v>
                      </c:pt>
                      <c:pt idx="185">
                        <c:v>0.6</c:v>
                      </c:pt>
                      <c:pt idx="186">
                        <c:v>1</c:v>
                      </c:pt>
                      <c:pt idx="187">
                        <c:v>1.3</c:v>
                      </c:pt>
                      <c:pt idx="188">
                        <c:v>1.4000000000000001</c:v>
                      </c:pt>
                      <c:pt idx="189">
                        <c:v>1.2</c:v>
                      </c:pt>
                      <c:pt idx="190">
                        <c:v>1.2</c:v>
                      </c:pt>
                      <c:pt idx="191">
                        <c:v>1.4000000000000001</c:v>
                      </c:pt>
                      <c:pt idx="192">
                        <c:v>1.4000000000000001</c:v>
                      </c:pt>
                      <c:pt idx="193">
                        <c:v>1.7000000000000002</c:v>
                      </c:pt>
                      <c:pt idx="194">
                        <c:v>2.6</c:v>
                      </c:pt>
                      <c:pt idx="195">
                        <c:v>4.2</c:v>
                      </c:pt>
                      <c:pt idx="196">
                        <c:v>5</c:v>
                      </c:pt>
                      <c:pt idx="197">
                        <c:v>5.4</c:v>
                      </c:pt>
                      <c:pt idx="198">
                        <c:v>5.4</c:v>
                      </c:pt>
                      <c:pt idx="199">
                        <c:v>5.3</c:v>
                      </c:pt>
                      <c:pt idx="200">
                        <c:v>5.4</c:v>
                      </c:pt>
                      <c:pt idx="201">
                        <c:v>6.2</c:v>
                      </c:pt>
                      <c:pt idx="202">
                        <c:v>6.8000000000000007</c:v>
                      </c:pt>
                      <c:pt idx="203">
                        <c:v>7.0000000000000009</c:v>
                      </c:pt>
                      <c:pt idx="204">
                        <c:v>7.5</c:v>
                      </c:pt>
                      <c:pt idx="205">
                        <c:v>7.9</c:v>
                      </c:pt>
                      <c:pt idx="206">
                        <c:v>8.5</c:v>
                      </c:pt>
                      <c:pt idx="207">
                        <c:v>8.3000000000000007</c:v>
                      </c:pt>
                      <c:pt idx="208">
                        <c:v>8.6</c:v>
                      </c:pt>
                      <c:pt idx="209">
                        <c:v>9.1</c:v>
                      </c:pt>
                      <c:pt idx="210">
                        <c:v>8.5</c:v>
                      </c:pt>
                      <c:pt idx="211">
                        <c:v>8.3000000000000007</c:v>
                      </c:pt>
                      <c:pt idx="212">
                        <c:v>8.2000000000000011</c:v>
                      </c:pt>
                      <c:pt idx="213">
                        <c:v>7.7</c:v>
                      </c:pt>
                      <c:pt idx="214">
                        <c:v>7.1</c:v>
                      </c:pt>
                      <c:pt idx="215">
                        <c:v>6.5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02-4EDF-44E0-AD45-E9CDB97487A7}"/>
                  </c:ext>
                </c:extLst>
              </c15:ser>
            </c15:filteredLineSeries>
            <c15:filteredLineSeries>
              <c15:ser>
                <c:idx val="2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'[Cyclical Analysis and Leading Indicators.xlsx]CPI'!$E$1</c15:sqref>
                        </c15:formulaRef>
                      </c:ext>
                    </c:extLst>
                    <c:strCache>
                      <c:ptCount val="1"/>
                      <c:pt idx="0">
                        <c:v>3-month trail</c:v>
                      </c:pt>
                    </c:strCache>
                  </c:strRef>
                </c:tx>
                <c:spPr>
                  <a:ln w="28575" cap="rnd">
                    <a:solidFill>
                      <a:schemeClr val="accent3"/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'[Cyclical Analysis and Leading Indicators.xlsx]CPI'!$Z$122:$Z$241</c15:sqref>
                        </c15:formulaRef>
                      </c:ext>
                    </c:extLst>
                    <c:numCache>
                      <c:formatCode>mmm\-yy</c:formatCode>
                      <c:ptCount val="120"/>
                      <c:pt idx="0">
                        <c:v>42005</c:v>
                      </c:pt>
                      <c:pt idx="1">
                        <c:v>42036</c:v>
                      </c:pt>
                      <c:pt idx="2">
                        <c:v>42064</c:v>
                      </c:pt>
                      <c:pt idx="3">
                        <c:v>42095</c:v>
                      </c:pt>
                      <c:pt idx="4">
                        <c:v>42125</c:v>
                      </c:pt>
                      <c:pt idx="5">
                        <c:v>42156</c:v>
                      </c:pt>
                      <c:pt idx="6">
                        <c:v>42186</c:v>
                      </c:pt>
                      <c:pt idx="7">
                        <c:v>42217</c:v>
                      </c:pt>
                      <c:pt idx="8">
                        <c:v>42248</c:v>
                      </c:pt>
                      <c:pt idx="9">
                        <c:v>42278</c:v>
                      </c:pt>
                      <c:pt idx="10">
                        <c:v>42309</c:v>
                      </c:pt>
                      <c:pt idx="11">
                        <c:v>42339</c:v>
                      </c:pt>
                      <c:pt idx="12">
                        <c:v>42370</c:v>
                      </c:pt>
                      <c:pt idx="13">
                        <c:v>42401</c:v>
                      </c:pt>
                      <c:pt idx="14">
                        <c:v>42430</c:v>
                      </c:pt>
                      <c:pt idx="15">
                        <c:v>42461</c:v>
                      </c:pt>
                      <c:pt idx="16">
                        <c:v>42491</c:v>
                      </c:pt>
                      <c:pt idx="17">
                        <c:v>42522</c:v>
                      </c:pt>
                      <c:pt idx="18">
                        <c:v>42552</c:v>
                      </c:pt>
                      <c:pt idx="19">
                        <c:v>42583</c:v>
                      </c:pt>
                      <c:pt idx="20">
                        <c:v>42614</c:v>
                      </c:pt>
                      <c:pt idx="21">
                        <c:v>42644</c:v>
                      </c:pt>
                      <c:pt idx="22">
                        <c:v>42675</c:v>
                      </c:pt>
                      <c:pt idx="23">
                        <c:v>42705</c:v>
                      </c:pt>
                      <c:pt idx="24">
                        <c:v>42736</c:v>
                      </c:pt>
                      <c:pt idx="25">
                        <c:v>42767</c:v>
                      </c:pt>
                      <c:pt idx="26">
                        <c:v>42795</c:v>
                      </c:pt>
                      <c:pt idx="27">
                        <c:v>42826</c:v>
                      </c:pt>
                      <c:pt idx="28">
                        <c:v>42856</c:v>
                      </c:pt>
                      <c:pt idx="29">
                        <c:v>42887</c:v>
                      </c:pt>
                      <c:pt idx="30">
                        <c:v>42917</c:v>
                      </c:pt>
                      <c:pt idx="31">
                        <c:v>42948</c:v>
                      </c:pt>
                      <c:pt idx="32">
                        <c:v>42979</c:v>
                      </c:pt>
                      <c:pt idx="33">
                        <c:v>43009</c:v>
                      </c:pt>
                      <c:pt idx="34">
                        <c:v>43040</c:v>
                      </c:pt>
                      <c:pt idx="35">
                        <c:v>43070</c:v>
                      </c:pt>
                      <c:pt idx="36">
                        <c:v>43101</c:v>
                      </c:pt>
                      <c:pt idx="37">
                        <c:v>43132</c:v>
                      </c:pt>
                      <c:pt idx="38">
                        <c:v>43160</c:v>
                      </c:pt>
                      <c:pt idx="39">
                        <c:v>43191</c:v>
                      </c:pt>
                      <c:pt idx="40">
                        <c:v>43221</c:v>
                      </c:pt>
                      <c:pt idx="41">
                        <c:v>43252</c:v>
                      </c:pt>
                      <c:pt idx="42">
                        <c:v>43282</c:v>
                      </c:pt>
                      <c:pt idx="43">
                        <c:v>43313</c:v>
                      </c:pt>
                      <c:pt idx="44">
                        <c:v>43344</c:v>
                      </c:pt>
                      <c:pt idx="45">
                        <c:v>43374</c:v>
                      </c:pt>
                      <c:pt idx="46">
                        <c:v>43405</c:v>
                      </c:pt>
                      <c:pt idx="47">
                        <c:v>43435</c:v>
                      </c:pt>
                      <c:pt idx="48">
                        <c:v>43466</c:v>
                      </c:pt>
                      <c:pt idx="49">
                        <c:v>43497</c:v>
                      </c:pt>
                      <c:pt idx="50">
                        <c:v>43525</c:v>
                      </c:pt>
                      <c:pt idx="51">
                        <c:v>43556</c:v>
                      </c:pt>
                      <c:pt idx="52">
                        <c:v>43586</c:v>
                      </c:pt>
                      <c:pt idx="53">
                        <c:v>43617</c:v>
                      </c:pt>
                      <c:pt idx="54">
                        <c:v>43647</c:v>
                      </c:pt>
                      <c:pt idx="55">
                        <c:v>43678</c:v>
                      </c:pt>
                      <c:pt idx="56">
                        <c:v>43709</c:v>
                      </c:pt>
                      <c:pt idx="57">
                        <c:v>43739</c:v>
                      </c:pt>
                      <c:pt idx="58">
                        <c:v>43770</c:v>
                      </c:pt>
                      <c:pt idx="59">
                        <c:v>43800</c:v>
                      </c:pt>
                      <c:pt idx="60">
                        <c:v>43831</c:v>
                      </c:pt>
                      <c:pt idx="61">
                        <c:v>43862</c:v>
                      </c:pt>
                      <c:pt idx="62">
                        <c:v>43891</c:v>
                      </c:pt>
                      <c:pt idx="63">
                        <c:v>43922</c:v>
                      </c:pt>
                      <c:pt idx="64">
                        <c:v>43952</c:v>
                      </c:pt>
                      <c:pt idx="65">
                        <c:v>43983</c:v>
                      </c:pt>
                      <c:pt idx="66">
                        <c:v>44013</c:v>
                      </c:pt>
                      <c:pt idx="67">
                        <c:v>44044</c:v>
                      </c:pt>
                      <c:pt idx="68">
                        <c:v>44075</c:v>
                      </c:pt>
                      <c:pt idx="69">
                        <c:v>44105</c:v>
                      </c:pt>
                      <c:pt idx="70">
                        <c:v>44136</c:v>
                      </c:pt>
                      <c:pt idx="71">
                        <c:v>44166</c:v>
                      </c:pt>
                      <c:pt idx="72">
                        <c:v>44197</c:v>
                      </c:pt>
                      <c:pt idx="73">
                        <c:v>44228</c:v>
                      </c:pt>
                      <c:pt idx="74">
                        <c:v>44256</c:v>
                      </c:pt>
                      <c:pt idx="75">
                        <c:v>44287</c:v>
                      </c:pt>
                      <c:pt idx="76">
                        <c:v>44317</c:v>
                      </c:pt>
                      <c:pt idx="77">
                        <c:v>44348</c:v>
                      </c:pt>
                      <c:pt idx="78">
                        <c:v>44378</c:v>
                      </c:pt>
                      <c:pt idx="79">
                        <c:v>44409</c:v>
                      </c:pt>
                      <c:pt idx="80">
                        <c:v>44440</c:v>
                      </c:pt>
                      <c:pt idx="81">
                        <c:v>44470</c:v>
                      </c:pt>
                      <c:pt idx="82">
                        <c:v>44501</c:v>
                      </c:pt>
                      <c:pt idx="83">
                        <c:v>44531</c:v>
                      </c:pt>
                      <c:pt idx="84">
                        <c:v>44562</c:v>
                      </c:pt>
                      <c:pt idx="85">
                        <c:v>44593</c:v>
                      </c:pt>
                      <c:pt idx="86">
                        <c:v>44621</c:v>
                      </c:pt>
                      <c:pt idx="87">
                        <c:v>44652</c:v>
                      </c:pt>
                      <c:pt idx="88">
                        <c:v>44682</c:v>
                      </c:pt>
                      <c:pt idx="89">
                        <c:v>44713</c:v>
                      </c:pt>
                      <c:pt idx="90">
                        <c:v>44743</c:v>
                      </c:pt>
                      <c:pt idx="91">
                        <c:v>44774</c:v>
                      </c:pt>
                      <c:pt idx="92">
                        <c:v>44805</c:v>
                      </c:pt>
                      <c:pt idx="93">
                        <c:v>44835</c:v>
                      </c:pt>
                      <c:pt idx="94">
                        <c:v>44866</c:v>
                      </c:pt>
                      <c:pt idx="95">
                        <c:v>44896</c:v>
                      </c:pt>
                      <c:pt idx="96">
                        <c:v>44927</c:v>
                      </c:pt>
                      <c:pt idx="97">
                        <c:v>44958</c:v>
                      </c:pt>
                      <c:pt idx="98">
                        <c:v>44986</c:v>
                      </c:pt>
                      <c:pt idx="99">
                        <c:v>45017</c:v>
                      </c:pt>
                      <c:pt idx="100">
                        <c:v>45047</c:v>
                      </c:pt>
                      <c:pt idx="101">
                        <c:v>45078</c:v>
                      </c:pt>
                      <c:pt idx="102">
                        <c:v>45108</c:v>
                      </c:pt>
                      <c:pt idx="103">
                        <c:v>45139</c:v>
                      </c:pt>
                      <c:pt idx="104">
                        <c:v>45170</c:v>
                      </c:pt>
                      <c:pt idx="105">
                        <c:v>45200</c:v>
                      </c:pt>
                      <c:pt idx="106">
                        <c:v>45231</c:v>
                      </c:pt>
                      <c:pt idx="107">
                        <c:v>45261</c:v>
                      </c:pt>
                      <c:pt idx="108">
                        <c:v>45292</c:v>
                      </c:pt>
                      <c:pt idx="109">
                        <c:v>45323</c:v>
                      </c:pt>
                      <c:pt idx="110">
                        <c:v>45352</c:v>
                      </c:pt>
                      <c:pt idx="111">
                        <c:v>45383</c:v>
                      </c:pt>
                      <c:pt idx="112">
                        <c:v>45413</c:v>
                      </c:pt>
                      <c:pt idx="113">
                        <c:v>45444</c:v>
                      </c:pt>
                      <c:pt idx="114">
                        <c:v>45474</c:v>
                      </c:pt>
                      <c:pt idx="115">
                        <c:v>45505</c:v>
                      </c:pt>
                      <c:pt idx="116">
                        <c:v>45536</c:v>
                      </c:pt>
                      <c:pt idx="117">
                        <c:v>45566</c:v>
                      </c:pt>
                      <c:pt idx="118">
                        <c:v>45597</c:v>
                      </c:pt>
                      <c:pt idx="119">
                        <c:v>45627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'[Cyclical Analysis and Leading Indicators.xlsx]CPI'!$E$2:$E$217</c15:sqref>
                        </c15:formulaRef>
                      </c:ext>
                    </c:extLst>
                    <c:numCache>
                      <c:formatCode>General</c:formatCode>
                      <c:ptCount val="216"/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3-4EDF-44E0-AD45-E9CDB97487A7}"/>
                  </c:ext>
                </c:extLst>
              </c15:ser>
            </c15:filteredLineSeries>
            <c15:filteredLineSeries>
              <c15:ser>
                <c:idx val="3"/>
                <c:order val="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'[Cyclical Analysis and Leading Indicators.xlsx]CPI'!$F$1</c15:sqref>
                        </c15:formulaRef>
                      </c:ext>
                    </c:extLst>
                    <c:strCache>
                      <c:ptCount val="1"/>
                      <c:pt idx="0">
                        <c:v>Q-o-Q</c:v>
                      </c:pt>
                    </c:strCache>
                  </c:strRef>
                </c:tx>
                <c:spPr>
                  <a:ln w="28575" cap="rnd">
                    <a:solidFill>
                      <a:schemeClr val="accent4"/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'[Cyclical Analysis and Leading Indicators.xlsx]CPI'!$Z$122:$Z$241</c15:sqref>
                        </c15:formulaRef>
                      </c:ext>
                    </c:extLst>
                    <c:numCache>
                      <c:formatCode>mmm\-yy</c:formatCode>
                      <c:ptCount val="120"/>
                      <c:pt idx="0">
                        <c:v>42005</c:v>
                      </c:pt>
                      <c:pt idx="1">
                        <c:v>42036</c:v>
                      </c:pt>
                      <c:pt idx="2">
                        <c:v>42064</c:v>
                      </c:pt>
                      <c:pt idx="3">
                        <c:v>42095</c:v>
                      </c:pt>
                      <c:pt idx="4">
                        <c:v>42125</c:v>
                      </c:pt>
                      <c:pt idx="5">
                        <c:v>42156</c:v>
                      </c:pt>
                      <c:pt idx="6">
                        <c:v>42186</c:v>
                      </c:pt>
                      <c:pt idx="7">
                        <c:v>42217</c:v>
                      </c:pt>
                      <c:pt idx="8">
                        <c:v>42248</c:v>
                      </c:pt>
                      <c:pt idx="9">
                        <c:v>42278</c:v>
                      </c:pt>
                      <c:pt idx="10">
                        <c:v>42309</c:v>
                      </c:pt>
                      <c:pt idx="11">
                        <c:v>42339</c:v>
                      </c:pt>
                      <c:pt idx="12">
                        <c:v>42370</c:v>
                      </c:pt>
                      <c:pt idx="13">
                        <c:v>42401</c:v>
                      </c:pt>
                      <c:pt idx="14">
                        <c:v>42430</c:v>
                      </c:pt>
                      <c:pt idx="15">
                        <c:v>42461</c:v>
                      </c:pt>
                      <c:pt idx="16">
                        <c:v>42491</c:v>
                      </c:pt>
                      <c:pt idx="17">
                        <c:v>42522</c:v>
                      </c:pt>
                      <c:pt idx="18">
                        <c:v>42552</c:v>
                      </c:pt>
                      <c:pt idx="19">
                        <c:v>42583</c:v>
                      </c:pt>
                      <c:pt idx="20">
                        <c:v>42614</c:v>
                      </c:pt>
                      <c:pt idx="21">
                        <c:v>42644</c:v>
                      </c:pt>
                      <c:pt idx="22">
                        <c:v>42675</c:v>
                      </c:pt>
                      <c:pt idx="23">
                        <c:v>42705</c:v>
                      </c:pt>
                      <c:pt idx="24">
                        <c:v>42736</c:v>
                      </c:pt>
                      <c:pt idx="25">
                        <c:v>42767</c:v>
                      </c:pt>
                      <c:pt idx="26">
                        <c:v>42795</c:v>
                      </c:pt>
                      <c:pt idx="27">
                        <c:v>42826</c:v>
                      </c:pt>
                      <c:pt idx="28">
                        <c:v>42856</c:v>
                      </c:pt>
                      <c:pt idx="29">
                        <c:v>42887</c:v>
                      </c:pt>
                      <c:pt idx="30">
                        <c:v>42917</c:v>
                      </c:pt>
                      <c:pt idx="31">
                        <c:v>42948</c:v>
                      </c:pt>
                      <c:pt idx="32">
                        <c:v>42979</c:v>
                      </c:pt>
                      <c:pt idx="33">
                        <c:v>43009</c:v>
                      </c:pt>
                      <c:pt idx="34">
                        <c:v>43040</c:v>
                      </c:pt>
                      <c:pt idx="35">
                        <c:v>43070</c:v>
                      </c:pt>
                      <c:pt idx="36">
                        <c:v>43101</c:v>
                      </c:pt>
                      <c:pt idx="37">
                        <c:v>43132</c:v>
                      </c:pt>
                      <c:pt idx="38">
                        <c:v>43160</c:v>
                      </c:pt>
                      <c:pt idx="39">
                        <c:v>43191</c:v>
                      </c:pt>
                      <c:pt idx="40">
                        <c:v>43221</c:v>
                      </c:pt>
                      <c:pt idx="41">
                        <c:v>43252</c:v>
                      </c:pt>
                      <c:pt idx="42">
                        <c:v>43282</c:v>
                      </c:pt>
                      <c:pt idx="43">
                        <c:v>43313</c:v>
                      </c:pt>
                      <c:pt idx="44">
                        <c:v>43344</c:v>
                      </c:pt>
                      <c:pt idx="45">
                        <c:v>43374</c:v>
                      </c:pt>
                      <c:pt idx="46">
                        <c:v>43405</c:v>
                      </c:pt>
                      <c:pt idx="47">
                        <c:v>43435</c:v>
                      </c:pt>
                      <c:pt idx="48">
                        <c:v>43466</c:v>
                      </c:pt>
                      <c:pt idx="49">
                        <c:v>43497</c:v>
                      </c:pt>
                      <c:pt idx="50">
                        <c:v>43525</c:v>
                      </c:pt>
                      <c:pt idx="51">
                        <c:v>43556</c:v>
                      </c:pt>
                      <c:pt idx="52">
                        <c:v>43586</c:v>
                      </c:pt>
                      <c:pt idx="53">
                        <c:v>43617</c:v>
                      </c:pt>
                      <c:pt idx="54">
                        <c:v>43647</c:v>
                      </c:pt>
                      <c:pt idx="55">
                        <c:v>43678</c:v>
                      </c:pt>
                      <c:pt idx="56">
                        <c:v>43709</c:v>
                      </c:pt>
                      <c:pt idx="57">
                        <c:v>43739</c:v>
                      </c:pt>
                      <c:pt idx="58">
                        <c:v>43770</c:v>
                      </c:pt>
                      <c:pt idx="59">
                        <c:v>43800</c:v>
                      </c:pt>
                      <c:pt idx="60">
                        <c:v>43831</c:v>
                      </c:pt>
                      <c:pt idx="61">
                        <c:v>43862</c:v>
                      </c:pt>
                      <c:pt idx="62">
                        <c:v>43891</c:v>
                      </c:pt>
                      <c:pt idx="63">
                        <c:v>43922</c:v>
                      </c:pt>
                      <c:pt idx="64">
                        <c:v>43952</c:v>
                      </c:pt>
                      <c:pt idx="65">
                        <c:v>43983</c:v>
                      </c:pt>
                      <c:pt idx="66">
                        <c:v>44013</c:v>
                      </c:pt>
                      <c:pt idx="67">
                        <c:v>44044</c:v>
                      </c:pt>
                      <c:pt idx="68">
                        <c:v>44075</c:v>
                      </c:pt>
                      <c:pt idx="69">
                        <c:v>44105</c:v>
                      </c:pt>
                      <c:pt idx="70">
                        <c:v>44136</c:v>
                      </c:pt>
                      <c:pt idx="71">
                        <c:v>44166</c:v>
                      </c:pt>
                      <c:pt idx="72">
                        <c:v>44197</c:v>
                      </c:pt>
                      <c:pt idx="73">
                        <c:v>44228</c:v>
                      </c:pt>
                      <c:pt idx="74">
                        <c:v>44256</c:v>
                      </c:pt>
                      <c:pt idx="75">
                        <c:v>44287</c:v>
                      </c:pt>
                      <c:pt idx="76">
                        <c:v>44317</c:v>
                      </c:pt>
                      <c:pt idx="77">
                        <c:v>44348</c:v>
                      </c:pt>
                      <c:pt idx="78">
                        <c:v>44378</c:v>
                      </c:pt>
                      <c:pt idx="79">
                        <c:v>44409</c:v>
                      </c:pt>
                      <c:pt idx="80">
                        <c:v>44440</c:v>
                      </c:pt>
                      <c:pt idx="81">
                        <c:v>44470</c:v>
                      </c:pt>
                      <c:pt idx="82">
                        <c:v>44501</c:v>
                      </c:pt>
                      <c:pt idx="83">
                        <c:v>44531</c:v>
                      </c:pt>
                      <c:pt idx="84">
                        <c:v>44562</c:v>
                      </c:pt>
                      <c:pt idx="85">
                        <c:v>44593</c:v>
                      </c:pt>
                      <c:pt idx="86">
                        <c:v>44621</c:v>
                      </c:pt>
                      <c:pt idx="87">
                        <c:v>44652</c:v>
                      </c:pt>
                      <c:pt idx="88">
                        <c:v>44682</c:v>
                      </c:pt>
                      <c:pt idx="89">
                        <c:v>44713</c:v>
                      </c:pt>
                      <c:pt idx="90">
                        <c:v>44743</c:v>
                      </c:pt>
                      <c:pt idx="91">
                        <c:v>44774</c:v>
                      </c:pt>
                      <c:pt idx="92">
                        <c:v>44805</c:v>
                      </c:pt>
                      <c:pt idx="93">
                        <c:v>44835</c:v>
                      </c:pt>
                      <c:pt idx="94">
                        <c:v>44866</c:v>
                      </c:pt>
                      <c:pt idx="95">
                        <c:v>44896</c:v>
                      </c:pt>
                      <c:pt idx="96">
                        <c:v>44927</c:v>
                      </c:pt>
                      <c:pt idx="97">
                        <c:v>44958</c:v>
                      </c:pt>
                      <c:pt idx="98">
                        <c:v>44986</c:v>
                      </c:pt>
                      <c:pt idx="99">
                        <c:v>45017</c:v>
                      </c:pt>
                      <c:pt idx="100">
                        <c:v>45047</c:v>
                      </c:pt>
                      <c:pt idx="101">
                        <c:v>45078</c:v>
                      </c:pt>
                      <c:pt idx="102">
                        <c:v>45108</c:v>
                      </c:pt>
                      <c:pt idx="103">
                        <c:v>45139</c:v>
                      </c:pt>
                      <c:pt idx="104">
                        <c:v>45170</c:v>
                      </c:pt>
                      <c:pt idx="105">
                        <c:v>45200</c:v>
                      </c:pt>
                      <c:pt idx="106">
                        <c:v>45231</c:v>
                      </c:pt>
                      <c:pt idx="107">
                        <c:v>45261</c:v>
                      </c:pt>
                      <c:pt idx="108">
                        <c:v>45292</c:v>
                      </c:pt>
                      <c:pt idx="109">
                        <c:v>45323</c:v>
                      </c:pt>
                      <c:pt idx="110">
                        <c:v>45352</c:v>
                      </c:pt>
                      <c:pt idx="111">
                        <c:v>45383</c:v>
                      </c:pt>
                      <c:pt idx="112">
                        <c:v>45413</c:v>
                      </c:pt>
                      <c:pt idx="113">
                        <c:v>45444</c:v>
                      </c:pt>
                      <c:pt idx="114">
                        <c:v>45474</c:v>
                      </c:pt>
                      <c:pt idx="115">
                        <c:v>45505</c:v>
                      </c:pt>
                      <c:pt idx="116">
                        <c:v>45536</c:v>
                      </c:pt>
                      <c:pt idx="117">
                        <c:v>45566</c:v>
                      </c:pt>
                      <c:pt idx="118">
                        <c:v>45597</c:v>
                      </c:pt>
                      <c:pt idx="119">
                        <c:v>45627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'[Cyclical Analysis and Leading Indicators.xlsx]CPI'!$F$2:$F$241</c15:sqref>
                        </c15:formulaRef>
                      </c:ext>
                    </c:extLst>
                    <c:numCache>
                      <c:formatCode>General</c:formatCode>
                      <c:ptCount val="240"/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4-4EDF-44E0-AD45-E9CDB97487A7}"/>
                  </c:ext>
                </c:extLst>
              </c15:ser>
            </c15:filteredLineSeries>
            <c15:filteredLineSeries>
              <c15:ser>
                <c:idx val="4"/>
                <c:order val="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'[Cyclical Analysis and Leading Indicators.xlsx]CPI'!$H$1</c15:sqref>
                        </c15:formulaRef>
                      </c:ext>
                    </c:extLst>
                    <c:strCache>
                      <c:ptCount val="1"/>
                      <c:pt idx="0">
                        <c:v>12-month trail</c:v>
                      </c:pt>
                    </c:strCache>
                  </c:strRef>
                </c:tx>
                <c:spPr>
                  <a:ln w="28575" cap="rnd">
                    <a:solidFill>
                      <a:schemeClr val="accent5"/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'[Cyclical Analysis and Leading Indicators.xlsx]CPI'!$Z$122:$Z$241</c15:sqref>
                        </c15:formulaRef>
                      </c:ext>
                    </c:extLst>
                    <c:numCache>
                      <c:formatCode>mmm\-yy</c:formatCode>
                      <c:ptCount val="120"/>
                      <c:pt idx="0">
                        <c:v>42005</c:v>
                      </c:pt>
                      <c:pt idx="1">
                        <c:v>42036</c:v>
                      </c:pt>
                      <c:pt idx="2">
                        <c:v>42064</c:v>
                      </c:pt>
                      <c:pt idx="3">
                        <c:v>42095</c:v>
                      </c:pt>
                      <c:pt idx="4">
                        <c:v>42125</c:v>
                      </c:pt>
                      <c:pt idx="5">
                        <c:v>42156</c:v>
                      </c:pt>
                      <c:pt idx="6">
                        <c:v>42186</c:v>
                      </c:pt>
                      <c:pt idx="7">
                        <c:v>42217</c:v>
                      </c:pt>
                      <c:pt idx="8">
                        <c:v>42248</c:v>
                      </c:pt>
                      <c:pt idx="9">
                        <c:v>42278</c:v>
                      </c:pt>
                      <c:pt idx="10">
                        <c:v>42309</c:v>
                      </c:pt>
                      <c:pt idx="11">
                        <c:v>42339</c:v>
                      </c:pt>
                      <c:pt idx="12">
                        <c:v>42370</c:v>
                      </c:pt>
                      <c:pt idx="13">
                        <c:v>42401</c:v>
                      </c:pt>
                      <c:pt idx="14">
                        <c:v>42430</c:v>
                      </c:pt>
                      <c:pt idx="15">
                        <c:v>42461</c:v>
                      </c:pt>
                      <c:pt idx="16">
                        <c:v>42491</c:v>
                      </c:pt>
                      <c:pt idx="17">
                        <c:v>42522</c:v>
                      </c:pt>
                      <c:pt idx="18">
                        <c:v>42552</c:v>
                      </c:pt>
                      <c:pt idx="19">
                        <c:v>42583</c:v>
                      </c:pt>
                      <c:pt idx="20">
                        <c:v>42614</c:v>
                      </c:pt>
                      <c:pt idx="21">
                        <c:v>42644</c:v>
                      </c:pt>
                      <c:pt idx="22">
                        <c:v>42675</c:v>
                      </c:pt>
                      <c:pt idx="23">
                        <c:v>42705</c:v>
                      </c:pt>
                      <c:pt idx="24">
                        <c:v>42736</c:v>
                      </c:pt>
                      <c:pt idx="25">
                        <c:v>42767</c:v>
                      </c:pt>
                      <c:pt idx="26">
                        <c:v>42795</c:v>
                      </c:pt>
                      <c:pt idx="27">
                        <c:v>42826</c:v>
                      </c:pt>
                      <c:pt idx="28">
                        <c:v>42856</c:v>
                      </c:pt>
                      <c:pt idx="29">
                        <c:v>42887</c:v>
                      </c:pt>
                      <c:pt idx="30">
                        <c:v>42917</c:v>
                      </c:pt>
                      <c:pt idx="31">
                        <c:v>42948</c:v>
                      </c:pt>
                      <c:pt idx="32">
                        <c:v>42979</c:v>
                      </c:pt>
                      <c:pt idx="33">
                        <c:v>43009</c:v>
                      </c:pt>
                      <c:pt idx="34">
                        <c:v>43040</c:v>
                      </c:pt>
                      <c:pt idx="35">
                        <c:v>43070</c:v>
                      </c:pt>
                      <c:pt idx="36">
                        <c:v>43101</c:v>
                      </c:pt>
                      <c:pt idx="37">
                        <c:v>43132</c:v>
                      </c:pt>
                      <c:pt idx="38">
                        <c:v>43160</c:v>
                      </c:pt>
                      <c:pt idx="39">
                        <c:v>43191</c:v>
                      </c:pt>
                      <c:pt idx="40">
                        <c:v>43221</c:v>
                      </c:pt>
                      <c:pt idx="41">
                        <c:v>43252</c:v>
                      </c:pt>
                      <c:pt idx="42">
                        <c:v>43282</c:v>
                      </c:pt>
                      <c:pt idx="43">
                        <c:v>43313</c:v>
                      </c:pt>
                      <c:pt idx="44">
                        <c:v>43344</c:v>
                      </c:pt>
                      <c:pt idx="45">
                        <c:v>43374</c:v>
                      </c:pt>
                      <c:pt idx="46">
                        <c:v>43405</c:v>
                      </c:pt>
                      <c:pt idx="47">
                        <c:v>43435</c:v>
                      </c:pt>
                      <c:pt idx="48">
                        <c:v>43466</c:v>
                      </c:pt>
                      <c:pt idx="49">
                        <c:v>43497</c:v>
                      </c:pt>
                      <c:pt idx="50">
                        <c:v>43525</c:v>
                      </c:pt>
                      <c:pt idx="51">
                        <c:v>43556</c:v>
                      </c:pt>
                      <c:pt idx="52">
                        <c:v>43586</c:v>
                      </c:pt>
                      <c:pt idx="53">
                        <c:v>43617</c:v>
                      </c:pt>
                      <c:pt idx="54">
                        <c:v>43647</c:v>
                      </c:pt>
                      <c:pt idx="55">
                        <c:v>43678</c:v>
                      </c:pt>
                      <c:pt idx="56">
                        <c:v>43709</c:v>
                      </c:pt>
                      <c:pt idx="57">
                        <c:v>43739</c:v>
                      </c:pt>
                      <c:pt idx="58">
                        <c:v>43770</c:v>
                      </c:pt>
                      <c:pt idx="59">
                        <c:v>43800</c:v>
                      </c:pt>
                      <c:pt idx="60">
                        <c:v>43831</c:v>
                      </c:pt>
                      <c:pt idx="61">
                        <c:v>43862</c:v>
                      </c:pt>
                      <c:pt idx="62">
                        <c:v>43891</c:v>
                      </c:pt>
                      <c:pt idx="63">
                        <c:v>43922</c:v>
                      </c:pt>
                      <c:pt idx="64">
                        <c:v>43952</c:v>
                      </c:pt>
                      <c:pt idx="65">
                        <c:v>43983</c:v>
                      </c:pt>
                      <c:pt idx="66">
                        <c:v>44013</c:v>
                      </c:pt>
                      <c:pt idx="67">
                        <c:v>44044</c:v>
                      </c:pt>
                      <c:pt idx="68">
                        <c:v>44075</c:v>
                      </c:pt>
                      <c:pt idx="69">
                        <c:v>44105</c:v>
                      </c:pt>
                      <c:pt idx="70">
                        <c:v>44136</c:v>
                      </c:pt>
                      <c:pt idx="71">
                        <c:v>44166</c:v>
                      </c:pt>
                      <c:pt idx="72">
                        <c:v>44197</c:v>
                      </c:pt>
                      <c:pt idx="73">
                        <c:v>44228</c:v>
                      </c:pt>
                      <c:pt idx="74">
                        <c:v>44256</c:v>
                      </c:pt>
                      <c:pt idx="75">
                        <c:v>44287</c:v>
                      </c:pt>
                      <c:pt idx="76">
                        <c:v>44317</c:v>
                      </c:pt>
                      <c:pt idx="77">
                        <c:v>44348</c:v>
                      </c:pt>
                      <c:pt idx="78">
                        <c:v>44378</c:v>
                      </c:pt>
                      <c:pt idx="79">
                        <c:v>44409</c:v>
                      </c:pt>
                      <c:pt idx="80">
                        <c:v>44440</c:v>
                      </c:pt>
                      <c:pt idx="81">
                        <c:v>44470</c:v>
                      </c:pt>
                      <c:pt idx="82">
                        <c:v>44501</c:v>
                      </c:pt>
                      <c:pt idx="83">
                        <c:v>44531</c:v>
                      </c:pt>
                      <c:pt idx="84">
                        <c:v>44562</c:v>
                      </c:pt>
                      <c:pt idx="85">
                        <c:v>44593</c:v>
                      </c:pt>
                      <c:pt idx="86">
                        <c:v>44621</c:v>
                      </c:pt>
                      <c:pt idx="87">
                        <c:v>44652</c:v>
                      </c:pt>
                      <c:pt idx="88">
                        <c:v>44682</c:v>
                      </c:pt>
                      <c:pt idx="89">
                        <c:v>44713</c:v>
                      </c:pt>
                      <c:pt idx="90">
                        <c:v>44743</c:v>
                      </c:pt>
                      <c:pt idx="91">
                        <c:v>44774</c:v>
                      </c:pt>
                      <c:pt idx="92">
                        <c:v>44805</c:v>
                      </c:pt>
                      <c:pt idx="93">
                        <c:v>44835</c:v>
                      </c:pt>
                      <c:pt idx="94">
                        <c:v>44866</c:v>
                      </c:pt>
                      <c:pt idx="95">
                        <c:v>44896</c:v>
                      </c:pt>
                      <c:pt idx="96">
                        <c:v>44927</c:v>
                      </c:pt>
                      <c:pt idx="97">
                        <c:v>44958</c:v>
                      </c:pt>
                      <c:pt idx="98">
                        <c:v>44986</c:v>
                      </c:pt>
                      <c:pt idx="99">
                        <c:v>45017</c:v>
                      </c:pt>
                      <c:pt idx="100">
                        <c:v>45047</c:v>
                      </c:pt>
                      <c:pt idx="101">
                        <c:v>45078</c:v>
                      </c:pt>
                      <c:pt idx="102">
                        <c:v>45108</c:v>
                      </c:pt>
                      <c:pt idx="103">
                        <c:v>45139</c:v>
                      </c:pt>
                      <c:pt idx="104">
                        <c:v>45170</c:v>
                      </c:pt>
                      <c:pt idx="105">
                        <c:v>45200</c:v>
                      </c:pt>
                      <c:pt idx="106">
                        <c:v>45231</c:v>
                      </c:pt>
                      <c:pt idx="107">
                        <c:v>45261</c:v>
                      </c:pt>
                      <c:pt idx="108">
                        <c:v>45292</c:v>
                      </c:pt>
                      <c:pt idx="109">
                        <c:v>45323</c:v>
                      </c:pt>
                      <c:pt idx="110">
                        <c:v>45352</c:v>
                      </c:pt>
                      <c:pt idx="111">
                        <c:v>45383</c:v>
                      </c:pt>
                      <c:pt idx="112">
                        <c:v>45413</c:v>
                      </c:pt>
                      <c:pt idx="113">
                        <c:v>45444</c:v>
                      </c:pt>
                      <c:pt idx="114">
                        <c:v>45474</c:v>
                      </c:pt>
                      <c:pt idx="115">
                        <c:v>45505</c:v>
                      </c:pt>
                      <c:pt idx="116">
                        <c:v>45536</c:v>
                      </c:pt>
                      <c:pt idx="117">
                        <c:v>45566</c:v>
                      </c:pt>
                      <c:pt idx="118">
                        <c:v>45597</c:v>
                      </c:pt>
                      <c:pt idx="119">
                        <c:v>45627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'[Cyclical Analysis and Leading Indicators.xlsx]CPI'!$H$2:$H$217</c15:sqref>
                        </c15:formulaRef>
                      </c:ext>
                    </c:extLst>
                    <c:numCache>
                      <c:formatCode>General</c:formatCode>
                      <c:ptCount val="216"/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5-4EDF-44E0-AD45-E9CDB97487A7}"/>
                  </c:ext>
                </c:extLst>
              </c15:ser>
            </c15:filteredLineSeries>
            <c15:filteredLineSeries>
              <c15:ser>
                <c:idx val="5"/>
                <c:order val="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'[Cyclical Analysis and Leading Indicators.xlsx]CPI'!$I$1</c15:sqref>
                        </c15:formulaRef>
                      </c:ext>
                    </c:extLst>
                    <c:strCache>
                      <c:ptCount val="1"/>
                      <c:pt idx="0">
                        <c:v>Y-o-Y</c:v>
                      </c:pt>
                    </c:strCache>
                  </c:strRef>
                </c:tx>
                <c:spPr>
                  <a:ln w="28575" cap="rnd">
                    <a:solidFill>
                      <a:schemeClr val="accent6"/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'[Cyclical Analysis and Leading Indicators.xlsx]CPI'!$Z$122:$Z$241</c15:sqref>
                        </c15:formulaRef>
                      </c:ext>
                    </c:extLst>
                    <c:numCache>
                      <c:formatCode>mmm\-yy</c:formatCode>
                      <c:ptCount val="120"/>
                      <c:pt idx="0">
                        <c:v>42005</c:v>
                      </c:pt>
                      <c:pt idx="1">
                        <c:v>42036</c:v>
                      </c:pt>
                      <c:pt idx="2">
                        <c:v>42064</c:v>
                      </c:pt>
                      <c:pt idx="3">
                        <c:v>42095</c:v>
                      </c:pt>
                      <c:pt idx="4">
                        <c:v>42125</c:v>
                      </c:pt>
                      <c:pt idx="5">
                        <c:v>42156</c:v>
                      </c:pt>
                      <c:pt idx="6">
                        <c:v>42186</c:v>
                      </c:pt>
                      <c:pt idx="7">
                        <c:v>42217</c:v>
                      </c:pt>
                      <c:pt idx="8">
                        <c:v>42248</c:v>
                      </c:pt>
                      <c:pt idx="9">
                        <c:v>42278</c:v>
                      </c:pt>
                      <c:pt idx="10">
                        <c:v>42309</c:v>
                      </c:pt>
                      <c:pt idx="11">
                        <c:v>42339</c:v>
                      </c:pt>
                      <c:pt idx="12">
                        <c:v>42370</c:v>
                      </c:pt>
                      <c:pt idx="13">
                        <c:v>42401</c:v>
                      </c:pt>
                      <c:pt idx="14">
                        <c:v>42430</c:v>
                      </c:pt>
                      <c:pt idx="15">
                        <c:v>42461</c:v>
                      </c:pt>
                      <c:pt idx="16">
                        <c:v>42491</c:v>
                      </c:pt>
                      <c:pt idx="17">
                        <c:v>42522</c:v>
                      </c:pt>
                      <c:pt idx="18">
                        <c:v>42552</c:v>
                      </c:pt>
                      <c:pt idx="19">
                        <c:v>42583</c:v>
                      </c:pt>
                      <c:pt idx="20">
                        <c:v>42614</c:v>
                      </c:pt>
                      <c:pt idx="21">
                        <c:v>42644</c:v>
                      </c:pt>
                      <c:pt idx="22">
                        <c:v>42675</c:v>
                      </c:pt>
                      <c:pt idx="23">
                        <c:v>42705</c:v>
                      </c:pt>
                      <c:pt idx="24">
                        <c:v>42736</c:v>
                      </c:pt>
                      <c:pt idx="25">
                        <c:v>42767</c:v>
                      </c:pt>
                      <c:pt idx="26">
                        <c:v>42795</c:v>
                      </c:pt>
                      <c:pt idx="27">
                        <c:v>42826</c:v>
                      </c:pt>
                      <c:pt idx="28">
                        <c:v>42856</c:v>
                      </c:pt>
                      <c:pt idx="29">
                        <c:v>42887</c:v>
                      </c:pt>
                      <c:pt idx="30">
                        <c:v>42917</c:v>
                      </c:pt>
                      <c:pt idx="31">
                        <c:v>42948</c:v>
                      </c:pt>
                      <c:pt idx="32">
                        <c:v>42979</c:v>
                      </c:pt>
                      <c:pt idx="33">
                        <c:v>43009</c:v>
                      </c:pt>
                      <c:pt idx="34">
                        <c:v>43040</c:v>
                      </c:pt>
                      <c:pt idx="35">
                        <c:v>43070</c:v>
                      </c:pt>
                      <c:pt idx="36">
                        <c:v>43101</c:v>
                      </c:pt>
                      <c:pt idx="37">
                        <c:v>43132</c:v>
                      </c:pt>
                      <c:pt idx="38">
                        <c:v>43160</c:v>
                      </c:pt>
                      <c:pt idx="39">
                        <c:v>43191</c:v>
                      </c:pt>
                      <c:pt idx="40">
                        <c:v>43221</c:v>
                      </c:pt>
                      <c:pt idx="41">
                        <c:v>43252</c:v>
                      </c:pt>
                      <c:pt idx="42">
                        <c:v>43282</c:v>
                      </c:pt>
                      <c:pt idx="43">
                        <c:v>43313</c:v>
                      </c:pt>
                      <c:pt idx="44">
                        <c:v>43344</c:v>
                      </c:pt>
                      <c:pt idx="45">
                        <c:v>43374</c:v>
                      </c:pt>
                      <c:pt idx="46">
                        <c:v>43405</c:v>
                      </c:pt>
                      <c:pt idx="47">
                        <c:v>43435</c:v>
                      </c:pt>
                      <c:pt idx="48">
                        <c:v>43466</c:v>
                      </c:pt>
                      <c:pt idx="49">
                        <c:v>43497</c:v>
                      </c:pt>
                      <c:pt idx="50">
                        <c:v>43525</c:v>
                      </c:pt>
                      <c:pt idx="51">
                        <c:v>43556</c:v>
                      </c:pt>
                      <c:pt idx="52">
                        <c:v>43586</c:v>
                      </c:pt>
                      <c:pt idx="53">
                        <c:v>43617</c:v>
                      </c:pt>
                      <c:pt idx="54">
                        <c:v>43647</c:v>
                      </c:pt>
                      <c:pt idx="55">
                        <c:v>43678</c:v>
                      </c:pt>
                      <c:pt idx="56">
                        <c:v>43709</c:v>
                      </c:pt>
                      <c:pt idx="57">
                        <c:v>43739</c:v>
                      </c:pt>
                      <c:pt idx="58">
                        <c:v>43770</c:v>
                      </c:pt>
                      <c:pt idx="59">
                        <c:v>43800</c:v>
                      </c:pt>
                      <c:pt idx="60">
                        <c:v>43831</c:v>
                      </c:pt>
                      <c:pt idx="61">
                        <c:v>43862</c:v>
                      </c:pt>
                      <c:pt idx="62">
                        <c:v>43891</c:v>
                      </c:pt>
                      <c:pt idx="63">
                        <c:v>43922</c:v>
                      </c:pt>
                      <c:pt idx="64">
                        <c:v>43952</c:v>
                      </c:pt>
                      <c:pt idx="65">
                        <c:v>43983</c:v>
                      </c:pt>
                      <c:pt idx="66">
                        <c:v>44013</c:v>
                      </c:pt>
                      <c:pt idx="67">
                        <c:v>44044</c:v>
                      </c:pt>
                      <c:pt idx="68">
                        <c:v>44075</c:v>
                      </c:pt>
                      <c:pt idx="69">
                        <c:v>44105</c:v>
                      </c:pt>
                      <c:pt idx="70">
                        <c:v>44136</c:v>
                      </c:pt>
                      <c:pt idx="71">
                        <c:v>44166</c:v>
                      </c:pt>
                      <c:pt idx="72">
                        <c:v>44197</c:v>
                      </c:pt>
                      <c:pt idx="73">
                        <c:v>44228</c:v>
                      </c:pt>
                      <c:pt idx="74">
                        <c:v>44256</c:v>
                      </c:pt>
                      <c:pt idx="75">
                        <c:v>44287</c:v>
                      </c:pt>
                      <c:pt idx="76">
                        <c:v>44317</c:v>
                      </c:pt>
                      <c:pt idx="77">
                        <c:v>44348</c:v>
                      </c:pt>
                      <c:pt idx="78">
                        <c:v>44378</c:v>
                      </c:pt>
                      <c:pt idx="79">
                        <c:v>44409</c:v>
                      </c:pt>
                      <c:pt idx="80">
                        <c:v>44440</c:v>
                      </c:pt>
                      <c:pt idx="81">
                        <c:v>44470</c:v>
                      </c:pt>
                      <c:pt idx="82">
                        <c:v>44501</c:v>
                      </c:pt>
                      <c:pt idx="83">
                        <c:v>44531</c:v>
                      </c:pt>
                      <c:pt idx="84">
                        <c:v>44562</c:v>
                      </c:pt>
                      <c:pt idx="85">
                        <c:v>44593</c:v>
                      </c:pt>
                      <c:pt idx="86">
                        <c:v>44621</c:v>
                      </c:pt>
                      <c:pt idx="87">
                        <c:v>44652</c:v>
                      </c:pt>
                      <c:pt idx="88">
                        <c:v>44682</c:v>
                      </c:pt>
                      <c:pt idx="89">
                        <c:v>44713</c:v>
                      </c:pt>
                      <c:pt idx="90">
                        <c:v>44743</c:v>
                      </c:pt>
                      <c:pt idx="91">
                        <c:v>44774</c:v>
                      </c:pt>
                      <c:pt idx="92">
                        <c:v>44805</c:v>
                      </c:pt>
                      <c:pt idx="93">
                        <c:v>44835</c:v>
                      </c:pt>
                      <c:pt idx="94">
                        <c:v>44866</c:v>
                      </c:pt>
                      <c:pt idx="95">
                        <c:v>44896</c:v>
                      </c:pt>
                      <c:pt idx="96">
                        <c:v>44927</c:v>
                      </c:pt>
                      <c:pt idx="97">
                        <c:v>44958</c:v>
                      </c:pt>
                      <c:pt idx="98">
                        <c:v>44986</c:v>
                      </c:pt>
                      <c:pt idx="99">
                        <c:v>45017</c:v>
                      </c:pt>
                      <c:pt idx="100">
                        <c:v>45047</c:v>
                      </c:pt>
                      <c:pt idx="101">
                        <c:v>45078</c:v>
                      </c:pt>
                      <c:pt idx="102">
                        <c:v>45108</c:v>
                      </c:pt>
                      <c:pt idx="103">
                        <c:v>45139</c:v>
                      </c:pt>
                      <c:pt idx="104">
                        <c:v>45170</c:v>
                      </c:pt>
                      <c:pt idx="105">
                        <c:v>45200</c:v>
                      </c:pt>
                      <c:pt idx="106">
                        <c:v>45231</c:v>
                      </c:pt>
                      <c:pt idx="107">
                        <c:v>45261</c:v>
                      </c:pt>
                      <c:pt idx="108">
                        <c:v>45292</c:v>
                      </c:pt>
                      <c:pt idx="109">
                        <c:v>45323</c:v>
                      </c:pt>
                      <c:pt idx="110">
                        <c:v>45352</c:v>
                      </c:pt>
                      <c:pt idx="111">
                        <c:v>45383</c:v>
                      </c:pt>
                      <c:pt idx="112">
                        <c:v>45413</c:v>
                      </c:pt>
                      <c:pt idx="113">
                        <c:v>45444</c:v>
                      </c:pt>
                      <c:pt idx="114">
                        <c:v>45474</c:v>
                      </c:pt>
                      <c:pt idx="115">
                        <c:v>45505</c:v>
                      </c:pt>
                      <c:pt idx="116">
                        <c:v>45536</c:v>
                      </c:pt>
                      <c:pt idx="117">
                        <c:v>45566</c:v>
                      </c:pt>
                      <c:pt idx="118">
                        <c:v>45597</c:v>
                      </c:pt>
                      <c:pt idx="119">
                        <c:v>45627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'[Cyclical Analysis and Leading Indicators.xlsx]CPI'!$I$2:$I$217</c15:sqref>
                        </c15:formulaRef>
                      </c:ext>
                    </c:extLst>
                    <c:numCache>
                      <c:formatCode>General</c:formatCode>
                      <c:ptCount val="216"/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6-4EDF-44E0-AD45-E9CDB97487A7}"/>
                  </c:ext>
                </c:extLst>
              </c15:ser>
            </c15:filteredLineSeries>
            <c15:filteredLineSeries>
              <c15:ser>
                <c:idx val="6"/>
                <c:order val="6"/>
                <c:tx>
                  <c:v>US IP Y-o-Y</c:v>
                </c:tx>
                <c:spPr>
                  <a:ln w="28575" cap="rnd">
                    <a:solidFill>
                      <a:schemeClr val="accent1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'[Cyclical Analysis and Leading Indicators.xlsx]CPI'!$Z$122:$Z$241</c15:sqref>
                        </c15:formulaRef>
                      </c:ext>
                    </c:extLst>
                    <c:numCache>
                      <c:formatCode>mmm\-yy</c:formatCode>
                      <c:ptCount val="120"/>
                      <c:pt idx="0">
                        <c:v>42005</c:v>
                      </c:pt>
                      <c:pt idx="1">
                        <c:v>42036</c:v>
                      </c:pt>
                      <c:pt idx="2">
                        <c:v>42064</c:v>
                      </c:pt>
                      <c:pt idx="3">
                        <c:v>42095</c:v>
                      </c:pt>
                      <c:pt idx="4">
                        <c:v>42125</c:v>
                      </c:pt>
                      <c:pt idx="5">
                        <c:v>42156</c:v>
                      </c:pt>
                      <c:pt idx="6">
                        <c:v>42186</c:v>
                      </c:pt>
                      <c:pt idx="7">
                        <c:v>42217</c:v>
                      </c:pt>
                      <c:pt idx="8">
                        <c:v>42248</c:v>
                      </c:pt>
                      <c:pt idx="9">
                        <c:v>42278</c:v>
                      </c:pt>
                      <c:pt idx="10">
                        <c:v>42309</c:v>
                      </c:pt>
                      <c:pt idx="11">
                        <c:v>42339</c:v>
                      </c:pt>
                      <c:pt idx="12">
                        <c:v>42370</c:v>
                      </c:pt>
                      <c:pt idx="13">
                        <c:v>42401</c:v>
                      </c:pt>
                      <c:pt idx="14">
                        <c:v>42430</c:v>
                      </c:pt>
                      <c:pt idx="15">
                        <c:v>42461</c:v>
                      </c:pt>
                      <c:pt idx="16">
                        <c:v>42491</c:v>
                      </c:pt>
                      <c:pt idx="17">
                        <c:v>42522</c:v>
                      </c:pt>
                      <c:pt idx="18">
                        <c:v>42552</c:v>
                      </c:pt>
                      <c:pt idx="19">
                        <c:v>42583</c:v>
                      </c:pt>
                      <c:pt idx="20">
                        <c:v>42614</c:v>
                      </c:pt>
                      <c:pt idx="21">
                        <c:v>42644</c:v>
                      </c:pt>
                      <c:pt idx="22">
                        <c:v>42675</c:v>
                      </c:pt>
                      <c:pt idx="23">
                        <c:v>42705</c:v>
                      </c:pt>
                      <c:pt idx="24">
                        <c:v>42736</c:v>
                      </c:pt>
                      <c:pt idx="25">
                        <c:v>42767</c:v>
                      </c:pt>
                      <c:pt idx="26">
                        <c:v>42795</c:v>
                      </c:pt>
                      <c:pt idx="27">
                        <c:v>42826</c:v>
                      </c:pt>
                      <c:pt idx="28">
                        <c:v>42856</c:v>
                      </c:pt>
                      <c:pt idx="29">
                        <c:v>42887</c:v>
                      </c:pt>
                      <c:pt idx="30">
                        <c:v>42917</c:v>
                      </c:pt>
                      <c:pt idx="31">
                        <c:v>42948</c:v>
                      </c:pt>
                      <c:pt idx="32">
                        <c:v>42979</c:v>
                      </c:pt>
                      <c:pt idx="33">
                        <c:v>43009</c:v>
                      </c:pt>
                      <c:pt idx="34">
                        <c:v>43040</c:v>
                      </c:pt>
                      <c:pt idx="35">
                        <c:v>43070</c:v>
                      </c:pt>
                      <c:pt idx="36">
                        <c:v>43101</c:v>
                      </c:pt>
                      <c:pt idx="37">
                        <c:v>43132</c:v>
                      </c:pt>
                      <c:pt idx="38">
                        <c:v>43160</c:v>
                      </c:pt>
                      <c:pt idx="39">
                        <c:v>43191</c:v>
                      </c:pt>
                      <c:pt idx="40">
                        <c:v>43221</c:v>
                      </c:pt>
                      <c:pt idx="41">
                        <c:v>43252</c:v>
                      </c:pt>
                      <c:pt idx="42">
                        <c:v>43282</c:v>
                      </c:pt>
                      <c:pt idx="43">
                        <c:v>43313</c:v>
                      </c:pt>
                      <c:pt idx="44">
                        <c:v>43344</c:v>
                      </c:pt>
                      <c:pt idx="45">
                        <c:v>43374</c:v>
                      </c:pt>
                      <c:pt idx="46">
                        <c:v>43405</c:v>
                      </c:pt>
                      <c:pt idx="47">
                        <c:v>43435</c:v>
                      </c:pt>
                      <c:pt idx="48">
                        <c:v>43466</c:v>
                      </c:pt>
                      <c:pt idx="49">
                        <c:v>43497</c:v>
                      </c:pt>
                      <c:pt idx="50">
                        <c:v>43525</c:v>
                      </c:pt>
                      <c:pt idx="51">
                        <c:v>43556</c:v>
                      </c:pt>
                      <c:pt idx="52">
                        <c:v>43586</c:v>
                      </c:pt>
                      <c:pt idx="53">
                        <c:v>43617</c:v>
                      </c:pt>
                      <c:pt idx="54">
                        <c:v>43647</c:v>
                      </c:pt>
                      <c:pt idx="55">
                        <c:v>43678</c:v>
                      </c:pt>
                      <c:pt idx="56">
                        <c:v>43709</c:v>
                      </c:pt>
                      <c:pt idx="57">
                        <c:v>43739</c:v>
                      </c:pt>
                      <c:pt idx="58">
                        <c:v>43770</c:v>
                      </c:pt>
                      <c:pt idx="59">
                        <c:v>43800</c:v>
                      </c:pt>
                      <c:pt idx="60">
                        <c:v>43831</c:v>
                      </c:pt>
                      <c:pt idx="61">
                        <c:v>43862</c:v>
                      </c:pt>
                      <c:pt idx="62">
                        <c:v>43891</c:v>
                      </c:pt>
                      <c:pt idx="63">
                        <c:v>43922</c:v>
                      </c:pt>
                      <c:pt idx="64">
                        <c:v>43952</c:v>
                      </c:pt>
                      <c:pt idx="65">
                        <c:v>43983</c:v>
                      </c:pt>
                      <c:pt idx="66">
                        <c:v>44013</c:v>
                      </c:pt>
                      <c:pt idx="67">
                        <c:v>44044</c:v>
                      </c:pt>
                      <c:pt idx="68">
                        <c:v>44075</c:v>
                      </c:pt>
                      <c:pt idx="69">
                        <c:v>44105</c:v>
                      </c:pt>
                      <c:pt idx="70">
                        <c:v>44136</c:v>
                      </c:pt>
                      <c:pt idx="71">
                        <c:v>44166</c:v>
                      </c:pt>
                      <c:pt idx="72">
                        <c:v>44197</c:v>
                      </c:pt>
                      <c:pt idx="73">
                        <c:v>44228</c:v>
                      </c:pt>
                      <c:pt idx="74">
                        <c:v>44256</c:v>
                      </c:pt>
                      <c:pt idx="75">
                        <c:v>44287</c:v>
                      </c:pt>
                      <c:pt idx="76">
                        <c:v>44317</c:v>
                      </c:pt>
                      <c:pt idx="77">
                        <c:v>44348</c:v>
                      </c:pt>
                      <c:pt idx="78">
                        <c:v>44378</c:v>
                      </c:pt>
                      <c:pt idx="79">
                        <c:v>44409</c:v>
                      </c:pt>
                      <c:pt idx="80">
                        <c:v>44440</c:v>
                      </c:pt>
                      <c:pt idx="81">
                        <c:v>44470</c:v>
                      </c:pt>
                      <c:pt idx="82">
                        <c:v>44501</c:v>
                      </c:pt>
                      <c:pt idx="83">
                        <c:v>44531</c:v>
                      </c:pt>
                      <c:pt idx="84">
                        <c:v>44562</c:v>
                      </c:pt>
                      <c:pt idx="85">
                        <c:v>44593</c:v>
                      </c:pt>
                      <c:pt idx="86">
                        <c:v>44621</c:v>
                      </c:pt>
                      <c:pt idx="87">
                        <c:v>44652</c:v>
                      </c:pt>
                      <c:pt idx="88">
                        <c:v>44682</c:v>
                      </c:pt>
                      <c:pt idx="89">
                        <c:v>44713</c:v>
                      </c:pt>
                      <c:pt idx="90">
                        <c:v>44743</c:v>
                      </c:pt>
                      <c:pt idx="91">
                        <c:v>44774</c:v>
                      </c:pt>
                      <c:pt idx="92">
                        <c:v>44805</c:v>
                      </c:pt>
                      <c:pt idx="93">
                        <c:v>44835</c:v>
                      </c:pt>
                      <c:pt idx="94">
                        <c:v>44866</c:v>
                      </c:pt>
                      <c:pt idx="95">
                        <c:v>44896</c:v>
                      </c:pt>
                      <c:pt idx="96">
                        <c:v>44927</c:v>
                      </c:pt>
                      <c:pt idx="97">
                        <c:v>44958</c:v>
                      </c:pt>
                      <c:pt idx="98">
                        <c:v>44986</c:v>
                      </c:pt>
                      <c:pt idx="99">
                        <c:v>45017</c:v>
                      </c:pt>
                      <c:pt idx="100">
                        <c:v>45047</c:v>
                      </c:pt>
                      <c:pt idx="101">
                        <c:v>45078</c:v>
                      </c:pt>
                      <c:pt idx="102">
                        <c:v>45108</c:v>
                      </c:pt>
                      <c:pt idx="103">
                        <c:v>45139</c:v>
                      </c:pt>
                      <c:pt idx="104">
                        <c:v>45170</c:v>
                      </c:pt>
                      <c:pt idx="105">
                        <c:v>45200</c:v>
                      </c:pt>
                      <c:pt idx="106">
                        <c:v>45231</c:v>
                      </c:pt>
                      <c:pt idx="107">
                        <c:v>45261</c:v>
                      </c:pt>
                      <c:pt idx="108">
                        <c:v>45292</c:v>
                      </c:pt>
                      <c:pt idx="109">
                        <c:v>45323</c:v>
                      </c:pt>
                      <c:pt idx="110">
                        <c:v>45352</c:v>
                      </c:pt>
                      <c:pt idx="111">
                        <c:v>45383</c:v>
                      </c:pt>
                      <c:pt idx="112">
                        <c:v>45413</c:v>
                      </c:pt>
                      <c:pt idx="113">
                        <c:v>45444</c:v>
                      </c:pt>
                      <c:pt idx="114">
                        <c:v>45474</c:v>
                      </c:pt>
                      <c:pt idx="115">
                        <c:v>45505</c:v>
                      </c:pt>
                      <c:pt idx="116">
                        <c:v>45536</c:v>
                      </c:pt>
                      <c:pt idx="117">
                        <c:v>45566</c:v>
                      </c:pt>
                      <c:pt idx="118">
                        <c:v>45597</c:v>
                      </c:pt>
                      <c:pt idx="119">
                        <c:v>45627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'[Cyclical Analysis and Leading Indicators.xlsx]USIP'!$G$14:$G$232</c15:sqref>
                        </c15:formulaRef>
                      </c:ext>
                    </c:extLst>
                    <c:numCache>
                      <c:formatCode>General</c:formatCode>
                      <c:ptCount val="219"/>
                      <c:pt idx="23" formatCode="0.0">
                        <c:v>2.2830452586037921</c:v>
                      </c:pt>
                      <c:pt idx="24" formatCode="0.0">
                        <c:v>2.2928051803039295</c:v>
                      </c:pt>
                      <c:pt idx="25" formatCode="0.0">
                        <c:v>2.4037066228502511</c:v>
                      </c:pt>
                      <c:pt idx="26" formatCode="0.0">
                        <c:v>2.4260317416199513</c:v>
                      </c:pt>
                      <c:pt idx="27" formatCode="0.0">
                        <c:v>2.6322145858486863</c:v>
                      </c:pt>
                      <c:pt idx="28" formatCode="0.0">
                        <c:v>2.7067457512839184</c:v>
                      </c:pt>
                      <c:pt idx="29" formatCode="0.0">
                        <c:v>2.7410587930526589</c:v>
                      </c:pt>
                      <c:pt idx="30" formatCode="0.0">
                        <c:v>2.7009726582854654</c:v>
                      </c:pt>
                      <c:pt idx="31" formatCode="0.0">
                        <c:v>2.6593458166409363</c:v>
                      </c:pt>
                      <c:pt idx="32" formatCode="0.0">
                        <c:v>2.5363334672905609</c:v>
                      </c:pt>
                      <c:pt idx="33" formatCode="0.0">
                        <c:v>2.493468928601672</c:v>
                      </c:pt>
                      <c:pt idx="34" formatCode="0.0">
                        <c:v>2.5911105393735738</c:v>
                      </c:pt>
                      <c:pt idx="35" formatCode="0.0">
                        <c:v>2.5613336241335958</c:v>
                      </c:pt>
                      <c:pt idx="36" formatCode="0.0">
                        <c:v>2.61247084663907</c:v>
                      </c:pt>
                      <c:pt idx="37" formatCode="0.0">
                        <c:v>2.4544727914335311</c:v>
                      </c:pt>
                      <c:pt idx="38" formatCode="0.0">
                        <c:v>2.2491041565377685</c:v>
                      </c:pt>
                      <c:pt idx="39" formatCode="0.0">
                        <c:v>1.9249743397442529</c:v>
                      </c:pt>
                      <c:pt idx="40" formatCode="0.0">
                        <c:v>1.5339655042709239</c:v>
                      </c:pt>
                      <c:pt idx="41" formatCode="0.0">
                        <c:v>1.1492234760818008</c:v>
                      </c:pt>
                      <c:pt idx="42" formatCode="0.0">
                        <c:v>0.83095108383153615</c:v>
                      </c:pt>
                      <c:pt idx="43" formatCode="0.0">
                        <c:v>0.30717302429523841</c:v>
                      </c:pt>
                      <c:pt idx="44" formatCode="0.0">
                        <c:v>-0.63172544365552596</c:v>
                      </c:pt>
                      <c:pt idx="45" formatCode="0.0">
                        <c:v>-1.4206072971032313</c:v>
                      </c:pt>
                      <c:pt idx="46" formatCode="0.0">
                        <c:v>-2.390599885880178</c:v>
                      </c:pt>
                      <c:pt idx="47" formatCode="0.0">
                        <c:v>-3.464057833190509</c:v>
                      </c:pt>
                      <c:pt idx="48" formatCode="0.0">
                        <c:v>-4.7236100996034054</c:v>
                      </c:pt>
                      <c:pt idx="49" formatCode="0.0">
                        <c:v>-5.8902889299822192</c:v>
                      </c:pt>
                      <c:pt idx="50" formatCode="0.0">
                        <c:v>-7.1005180447404967</c:v>
                      </c:pt>
                      <c:pt idx="51" formatCode="0.0">
                        <c:v>-8.356941206276943</c:v>
                      </c:pt>
                      <c:pt idx="52" formatCode="0.0">
                        <c:v>-9.4765082366586739</c:v>
                      </c:pt>
                      <c:pt idx="53" formatCode="0.0">
                        <c:v>-10.609759064345923</c:v>
                      </c:pt>
                      <c:pt idx="54" formatCode="0.0">
                        <c:v>-11.610261047063389</c:v>
                      </c:pt>
                      <c:pt idx="55" formatCode="0.0">
                        <c:v>-12.231452218421879</c:v>
                      </c:pt>
                      <c:pt idx="56" formatCode="0.0">
                        <c:v>-12.163895576020593</c:v>
                      </c:pt>
                      <c:pt idx="57" formatCode="0.0">
                        <c:v>-12.204056511643614</c:v>
                      </c:pt>
                      <c:pt idx="58" formatCode="0.0">
                        <c:v>-11.988382027866678</c:v>
                      </c:pt>
                      <c:pt idx="59" formatCode="0.0">
                        <c:v>-11.366452085973961</c:v>
                      </c:pt>
                      <c:pt idx="60" formatCode="0.0">
                        <c:v>-10.292895236505672</c:v>
                      </c:pt>
                      <c:pt idx="61" formatCode="0.0">
                        <c:v>-9.0837670131753327</c:v>
                      </c:pt>
                      <c:pt idx="62" formatCode="0.0">
                        <c:v>-7.5660943901381899</c:v>
                      </c:pt>
                      <c:pt idx="63" formatCode="0.0">
                        <c:v>-5.8066000921465388</c:v>
                      </c:pt>
                      <c:pt idx="64" formatCode="0.0">
                        <c:v>-3.9024343818192904</c:v>
                      </c:pt>
                      <c:pt idx="65" formatCode="0.0">
                        <c:v>-1.8515732989785789</c:v>
                      </c:pt>
                      <c:pt idx="66" formatCode="0.0">
                        <c:v>-3.7452702347934519E-2</c:v>
                      </c:pt>
                      <c:pt idx="67" formatCode="0.0">
                        <c:v>1.5563561407936817</c:v>
                      </c:pt>
                      <c:pt idx="68" formatCode="0.0">
                        <c:v>2.7270214079322415</c:v>
                      </c:pt>
                      <c:pt idx="69" formatCode="0.0">
                        <c:v>3.8750264215660053</c:v>
                      </c:pt>
                      <c:pt idx="70" formatCode="0.0">
                        <c:v>4.8161112202415524</c:v>
                      </c:pt>
                      <c:pt idx="71" formatCode="0.0">
                        <c:v>5.5433373971642794</c:v>
                      </c:pt>
                      <c:pt idx="72" formatCode="0.0">
                        <c:v>5.8343348801845423</c:v>
                      </c:pt>
                      <c:pt idx="73" formatCode="0.0">
                        <c:v>5.9648361276773585</c:v>
                      </c:pt>
                      <c:pt idx="74" formatCode="0.0">
                        <c:v>5.9443218647937499</c:v>
                      </c:pt>
                      <c:pt idx="75" formatCode="0.0">
                        <c:v>5.7117523726787738</c:v>
                      </c:pt>
                      <c:pt idx="76" formatCode="0.0">
                        <c:v>5.2277788907715461</c:v>
                      </c:pt>
                      <c:pt idx="77" formatCode="0.0">
                        <c:v>4.695625781327962</c:v>
                      </c:pt>
                      <c:pt idx="78" formatCode="0.0">
                        <c:v>4.320157578212843</c:v>
                      </c:pt>
                      <c:pt idx="79" formatCode="0.0">
                        <c:v>3.9754350889296575</c:v>
                      </c:pt>
                      <c:pt idx="80" formatCode="0.0">
                        <c:v>3.6697270535496926</c:v>
                      </c:pt>
                      <c:pt idx="81" formatCode="0.0">
                        <c:v>3.4816335244383509</c:v>
                      </c:pt>
                      <c:pt idx="82" formatCode="0.0">
                        <c:v>3.3671580267392613</c:v>
                      </c:pt>
                      <c:pt idx="83" formatCode="0.0">
                        <c:v>3.1457662452004627</c:v>
                      </c:pt>
                      <c:pt idx="84" formatCode="0.0">
                        <c:v>3.0606144027825621</c:v>
                      </c:pt>
                      <c:pt idx="85" formatCode="0.0">
                        <c:v>3.1446176647218493</c:v>
                      </c:pt>
                      <c:pt idx="86" formatCode="0.0">
                        <c:v>3.0379138461970427</c:v>
                      </c:pt>
                      <c:pt idx="87" formatCode="0.0">
                        <c:v>3.093702176514924</c:v>
                      </c:pt>
                      <c:pt idx="88" formatCode="0.0">
                        <c:v>3.2511264724544873</c:v>
                      </c:pt>
                      <c:pt idx="89" formatCode="0.0">
                        <c:v>3.3744057679763557</c:v>
                      </c:pt>
                      <c:pt idx="90" formatCode="0.0">
                        <c:v>3.4109298629823428</c:v>
                      </c:pt>
                      <c:pt idx="91" formatCode="0.0">
                        <c:v>3.3941056584819762</c:v>
                      </c:pt>
                      <c:pt idx="92" formatCode="0.0">
                        <c:v>3.3791660395551304</c:v>
                      </c:pt>
                      <c:pt idx="93" formatCode="0.0">
                        <c:v>3.2452683586955686</c:v>
                      </c:pt>
                      <c:pt idx="94" formatCode="0.0">
                        <c:v>3.1432989306145203</c:v>
                      </c:pt>
                      <c:pt idx="95" formatCode="0.0">
                        <c:v>3.0520832653611052</c:v>
                      </c:pt>
                      <c:pt idx="96" formatCode="0.0">
                        <c:v>2.8878907632759336</c:v>
                      </c:pt>
                      <c:pt idx="97" formatCode="0.0">
                        <c:v>2.637678455445311</c:v>
                      </c:pt>
                      <c:pt idx="98" formatCode="0.0">
                        <c:v>2.5762645631850489</c:v>
                      </c:pt>
                      <c:pt idx="99" formatCode="0.0">
                        <c:v>2.4208461978512332</c:v>
                      </c:pt>
                      <c:pt idx="100" formatCode="0.0">
                        <c:v>2.2119643802165996</c:v>
                      </c:pt>
                      <c:pt idx="101" formatCode="0.0">
                        <c:v>2.0546215287034642</c:v>
                      </c:pt>
                      <c:pt idx="102" formatCode="0.0">
                        <c:v>1.9011134396197775</c:v>
                      </c:pt>
                      <c:pt idx="103" formatCode="0.0">
                        <c:v>1.9022847544771508</c:v>
                      </c:pt>
                      <c:pt idx="104" formatCode="0.0">
                        <c:v>1.9370829633459152</c:v>
                      </c:pt>
                      <c:pt idx="105" formatCode="0.0">
                        <c:v>2.0015224784540919</c:v>
                      </c:pt>
                      <c:pt idx="106" formatCode="0.0">
                        <c:v>1.9981551350896467</c:v>
                      </c:pt>
                      <c:pt idx="107" formatCode="0.0">
                        <c:v>2.0109378851921775</c:v>
                      </c:pt>
                      <c:pt idx="108" formatCode="0.0">
                        <c:v>2.0388288367047664</c:v>
                      </c:pt>
                      <c:pt idx="109" formatCode="0.0">
                        <c:v>2.0916421363888986</c:v>
                      </c:pt>
                      <c:pt idx="110" formatCode="0.0">
                        <c:v>2.1649670806457522</c:v>
                      </c:pt>
                      <c:pt idx="111" formatCode="0.0">
                        <c:v>2.2071098092767585</c:v>
                      </c:pt>
                      <c:pt idx="112" formatCode="0.0">
                        <c:v>2.3535416129456053</c:v>
                      </c:pt>
                      <c:pt idx="113" formatCode="0.0">
                        <c:v>2.4945259809491915</c:v>
                      </c:pt>
                      <c:pt idx="114" formatCode="0.0">
                        <c:v>2.6762647951615151</c:v>
                      </c:pt>
                      <c:pt idx="115" formatCode="0.0">
                        <c:v>2.7527545174830976</c:v>
                      </c:pt>
                      <c:pt idx="116" formatCode="0.0">
                        <c:v>2.7670329583189215</c:v>
                      </c:pt>
                      <c:pt idx="117" formatCode="0.0">
                        <c:v>2.8131916866774844</c:v>
                      </c:pt>
                      <c:pt idx="118" formatCode="0.0">
                        <c:v>2.9131662169784818</c:v>
                      </c:pt>
                      <c:pt idx="119" formatCode="0.0">
                        <c:v>3.002462935595787</c:v>
                      </c:pt>
                      <c:pt idx="120" formatCode="0.0">
                        <c:v>3.0621809451752711</c:v>
                      </c:pt>
                      <c:pt idx="121" formatCode="0.0">
                        <c:v>3.003750027168067</c:v>
                      </c:pt>
                      <c:pt idx="122" formatCode="0.0">
                        <c:v>2.7494498657172812</c:v>
                      </c:pt>
                      <c:pt idx="123" formatCode="0.0">
                        <c:v>2.4657052347967436</c:v>
                      </c:pt>
                      <c:pt idx="124" formatCode="0.0">
                        <c:v>2.0733657077083762</c:v>
                      </c:pt>
                      <c:pt idx="125" formatCode="0.0">
                        <c:v>1.6322296593767902</c:v>
                      </c:pt>
                      <c:pt idx="126" formatCode="0.0">
                        <c:v>1.2322036029607659</c:v>
                      </c:pt>
                      <c:pt idx="127" formatCode="0.0">
                        <c:v>0.83634087659029888</c:v>
                      </c:pt>
                      <c:pt idx="128" formatCode="0.0">
                        <c:v>0.35316750776843264</c:v>
                      </c:pt>
                      <c:pt idx="129" formatCode="0.0">
                        <c:v>-0.12844784450071245</c:v>
                      </c:pt>
                      <c:pt idx="130" formatCode="0.0">
                        <c:v>-0.76696344380688686</c:v>
                      </c:pt>
                      <c:pt idx="131" formatCode="0.0">
                        <c:v>-1.4153605452215317</c:v>
                      </c:pt>
                      <c:pt idx="132" formatCode="0.0">
                        <c:v>-1.8993609692717826</c:v>
                      </c:pt>
                      <c:pt idx="133" formatCode="0.0">
                        <c:v>-2.3065425105499173</c:v>
                      </c:pt>
                      <c:pt idx="134" formatCode="0.0">
                        <c:v>-2.6611084791168764</c:v>
                      </c:pt>
                      <c:pt idx="135" formatCode="0.0">
                        <c:v>-2.8005647739312849</c:v>
                      </c:pt>
                      <c:pt idx="136" formatCode="0.0">
                        <c:v>-2.9119448670926289</c:v>
                      </c:pt>
                      <c:pt idx="137" formatCode="0.0">
                        <c:v>-2.9157134818712507</c:v>
                      </c:pt>
                      <c:pt idx="138" formatCode="0.0">
                        <c:v>-3.0049655528120383</c:v>
                      </c:pt>
                      <c:pt idx="139" formatCode="0.0">
                        <c:v>-3.0809485601919704</c:v>
                      </c:pt>
                      <c:pt idx="140" formatCode="0.0">
                        <c:v>-2.9847213032311544</c:v>
                      </c:pt>
                      <c:pt idx="141" formatCode="0.0">
                        <c:v>-2.864634831433051</c:v>
                      </c:pt>
                      <c:pt idx="142" formatCode="0.0">
                        <c:v>-2.6057074007233894</c:v>
                      </c:pt>
                      <c:pt idx="143" formatCode="0.0">
                        <c:v>-2.1644785628440673</c:v>
                      </c:pt>
                      <c:pt idx="144" formatCode="0.0">
                        <c:v>-1.9229313252894258</c:v>
                      </c:pt>
                      <c:pt idx="145" formatCode="0.0">
                        <c:v>-1.6656260467118926</c:v>
                      </c:pt>
                      <c:pt idx="146" formatCode="0.0">
                        <c:v>-1.1763096361498668</c:v>
                      </c:pt>
                      <c:pt idx="147" formatCode="0.0">
                        <c:v>-0.93334857126816928</c:v>
                      </c:pt>
                      <c:pt idx="148" formatCode="0.0">
                        <c:v>-0.55651398607517422</c:v>
                      </c:pt>
                      <c:pt idx="149" formatCode="0.0">
                        <c:v>-0.28226358673933305</c:v>
                      </c:pt>
                      <c:pt idx="150" formatCode="0.0">
                        <c:v>4.4200755799337799E-2</c:v>
                      </c:pt>
                      <c:pt idx="151" formatCode="0.0">
                        <c:v>0.30865619075130724</c:v>
                      </c:pt>
                      <c:pt idx="152" formatCode="0.0">
                        <c:v>0.51099574652218394</c:v>
                      </c:pt>
                      <c:pt idx="153" formatCode="0.0">
                        <c:v>0.79315300560425328</c:v>
                      </c:pt>
                      <c:pt idx="154" formatCode="0.0">
                        <c:v>1.1355314233163512</c:v>
                      </c:pt>
                      <c:pt idx="155" formatCode="0.0">
                        <c:v>1.3200055861100992</c:v>
                      </c:pt>
                      <c:pt idx="156" formatCode="0.0">
                        <c:v>1.5920044627982577</c:v>
                      </c:pt>
                      <c:pt idx="157" formatCode="0.0">
                        <c:v>1.9137983135021841</c:v>
                      </c:pt>
                      <c:pt idx="158" formatCode="0.0">
                        <c:v>2.0403915906461236</c:v>
                      </c:pt>
                      <c:pt idx="159" formatCode="0.0">
                        <c:v>2.3540775262908369</c:v>
                      </c:pt>
                      <c:pt idx="160" formatCode="0.0">
                        <c:v>2.4029278984380085</c:v>
                      </c:pt>
                      <c:pt idx="161" formatCode="0.0">
                        <c:v>2.5111805383613444</c:v>
                      </c:pt>
                      <c:pt idx="162" formatCode="0.0">
                        <c:v>2.6448764181354818</c:v>
                      </c:pt>
                      <c:pt idx="163" formatCode="0.0">
                        <c:v>2.9521753502776704</c:v>
                      </c:pt>
                      <c:pt idx="164" formatCode="0.0">
                        <c:v>3.248536882899117</c:v>
                      </c:pt>
                      <c:pt idx="165" formatCode="0.0">
                        <c:v>3.2826866637284837</c:v>
                      </c:pt>
                      <c:pt idx="166" formatCode="0.0">
                        <c:v>3.2283236798671595</c:v>
                      </c:pt>
                      <c:pt idx="167" formatCode="0.0">
                        <c:v>3.1501252625104428</c:v>
                      </c:pt>
                      <c:pt idx="168" formatCode="0.0">
                        <c:v>3.0369369668955528</c:v>
                      </c:pt>
                      <c:pt idx="169" formatCode="0.0">
                        <c:v>2.8193429015711757</c:v>
                      </c:pt>
                      <c:pt idx="170" formatCode="0.0">
                        <c:v>2.5961660168555909</c:v>
                      </c:pt>
                      <c:pt idx="171" formatCode="0.0">
                        <c:v>2.1402573614678317</c:v>
                      </c:pt>
                      <c:pt idx="172" formatCode="0.0">
                        <c:v>1.932916163335193</c:v>
                      </c:pt>
                      <c:pt idx="173" formatCode="0.0">
                        <c:v>1.6500516741022579</c:v>
                      </c:pt>
                      <c:pt idx="174" formatCode="0.0">
                        <c:v>1.2760798648488816</c:v>
                      </c:pt>
                      <c:pt idx="175" formatCode="0.0">
                        <c:v>0.81194194381095031</c:v>
                      </c:pt>
                      <c:pt idx="176" formatCode="0.0">
                        <c:v>0.32863090308580922</c:v>
                      </c:pt>
                      <c:pt idx="177" formatCode="0.0">
                        <c:v>-5.1963627568753168E-2</c:v>
                      </c:pt>
                      <c:pt idx="178" formatCode="0.0">
                        <c:v>-0.38695024460724881</c:v>
                      </c:pt>
                      <c:pt idx="179" formatCode="0.0">
                        <c:v>-0.69875506684672928</c:v>
                      </c:pt>
                      <c:pt idx="180" formatCode="0.0">
                        <c:v>-0.97987711859242665</c:v>
                      </c:pt>
                      <c:pt idx="181" formatCode="0.0">
                        <c:v>-1.1183784777807944</c:v>
                      </c:pt>
                      <c:pt idx="182" formatCode="0.0">
                        <c:v>-1.5744841811025481</c:v>
                      </c:pt>
                      <c:pt idx="183" formatCode="0.0">
                        <c:v>-2.9284844628692071</c:v>
                      </c:pt>
                      <c:pt idx="184" formatCode="0.0">
                        <c:v>-4.232826256358635</c:v>
                      </c:pt>
                      <c:pt idx="185" formatCode="0.0">
                        <c:v>-5.0700669103360383</c:v>
                      </c:pt>
                      <c:pt idx="186" formatCode="0.0">
                        <c:v>-5.5265544239785811</c:v>
                      </c:pt>
                      <c:pt idx="187" formatCode="0.0">
                        <c:v>-5.980143400506563</c:v>
                      </c:pt>
                      <c:pt idx="188" formatCode="0.0">
                        <c:v>-6.4549315822731472</c:v>
                      </c:pt>
                      <c:pt idx="189" formatCode="0.0">
                        <c:v>-6.6969530351454978</c:v>
                      </c:pt>
                      <c:pt idx="190" formatCode="0.0">
                        <c:v>-7.0037199568038488</c:v>
                      </c:pt>
                      <c:pt idx="191" formatCode="0.0">
                        <c:v>-7.1865388191958601</c:v>
                      </c:pt>
                      <c:pt idx="192" formatCode="0.0">
                        <c:v>-7.2343628691763229</c:v>
                      </c:pt>
                      <c:pt idx="193" formatCode="0.0">
                        <c:v>-7.6803513440421369</c:v>
                      </c:pt>
                      <c:pt idx="194" formatCode="0.0">
                        <c:v>-7.2462046432673048</c:v>
                      </c:pt>
                      <c:pt idx="195" formatCode="0.0">
                        <c:v>-4.6692697859780452</c:v>
                      </c:pt>
                      <c:pt idx="196" formatCode="0.0">
                        <c:v>-2.2555521413067652</c:v>
                      </c:pt>
                      <c:pt idx="197" formatCode="0.0">
                        <c:v>-0.67651876000267919</c:v>
                      </c:pt>
                      <c:pt idx="198" formatCode="0.0">
                        <c:v>0.34235199213981105</c:v>
                      </c:pt>
                      <c:pt idx="199" formatCode="0.0">
                        <c:v>1.2477922299569713</c:v>
                      </c:pt>
                      <c:pt idx="200" formatCode="0.0">
                        <c:v>2.1612714308531622</c:v>
                      </c:pt>
                      <c:pt idx="201" formatCode="0.0">
                        <c:v>2.9266010935803166</c:v>
                      </c:pt>
                      <c:pt idx="202" formatCode="0.0">
                        <c:v>3.7897830876973444</c:v>
                      </c:pt>
                      <c:pt idx="203" formatCode="0.0">
                        <c:v>4.3934413066686062</c:v>
                      </c:pt>
                      <c:pt idx="204" formatCode="0.0">
                        <c:v>4.8243059804708821</c:v>
                      </c:pt>
                      <c:pt idx="205" formatCode="0.0">
                        <c:v>5.9436865656509781</c:v>
                      </c:pt>
                      <c:pt idx="206" formatCode="0.0">
                        <c:v>6.2859697585031995</c:v>
                      </c:pt>
                      <c:pt idx="207" formatCode="0.0">
                        <c:v>5.2985403971124896</c:v>
                      </c:pt>
                      <c:pt idx="208" formatCode="0.0">
                        <c:v>4.4225541774628425</c:v>
                      </c:pt>
                      <c:pt idx="209" formatCode="0.0">
                        <c:v>3.9956734402698117</c:v>
                      </c:pt>
                      <c:pt idx="210" formatCode="0.0">
                        <c:v>3.8091074607958575</c:v>
                      </c:pt>
                      <c:pt idx="211" formatCode="0.0">
                        <c:v>3.7268946752845693</c:v>
                      </c:pt>
                      <c:pt idx="212" formatCode="0.0">
                        <c:v>3.8426828387842136</c:v>
                      </c:pt>
                      <c:pt idx="213" formatCode="0.0">
                        <c:v>3.7679551029296903</c:v>
                      </c:pt>
                      <c:pt idx="214" formatCode="0.0">
                        <c:v>3.5426925149865269</c:v>
                      </c:pt>
                      <c:pt idx="215" formatCode="0.0">
                        <c:v>3.3879795277662765</c:v>
                      </c:pt>
                      <c:pt idx="216" formatCode="0.0">
                        <c:v>3.2799806198351007</c:v>
                      </c:pt>
                      <c:pt idx="217" formatCode="0.0">
                        <c:v>2.8126142294997436</c:v>
                      </c:pt>
                      <c:pt idx="218" formatCode="0.0">
                        <c:v>2.4423730332346025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7-4EDF-44E0-AD45-E9CDB97487A7}"/>
                  </c:ext>
                </c:extLst>
              </c15:ser>
            </c15:filteredLineSeries>
            <c15:filteredLineSeries>
              <c15:ser>
                <c:idx val="7"/>
                <c:order val="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'[Cyclical Analysis and Leading Indicators.xlsx]CPI'!$D$1</c15:sqref>
                        </c15:formulaRef>
                      </c:ext>
                    </c:extLst>
                    <c:strCache>
                      <c:ptCount val="1"/>
                      <c:pt idx="0">
                        <c:v>1/12 Offset by 12 months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'[Cyclical Analysis and Leading Indicators.xlsx]CPI'!$Z$122:$Z$241</c15:sqref>
                        </c15:formulaRef>
                      </c:ext>
                    </c:extLst>
                    <c:numCache>
                      <c:formatCode>mmm\-yy</c:formatCode>
                      <c:ptCount val="120"/>
                      <c:pt idx="0">
                        <c:v>42005</c:v>
                      </c:pt>
                      <c:pt idx="1">
                        <c:v>42036</c:v>
                      </c:pt>
                      <c:pt idx="2">
                        <c:v>42064</c:v>
                      </c:pt>
                      <c:pt idx="3">
                        <c:v>42095</c:v>
                      </c:pt>
                      <c:pt idx="4">
                        <c:v>42125</c:v>
                      </c:pt>
                      <c:pt idx="5">
                        <c:v>42156</c:v>
                      </c:pt>
                      <c:pt idx="6">
                        <c:v>42186</c:v>
                      </c:pt>
                      <c:pt idx="7">
                        <c:v>42217</c:v>
                      </c:pt>
                      <c:pt idx="8">
                        <c:v>42248</c:v>
                      </c:pt>
                      <c:pt idx="9">
                        <c:v>42278</c:v>
                      </c:pt>
                      <c:pt idx="10">
                        <c:v>42309</c:v>
                      </c:pt>
                      <c:pt idx="11">
                        <c:v>42339</c:v>
                      </c:pt>
                      <c:pt idx="12">
                        <c:v>42370</c:v>
                      </c:pt>
                      <c:pt idx="13">
                        <c:v>42401</c:v>
                      </c:pt>
                      <c:pt idx="14">
                        <c:v>42430</c:v>
                      </c:pt>
                      <c:pt idx="15">
                        <c:v>42461</c:v>
                      </c:pt>
                      <c:pt idx="16">
                        <c:v>42491</c:v>
                      </c:pt>
                      <c:pt idx="17">
                        <c:v>42522</c:v>
                      </c:pt>
                      <c:pt idx="18">
                        <c:v>42552</c:v>
                      </c:pt>
                      <c:pt idx="19">
                        <c:v>42583</c:v>
                      </c:pt>
                      <c:pt idx="20">
                        <c:v>42614</c:v>
                      </c:pt>
                      <c:pt idx="21">
                        <c:v>42644</c:v>
                      </c:pt>
                      <c:pt idx="22">
                        <c:v>42675</c:v>
                      </c:pt>
                      <c:pt idx="23">
                        <c:v>42705</c:v>
                      </c:pt>
                      <c:pt idx="24">
                        <c:v>42736</c:v>
                      </c:pt>
                      <c:pt idx="25">
                        <c:v>42767</c:v>
                      </c:pt>
                      <c:pt idx="26">
                        <c:v>42795</c:v>
                      </c:pt>
                      <c:pt idx="27">
                        <c:v>42826</c:v>
                      </c:pt>
                      <c:pt idx="28">
                        <c:v>42856</c:v>
                      </c:pt>
                      <c:pt idx="29">
                        <c:v>42887</c:v>
                      </c:pt>
                      <c:pt idx="30">
                        <c:v>42917</c:v>
                      </c:pt>
                      <c:pt idx="31">
                        <c:v>42948</c:v>
                      </c:pt>
                      <c:pt idx="32">
                        <c:v>42979</c:v>
                      </c:pt>
                      <c:pt idx="33">
                        <c:v>43009</c:v>
                      </c:pt>
                      <c:pt idx="34">
                        <c:v>43040</c:v>
                      </c:pt>
                      <c:pt idx="35">
                        <c:v>43070</c:v>
                      </c:pt>
                      <c:pt idx="36">
                        <c:v>43101</c:v>
                      </c:pt>
                      <c:pt idx="37">
                        <c:v>43132</c:v>
                      </c:pt>
                      <c:pt idx="38">
                        <c:v>43160</c:v>
                      </c:pt>
                      <c:pt idx="39">
                        <c:v>43191</c:v>
                      </c:pt>
                      <c:pt idx="40">
                        <c:v>43221</c:v>
                      </c:pt>
                      <c:pt idx="41">
                        <c:v>43252</c:v>
                      </c:pt>
                      <c:pt idx="42">
                        <c:v>43282</c:v>
                      </c:pt>
                      <c:pt idx="43">
                        <c:v>43313</c:v>
                      </c:pt>
                      <c:pt idx="44">
                        <c:v>43344</c:v>
                      </c:pt>
                      <c:pt idx="45">
                        <c:v>43374</c:v>
                      </c:pt>
                      <c:pt idx="46">
                        <c:v>43405</c:v>
                      </c:pt>
                      <c:pt idx="47">
                        <c:v>43435</c:v>
                      </c:pt>
                      <c:pt idx="48">
                        <c:v>43466</c:v>
                      </c:pt>
                      <c:pt idx="49">
                        <c:v>43497</c:v>
                      </c:pt>
                      <c:pt idx="50">
                        <c:v>43525</c:v>
                      </c:pt>
                      <c:pt idx="51">
                        <c:v>43556</c:v>
                      </c:pt>
                      <c:pt idx="52">
                        <c:v>43586</c:v>
                      </c:pt>
                      <c:pt idx="53">
                        <c:v>43617</c:v>
                      </c:pt>
                      <c:pt idx="54">
                        <c:v>43647</c:v>
                      </c:pt>
                      <c:pt idx="55">
                        <c:v>43678</c:v>
                      </c:pt>
                      <c:pt idx="56">
                        <c:v>43709</c:v>
                      </c:pt>
                      <c:pt idx="57">
                        <c:v>43739</c:v>
                      </c:pt>
                      <c:pt idx="58">
                        <c:v>43770</c:v>
                      </c:pt>
                      <c:pt idx="59">
                        <c:v>43800</c:v>
                      </c:pt>
                      <c:pt idx="60">
                        <c:v>43831</c:v>
                      </c:pt>
                      <c:pt idx="61">
                        <c:v>43862</c:v>
                      </c:pt>
                      <c:pt idx="62">
                        <c:v>43891</c:v>
                      </c:pt>
                      <c:pt idx="63">
                        <c:v>43922</c:v>
                      </c:pt>
                      <c:pt idx="64">
                        <c:v>43952</c:v>
                      </c:pt>
                      <c:pt idx="65">
                        <c:v>43983</c:v>
                      </c:pt>
                      <c:pt idx="66">
                        <c:v>44013</c:v>
                      </c:pt>
                      <c:pt idx="67">
                        <c:v>44044</c:v>
                      </c:pt>
                      <c:pt idx="68">
                        <c:v>44075</c:v>
                      </c:pt>
                      <c:pt idx="69">
                        <c:v>44105</c:v>
                      </c:pt>
                      <c:pt idx="70">
                        <c:v>44136</c:v>
                      </c:pt>
                      <c:pt idx="71">
                        <c:v>44166</c:v>
                      </c:pt>
                      <c:pt idx="72">
                        <c:v>44197</c:v>
                      </c:pt>
                      <c:pt idx="73">
                        <c:v>44228</c:v>
                      </c:pt>
                      <c:pt idx="74">
                        <c:v>44256</c:v>
                      </c:pt>
                      <c:pt idx="75">
                        <c:v>44287</c:v>
                      </c:pt>
                      <c:pt idx="76">
                        <c:v>44317</c:v>
                      </c:pt>
                      <c:pt idx="77">
                        <c:v>44348</c:v>
                      </c:pt>
                      <c:pt idx="78">
                        <c:v>44378</c:v>
                      </c:pt>
                      <c:pt idx="79">
                        <c:v>44409</c:v>
                      </c:pt>
                      <c:pt idx="80">
                        <c:v>44440</c:v>
                      </c:pt>
                      <c:pt idx="81">
                        <c:v>44470</c:v>
                      </c:pt>
                      <c:pt idx="82">
                        <c:v>44501</c:v>
                      </c:pt>
                      <c:pt idx="83">
                        <c:v>44531</c:v>
                      </c:pt>
                      <c:pt idx="84">
                        <c:v>44562</c:v>
                      </c:pt>
                      <c:pt idx="85">
                        <c:v>44593</c:v>
                      </c:pt>
                      <c:pt idx="86">
                        <c:v>44621</c:v>
                      </c:pt>
                      <c:pt idx="87">
                        <c:v>44652</c:v>
                      </c:pt>
                      <c:pt idx="88">
                        <c:v>44682</c:v>
                      </c:pt>
                      <c:pt idx="89">
                        <c:v>44713</c:v>
                      </c:pt>
                      <c:pt idx="90">
                        <c:v>44743</c:v>
                      </c:pt>
                      <c:pt idx="91">
                        <c:v>44774</c:v>
                      </c:pt>
                      <c:pt idx="92">
                        <c:v>44805</c:v>
                      </c:pt>
                      <c:pt idx="93">
                        <c:v>44835</c:v>
                      </c:pt>
                      <c:pt idx="94">
                        <c:v>44866</c:v>
                      </c:pt>
                      <c:pt idx="95">
                        <c:v>44896</c:v>
                      </c:pt>
                      <c:pt idx="96">
                        <c:v>44927</c:v>
                      </c:pt>
                      <c:pt idx="97">
                        <c:v>44958</c:v>
                      </c:pt>
                      <c:pt idx="98">
                        <c:v>44986</c:v>
                      </c:pt>
                      <c:pt idx="99">
                        <c:v>45017</c:v>
                      </c:pt>
                      <c:pt idx="100">
                        <c:v>45047</c:v>
                      </c:pt>
                      <c:pt idx="101">
                        <c:v>45078</c:v>
                      </c:pt>
                      <c:pt idx="102">
                        <c:v>45108</c:v>
                      </c:pt>
                      <c:pt idx="103">
                        <c:v>45139</c:v>
                      </c:pt>
                      <c:pt idx="104">
                        <c:v>45170</c:v>
                      </c:pt>
                      <c:pt idx="105">
                        <c:v>45200</c:v>
                      </c:pt>
                      <c:pt idx="106">
                        <c:v>45231</c:v>
                      </c:pt>
                      <c:pt idx="107">
                        <c:v>45261</c:v>
                      </c:pt>
                      <c:pt idx="108">
                        <c:v>45292</c:v>
                      </c:pt>
                      <c:pt idx="109">
                        <c:v>45323</c:v>
                      </c:pt>
                      <c:pt idx="110">
                        <c:v>45352</c:v>
                      </c:pt>
                      <c:pt idx="111">
                        <c:v>45383</c:v>
                      </c:pt>
                      <c:pt idx="112">
                        <c:v>45413</c:v>
                      </c:pt>
                      <c:pt idx="113">
                        <c:v>45444</c:v>
                      </c:pt>
                      <c:pt idx="114">
                        <c:v>45474</c:v>
                      </c:pt>
                      <c:pt idx="115">
                        <c:v>45505</c:v>
                      </c:pt>
                      <c:pt idx="116">
                        <c:v>45536</c:v>
                      </c:pt>
                      <c:pt idx="117">
                        <c:v>45566</c:v>
                      </c:pt>
                      <c:pt idx="118">
                        <c:v>45597</c:v>
                      </c:pt>
                      <c:pt idx="119">
                        <c:v>45627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'[Cyclical Analysis and Leading Indicators.xlsx]CPI'!$D$2:$D$220</c15:sqref>
                        </c15:formulaRef>
                      </c:ext>
                    </c:extLst>
                    <c:numCache>
                      <c:formatCode>General</c:formatCode>
                      <c:ptCount val="219"/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8-4EDF-44E0-AD45-E9CDB97487A7}"/>
                  </c:ext>
                </c:extLst>
              </c15:ser>
            </c15:filteredLineSeries>
            <c15:filteredLineSeries>
              <c15:ser>
                <c:idx val="8"/>
                <c:order val="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'[Cyclical Analysis and Leading Indicators.xlsx]CPI'!$G$1</c15:sqref>
                        </c15:formulaRef>
                      </c:ext>
                    </c:extLst>
                    <c:strCache>
                      <c:ptCount val="1"/>
                      <c:pt idx="0">
                        <c:v>3/12 Offset by 12 months</c:v>
                      </c:pt>
                    </c:strCache>
                  </c:strRef>
                </c:tx>
                <c:spPr>
                  <a:ln w="28575" cap="rnd">
                    <a:solidFill>
                      <a:schemeClr val="accent3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'[Cyclical Analysis and Leading Indicators.xlsx]CPI'!$Z$122:$Z$241</c15:sqref>
                        </c15:formulaRef>
                      </c:ext>
                    </c:extLst>
                    <c:numCache>
                      <c:formatCode>mmm\-yy</c:formatCode>
                      <c:ptCount val="120"/>
                      <c:pt idx="0">
                        <c:v>42005</c:v>
                      </c:pt>
                      <c:pt idx="1">
                        <c:v>42036</c:v>
                      </c:pt>
                      <c:pt idx="2">
                        <c:v>42064</c:v>
                      </c:pt>
                      <c:pt idx="3">
                        <c:v>42095</c:v>
                      </c:pt>
                      <c:pt idx="4">
                        <c:v>42125</c:v>
                      </c:pt>
                      <c:pt idx="5">
                        <c:v>42156</c:v>
                      </c:pt>
                      <c:pt idx="6">
                        <c:v>42186</c:v>
                      </c:pt>
                      <c:pt idx="7">
                        <c:v>42217</c:v>
                      </c:pt>
                      <c:pt idx="8">
                        <c:v>42248</c:v>
                      </c:pt>
                      <c:pt idx="9">
                        <c:v>42278</c:v>
                      </c:pt>
                      <c:pt idx="10">
                        <c:v>42309</c:v>
                      </c:pt>
                      <c:pt idx="11">
                        <c:v>42339</c:v>
                      </c:pt>
                      <c:pt idx="12">
                        <c:v>42370</c:v>
                      </c:pt>
                      <c:pt idx="13">
                        <c:v>42401</c:v>
                      </c:pt>
                      <c:pt idx="14">
                        <c:v>42430</c:v>
                      </c:pt>
                      <c:pt idx="15">
                        <c:v>42461</c:v>
                      </c:pt>
                      <c:pt idx="16">
                        <c:v>42491</c:v>
                      </c:pt>
                      <c:pt idx="17">
                        <c:v>42522</c:v>
                      </c:pt>
                      <c:pt idx="18">
                        <c:v>42552</c:v>
                      </c:pt>
                      <c:pt idx="19">
                        <c:v>42583</c:v>
                      </c:pt>
                      <c:pt idx="20">
                        <c:v>42614</c:v>
                      </c:pt>
                      <c:pt idx="21">
                        <c:v>42644</c:v>
                      </c:pt>
                      <c:pt idx="22">
                        <c:v>42675</c:v>
                      </c:pt>
                      <c:pt idx="23">
                        <c:v>42705</c:v>
                      </c:pt>
                      <c:pt idx="24">
                        <c:v>42736</c:v>
                      </c:pt>
                      <c:pt idx="25">
                        <c:v>42767</c:v>
                      </c:pt>
                      <c:pt idx="26">
                        <c:v>42795</c:v>
                      </c:pt>
                      <c:pt idx="27">
                        <c:v>42826</c:v>
                      </c:pt>
                      <c:pt idx="28">
                        <c:v>42856</c:v>
                      </c:pt>
                      <c:pt idx="29">
                        <c:v>42887</c:v>
                      </c:pt>
                      <c:pt idx="30">
                        <c:v>42917</c:v>
                      </c:pt>
                      <c:pt idx="31">
                        <c:v>42948</c:v>
                      </c:pt>
                      <c:pt idx="32">
                        <c:v>42979</c:v>
                      </c:pt>
                      <c:pt idx="33">
                        <c:v>43009</c:v>
                      </c:pt>
                      <c:pt idx="34">
                        <c:v>43040</c:v>
                      </c:pt>
                      <c:pt idx="35">
                        <c:v>43070</c:v>
                      </c:pt>
                      <c:pt idx="36">
                        <c:v>43101</c:v>
                      </c:pt>
                      <c:pt idx="37">
                        <c:v>43132</c:v>
                      </c:pt>
                      <c:pt idx="38">
                        <c:v>43160</c:v>
                      </c:pt>
                      <c:pt idx="39">
                        <c:v>43191</c:v>
                      </c:pt>
                      <c:pt idx="40">
                        <c:v>43221</c:v>
                      </c:pt>
                      <c:pt idx="41">
                        <c:v>43252</c:v>
                      </c:pt>
                      <c:pt idx="42">
                        <c:v>43282</c:v>
                      </c:pt>
                      <c:pt idx="43">
                        <c:v>43313</c:v>
                      </c:pt>
                      <c:pt idx="44">
                        <c:v>43344</c:v>
                      </c:pt>
                      <c:pt idx="45">
                        <c:v>43374</c:v>
                      </c:pt>
                      <c:pt idx="46">
                        <c:v>43405</c:v>
                      </c:pt>
                      <c:pt idx="47">
                        <c:v>43435</c:v>
                      </c:pt>
                      <c:pt idx="48">
                        <c:v>43466</c:v>
                      </c:pt>
                      <c:pt idx="49">
                        <c:v>43497</c:v>
                      </c:pt>
                      <c:pt idx="50">
                        <c:v>43525</c:v>
                      </c:pt>
                      <c:pt idx="51">
                        <c:v>43556</c:v>
                      </c:pt>
                      <c:pt idx="52">
                        <c:v>43586</c:v>
                      </c:pt>
                      <c:pt idx="53">
                        <c:v>43617</c:v>
                      </c:pt>
                      <c:pt idx="54">
                        <c:v>43647</c:v>
                      </c:pt>
                      <c:pt idx="55">
                        <c:v>43678</c:v>
                      </c:pt>
                      <c:pt idx="56">
                        <c:v>43709</c:v>
                      </c:pt>
                      <c:pt idx="57">
                        <c:v>43739</c:v>
                      </c:pt>
                      <c:pt idx="58">
                        <c:v>43770</c:v>
                      </c:pt>
                      <c:pt idx="59">
                        <c:v>43800</c:v>
                      </c:pt>
                      <c:pt idx="60">
                        <c:v>43831</c:v>
                      </c:pt>
                      <c:pt idx="61">
                        <c:v>43862</c:v>
                      </c:pt>
                      <c:pt idx="62">
                        <c:v>43891</c:v>
                      </c:pt>
                      <c:pt idx="63">
                        <c:v>43922</c:v>
                      </c:pt>
                      <c:pt idx="64">
                        <c:v>43952</c:v>
                      </c:pt>
                      <c:pt idx="65">
                        <c:v>43983</c:v>
                      </c:pt>
                      <c:pt idx="66">
                        <c:v>44013</c:v>
                      </c:pt>
                      <c:pt idx="67">
                        <c:v>44044</c:v>
                      </c:pt>
                      <c:pt idx="68">
                        <c:v>44075</c:v>
                      </c:pt>
                      <c:pt idx="69">
                        <c:v>44105</c:v>
                      </c:pt>
                      <c:pt idx="70">
                        <c:v>44136</c:v>
                      </c:pt>
                      <c:pt idx="71">
                        <c:v>44166</c:v>
                      </c:pt>
                      <c:pt idx="72">
                        <c:v>44197</c:v>
                      </c:pt>
                      <c:pt idx="73">
                        <c:v>44228</c:v>
                      </c:pt>
                      <c:pt idx="74">
                        <c:v>44256</c:v>
                      </c:pt>
                      <c:pt idx="75">
                        <c:v>44287</c:v>
                      </c:pt>
                      <c:pt idx="76">
                        <c:v>44317</c:v>
                      </c:pt>
                      <c:pt idx="77">
                        <c:v>44348</c:v>
                      </c:pt>
                      <c:pt idx="78">
                        <c:v>44378</c:v>
                      </c:pt>
                      <c:pt idx="79">
                        <c:v>44409</c:v>
                      </c:pt>
                      <c:pt idx="80">
                        <c:v>44440</c:v>
                      </c:pt>
                      <c:pt idx="81">
                        <c:v>44470</c:v>
                      </c:pt>
                      <c:pt idx="82">
                        <c:v>44501</c:v>
                      </c:pt>
                      <c:pt idx="83">
                        <c:v>44531</c:v>
                      </c:pt>
                      <c:pt idx="84">
                        <c:v>44562</c:v>
                      </c:pt>
                      <c:pt idx="85">
                        <c:v>44593</c:v>
                      </c:pt>
                      <c:pt idx="86">
                        <c:v>44621</c:v>
                      </c:pt>
                      <c:pt idx="87">
                        <c:v>44652</c:v>
                      </c:pt>
                      <c:pt idx="88">
                        <c:v>44682</c:v>
                      </c:pt>
                      <c:pt idx="89">
                        <c:v>44713</c:v>
                      </c:pt>
                      <c:pt idx="90">
                        <c:v>44743</c:v>
                      </c:pt>
                      <c:pt idx="91">
                        <c:v>44774</c:v>
                      </c:pt>
                      <c:pt idx="92">
                        <c:v>44805</c:v>
                      </c:pt>
                      <c:pt idx="93">
                        <c:v>44835</c:v>
                      </c:pt>
                      <c:pt idx="94">
                        <c:v>44866</c:v>
                      </c:pt>
                      <c:pt idx="95">
                        <c:v>44896</c:v>
                      </c:pt>
                      <c:pt idx="96">
                        <c:v>44927</c:v>
                      </c:pt>
                      <c:pt idx="97">
                        <c:v>44958</c:v>
                      </c:pt>
                      <c:pt idx="98">
                        <c:v>44986</c:v>
                      </c:pt>
                      <c:pt idx="99">
                        <c:v>45017</c:v>
                      </c:pt>
                      <c:pt idx="100">
                        <c:v>45047</c:v>
                      </c:pt>
                      <c:pt idx="101">
                        <c:v>45078</c:v>
                      </c:pt>
                      <c:pt idx="102">
                        <c:v>45108</c:v>
                      </c:pt>
                      <c:pt idx="103">
                        <c:v>45139</c:v>
                      </c:pt>
                      <c:pt idx="104">
                        <c:v>45170</c:v>
                      </c:pt>
                      <c:pt idx="105">
                        <c:v>45200</c:v>
                      </c:pt>
                      <c:pt idx="106">
                        <c:v>45231</c:v>
                      </c:pt>
                      <c:pt idx="107">
                        <c:v>45261</c:v>
                      </c:pt>
                      <c:pt idx="108">
                        <c:v>45292</c:v>
                      </c:pt>
                      <c:pt idx="109">
                        <c:v>45323</c:v>
                      </c:pt>
                      <c:pt idx="110">
                        <c:v>45352</c:v>
                      </c:pt>
                      <c:pt idx="111">
                        <c:v>45383</c:v>
                      </c:pt>
                      <c:pt idx="112">
                        <c:v>45413</c:v>
                      </c:pt>
                      <c:pt idx="113">
                        <c:v>45444</c:v>
                      </c:pt>
                      <c:pt idx="114">
                        <c:v>45474</c:v>
                      </c:pt>
                      <c:pt idx="115">
                        <c:v>45505</c:v>
                      </c:pt>
                      <c:pt idx="116">
                        <c:v>45536</c:v>
                      </c:pt>
                      <c:pt idx="117">
                        <c:v>45566</c:v>
                      </c:pt>
                      <c:pt idx="118">
                        <c:v>45597</c:v>
                      </c:pt>
                      <c:pt idx="119">
                        <c:v>45627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'[Cyclical Analysis and Leading Indicators.xlsx]CPI'!$G$2:$G$219</c15:sqref>
                        </c15:formulaRef>
                      </c:ext>
                    </c:extLst>
                    <c:numCache>
                      <c:formatCode>General</c:formatCode>
                      <c:ptCount val="218"/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9-4EDF-44E0-AD45-E9CDB97487A7}"/>
                  </c:ext>
                </c:extLst>
              </c15:ser>
            </c15:filteredLineSeries>
            <c15:filteredLineSeries>
              <c15:ser>
                <c:idx val="9"/>
                <c:order val="9"/>
                <c:tx>
                  <c:v>PMI 1/12 Offset by 12 months'</c:v>
                </c:tx>
                <c:spPr>
                  <a:ln w="28575" cap="rnd">
                    <a:solidFill>
                      <a:schemeClr val="accent4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'[Cyclical Analysis and Leading Indicators.xlsx]CPI'!$Z$122:$Z$241</c15:sqref>
                        </c15:formulaRef>
                      </c:ext>
                    </c:extLst>
                    <c:numCache>
                      <c:formatCode>mmm\-yy</c:formatCode>
                      <c:ptCount val="120"/>
                      <c:pt idx="0">
                        <c:v>42005</c:v>
                      </c:pt>
                      <c:pt idx="1">
                        <c:v>42036</c:v>
                      </c:pt>
                      <c:pt idx="2">
                        <c:v>42064</c:v>
                      </c:pt>
                      <c:pt idx="3">
                        <c:v>42095</c:v>
                      </c:pt>
                      <c:pt idx="4">
                        <c:v>42125</c:v>
                      </c:pt>
                      <c:pt idx="5">
                        <c:v>42156</c:v>
                      </c:pt>
                      <c:pt idx="6">
                        <c:v>42186</c:v>
                      </c:pt>
                      <c:pt idx="7">
                        <c:v>42217</c:v>
                      </c:pt>
                      <c:pt idx="8">
                        <c:v>42248</c:v>
                      </c:pt>
                      <c:pt idx="9">
                        <c:v>42278</c:v>
                      </c:pt>
                      <c:pt idx="10">
                        <c:v>42309</c:v>
                      </c:pt>
                      <c:pt idx="11">
                        <c:v>42339</c:v>
                      </c:pt>
                      <c:pt idx="12">
                        <c:v>42370</c:v>
                      </c:pt>
                      <c:pt idx="13">
                        <c:v>42401</c:v>
                      </c:pt>
                      <c:pt idx="14">
                        <c:v>42430</c:v>
                      </c:pt>
                      <c:pt idx="15">
                        <c:v>42461</c:v>
                      </c:pt>
                      <c:pt idx="16">
                        <c:v>42491</c:v>
                      </c:pt>
                      <c:pt idx="17">
                        <c:v>42522</c:v>
                      </c:pt>
                      <c:pt idx="18">
                        <c:v>42552</c:v>
                      </c:pt>
                      <c:pt idx="19">
                        <c:v>42583</c:v>
                      </c:pt>
                      <c:pt idx="20">
                        <c:v>42614</c:v>
                      </c:pt>
                      <c:pt idx="21">
                        <c:v>42644</c:v>
                      </c:pt>
                      <c:pt idx="22">
                        <c:v>42675</c:v>
                      </c:pt>
                      <c:pt idx="23">
                        <c:v>42705</c:v>
                      </c:pt>
                      <c:pt idx="24">
                        <c:v>42736</c:v>
                      </c:pt>
                      <c:pt idx="25">
                        <c:v>42767</c:v>
                      </c:pt>
                      <c:pt idx="26">
                        <c:v>42795</c:v>
                      </c:pt>
                      <c:pt idx="27">
                        <c:v>42826</c:v>
                      </c:pt>
                      <c:pt idx="28">
                        <c:v>42856</c:v>
                      </c:pt>
                      <c:pt idx="29">
                        <c:v>42887</c:v>
                      </c:pt>
                      <c:pt idx="30">
                        <c:v>42917</c:v>
                      </c:pt>
                      <c:pt idx="31">
                        <c:v>42948</c:v>
                      </c:pt>
                      <c:pt idx="32">
                        <c:v>42979</c:v>
                      </c:pt>
                      <c:pt idx="33">
                        <c:v>43009</c:v>
                      </c:pt>
                      <c:pt idx="34">
                        <c:v>43040</c:v>
                      </c:pt>
                      <c:pt idx="35">
                        <c:v>43070</c:v>
                      </c:pt>
                      <c:pt idx="36">
                        <c:v>43101</c:v>
                      </c:pt>
                      <c:pt idx="37">
                        <c:v>43132</c:v>
                      </c:pt>
                      <c:pt idx="38">
                        <c:v>43160</c:v>
                      </c:pt>
                      <c:pt idx="39">
                        <c:v>43191</c:v>
                      </c:pt>
                      <c:pt idx="40">
                        <c:v>43221</c:v>
                      </c:pt>
                      <c:pt idx="41">
                        <c:v>43252</c:v>
                      </c:pt>
                      <c:pt idx="42">
                        <c:v>43282</c:v>
                      </c:pt>
                      <c:pt idx="43">
                        <c:v>43313</c:v>
                      </c:pt>
                      <c:pt idx="44">
                        <c:v>43344</c:v>
                      </c:pt>
                      <c:pt idx="45">
                        <c:v>43374</c:v>
                      </c:pt>
                      <c:pt idx="46">
                        <c:v>43405</c:v>
                      </c:pt>
                      <c:pt idx="47">
                        <c:v>43435</c:v>
                      </c:pt>
                      <c:pt idx="48">
                        <c:v>43466</c:v>
                      </c:pt>
                      <c:pt idx="49">
                        <c:v>43497</c:v>
                      </c:pt>
                      <c:pt idx="50">
                        <c:v>43525</c:v>
                      </c:pt>
                      <c:pt idx="51">
                        <c:v>43556</c:v>
                      </c:pt>
                      <c:pt idx="52">
                        <c:v>43586</c:v>
                      </c:pt>
                      <c:pt idx="53">
                        <c:v>43617</c:v>
                      </c:pt>
                      <c:pt idx="54">
                        <c:v>43647</c:v>
                      </c:pt>
                      <c:pt idx="55">
                        <c:v>43678</c:v>
                      </c:pt>
                      <c:pt idx="56">
                        <c:v>43709</c:v>
                      </c:pt>
                      <c:pt idx="57">
                        <c:v>43739</c:v>
                      </c:pt>
                      <c:pt idx="58">
                        <c:v>43770</c:v>
                      </c:pt>
                      <c:pt idx="59">
                        <c:v>43800</c:v>
                      </c:pt>
                      <c:pt idx="60">
                        <c:v>43831</c:v>
                      </c:pt>
                      <c:pt idx="61">
                        <c:v>43862</c:v>
                      </c:pt>
                      <c:pt idx="62">
                        <c:v>43891</c:v>
                      </c:pt>
                      <c:pt idx="63">
                        <c:v>43922</c:v>
                      </c:pt>
                      <c:pt idx="64">
                        <c:v>43952</c:v>
                      </c:pt>
                      <c:pt idx="65">
                        <c:v>43983</c:v>
                      </c:pt>
                      <c:pt idx="66">
                        <c:v>44013</c:v>
                      </c:pt>
                      <c:pt idx="67">
                        <c:v>44044</c:v>
                      </c:pt>
                      <c:pt idx="68">
                        <c:v>44075</c:v>
                      </c:pt>
                      <c:pt idx="69">
                        <c:v>44105</c:v>
                      </c:pt>
                      <c:pt idx="70">
                        <c:v>44136</c:v>
                      </c:pt>
                      <c:pt idx="71">
                        <c:v>44166</c:v>
                      </c:pt>
                      <c:pt idx="72">
                        <c:v>44197</c:v>
                      </c:pt>
                      <c:pt idx="73">
                        <c:v>44228</c:v>
                      </c:pt>
                      <c:pt idx="74">
                        <c:v>44256</c:v>
                      </c:pt>
                      <c:pt idx="75">
                        <c:v>44287</c:v>
                      </c:pt>
                      <c:pt idx="76">
                        <c:v>44317</c:v>
                      </c:pt>
                      <c:pt idx="77">
                        <c:v>44348</c:v>
                      </c:pt>
                      <c:pt idx="78">
                        <c:v>44378</c:v>
                      </c:pt>
                      <c:pt idx="79">
                        <c:v>44409</c:v>
                      </c:pt>
                      <c:pt idx="80">
                        <c:v>44440</c:v>
                      </c:pt>
                      <c:pt idx="81">
                        <c:v>44470</c:v>
                      </c:pt>
                      <c:pt idx="82">
                        <c:v>44501</c:v>
                      </c:pt>
                      <c:pt idx="83">
                        <c:v>44531</c:v>
                      </c:pt>
                      <c:pt idx="84">
                        <c:v>44562</c:v>
                      </c:pt>
                      <c:pt idx="85">
                        <c:v>44593</c:v>
                      </c:pt>
                      <c:pt idx="86">
                        <c:v>44621</c:v>
                      </c:pt>
                      <c:pt idx="87">
                        <c:v>44652</c:v>
                      </c:pt>
                      <c:pt idx="88">
                        <c:v>44682</c:v>
                      </c:pt>
                      <c:pt idx="89">
                        <c:v>44713</c:v>
                      </c:pt>
                      <c:pt idx="90">
                        <c:v>44743</c:v>
                      </c:pt>
                      <c:pt idx="91">
                        <c:v>44774</c:v>
                      </c:pt>
                      <c:pt idx="92">
                        <c:v>44805</c:v>
                      </c:pt>
                      <c:pt idx="93">
                        <c:v>44835</c:v>
                      </c:pt>
                      <c:pt idx="94">
                        <c:v>44866</c:v>
                      </c:pt>
                      <c:pt idx="95">
                        <c:v>44896</c:v>
                      </c:pt>
                      <c:pt idx="96">
                        <c:v>44927</c:v>
                      </c:pt>
                      <c:pt idx="97">
                        <c:v>44958</c:v>
                      </c:pt>
                      <c:pt idx="98">
                        <c:v>44986</c:v>
                      </c:pt>
                      <c:pt idx="99">
                        <c:v>45017</c:v>
                      </c:pt>
                      <c:pt idx="100">
                        <c:v>45047</c:v>
                      </c:pt>
                      <c:pt idx="101">
                        <c:v>45078</c:v>
                      </c:pt>
                      <c:pt idx="102">
                        <c:v>45108</c:v>
                      </c:pt>
                      <c:pt idx="103">
                        <c:v>45139</c:v>
                      </c:pt>
                      <c:pt idx="104">
                        <c:v>45170</c:v>
                      </c:pt>
                      <c:pt idx="105">
                        <c:v>45200</c:v>
                      </c:pt>
                      <c:pt idx="106">
                        <c:v>45231</c:v>
                      </c:pt>
                      <c:pt idx="107">
                        <c:v>45261</c:v>
                      </c:pt>
                      <c:pt idx="108">
                        <c:v>45292</c:v>
                      </c:pt>
                      <c:pt idx="109">
                        <c:v>45323</c:v>
                      </c:pt>
                      <c:pt idx="110">
                        <c:v>45352</c:v>
                      </c:pt>
                      <c:pt idx="111">
                        <c:v>45383</c:v>
                      </c:pt>
                      <c:pt idx="112">
                        <c:v>45413</c:v>
                      </c:pt>
                      <c:pt idx="113">
                        <c:v>45444</c:v>
                      </c:pt>
                      <c:pt idx="114">
                        <c:v>45474</c:v>
                      </c:pt>
                      <c:pt idx="115">
                        <c:v>45505</c:v>
                      </c:pt>
                      <c:pt idx="116">
                        <c:v>45536</c:v>
                      </c:pt>
                      <c:pt idx="117">
                        <c:v>45566</c:v>
                      </c:pt>
                      <c:pt idx="118">
                        <c:v>45597</c:v>
                      </c:pt>
                      <c:pt idx="119">
                        <c:v>45627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'[Cyclical Analysis and Leading Indicators.xlsx]PMI'!$D$14:$D$253</c15:sqref>
                        </c15:formulaRef>
                      </c:ext>
                    </c:extLst>
                    <c:numCache>
                      <c:formatCode>General</c:formatCode>
                      <c:ptCount val="240"/>
                      <c:pt idx="12" formatCode="0.0">
                        <c:v>-6.5789473684210549</c:v>
                      </c:pt>
                      <c:pt idx="13" formatCode="0.0">
                        <c:v>-7.345575959933214</c:v>
                      </c:pt>
                      <c:pt idx="14" formatCode="0.0">
                        <c:v>-8.910891089108901</c:v>
                      </c:pt>
                      <c:pt idx="15" formatCode="0.0">
                        <c:v>-13.861386138613867</c:v>
                      </c:pt>
                      <c:pt idx="16" formatCode="0.0">
                        <c:v>-17.263843648208478</c:v>
                      </c:pt>
                      <c:pt idx="17" formatCode="0.0">
                        <c:v>-13.388429752066116</c:v>
                      </c:pt>
                      <c:pt idx="18" formatCode="0.0">
                        <c:v>-11.853088480801347</c:v>
                      </c:pt>
                      <c:pt idx="19" formatCode="0.0">
                        <c:v>-10.427350427350433</c:v>
                      </c:pt>
                      <c:pt idx="20" formatCode="0.0">
                        <c:v>-1.0452961672473862</c:v>
                      </c:pt>
                      <c:pt idx="21" formatCode="0.0">
                        <c:v>1.5985790408525844</c:v>
                      </c:pt>
                      <c:pt idx="22" formatCode="0.0">
                        <c:v>0.88967971530249201</c:v>
                      </c:pt>
                      <c:pt idx="23" formatCode="0.0">
                        <c:v>-3.6713286713286806</c:v>
                      </c:pt>
                      <c:pt idx="24" formatCode="0.0">
                        <c:v>-3.1690140845070403</c:v>
                      </c:pt>
                      <c:pt idx="25" formatCode="0.0">
                        <c:v>0.54054054054053324</c:v>
                      </c:pt>
                      <c:pt idx="26" formatCode="0.0">
                        <c:v>-1.6304347826087024</c:v>
                      </c:pt>
                      <c:pt idx="27" formatCode="0.0">
                        <c:v>5.7471264367816133</c:v>
                      </c:pt>
                      <c:pt idx="28" formatCode="0.0">
                        <c:v>5.708661417322844</c:v>
                      </c:pt>
                      <c:pt idx="29" formatCode="0.0">
                        <c:v>-0.7633587786259568</c:v>
                      </c:pt>
                      <c:pt idx="30" formatCode="0.0">
                        <c:v>0.37878787878788955</c:v>
                      </c:pt>
                      <c:pt idx="31" formatCode="0.0">
                        <c:v>2.4809160305343596</c:v>
                      </c:pt>
                      <c:pt idx="32" formatCode="0.0">
                        <c:v>-8.0985915492957616</c:v>
                      </c:pt>
                      <c:pt idx="33" formatCode="0.0">
                        <c:v>-10.139860139860147</c:v>
                      </c:pt>
                      <c:pt idx="34" formatCode="0.0">
                        <c:v>-11.287477954144634</c:v>
                      </c:pt>
                      <c:pt idx="35" formatCode="0.0">
                        <c:v>-6.7150635208711407</c:v>
                      </c:pt>
                      <c:pt idx="36" formatCode="0.0">
                        <c:v>-10</c:v>
                      </c:pt>
                      <c:pt idx="37" formatCode="0.0">
                        <c:v>-6.9892473118279526</c:v>
                      </c:pt>
                      <c:pt idx="38" formatCode="0.0">
                        <c:v>-6.6298342541436455</c:v>
                      </c:pt>
                      <c:pt idx="39" formatCode="0.0">
                        <c:v>-4.7101449275362341</c:v>
                      </c:pt>
                      <c:pt idx="40" formatCode="0.0">
                        <c:v>-2.2346368715083855</c:v>
                      </c:pt>
                      <c:pt idx="41" formatCode="0.0">
                        <c:v>1.1538461538461462</c:v>
                      </c:pt>
                      <c:pt idx="42" formatCode="0.0">
                        <c:v>-1.1320754716981156</c:v>
                      </c:pt>
                      <c:pt idx="43" formatCode="0.0">
                        <c:v>-5.2141527001862187</c:v>
                      </c:pt>
                      <c:pt idx="44" formatCode="0.0">
                        <c:v>-2.2988505747126453</c:v>
                      </c:pt>
                      <c:pt idx="45" formatCode="0.0">
                        <c:v>-0.58365758754862895</c:v>
                      </c:pt>
                      <c:pt idx="46" formatCode="0.0">
                        <c:v>0.39761431411531589</c:v>
                      </c:pt>
                      <c:pt idx="47" formatCode="0.0">
                        <c:v>-4.6692607003891027</c:v>
                      </c:pt>
                      <c:pt idx="48" formatCode="0.0">
                        <c:v>1.6161616161616053</c:v>
                      </c:pt>
                      <c:pt idx="49" formatCode="0.0">
                        <c:v>-8.2851637764932491</c:v>
                      </c:pt>
                      <c:pt idx="50" formatCode="0.0">
                        <c:v>-4.7337278106509046</c:v>
                      </c:pt>
                      <c:pt idx="51" formatCode="0.0">
                        <c:v>-7.2243346007604572</c:v>
                      </c:pt>
                      <c:pt idx="52" formatCode="0.0">
                        <c:v>-7.0476190476190652</c:v>
                      </c:pt>
                      <c:pt idx="53" formatCode="0.0">
                        <c:v>-5.3231939163498225</c:v>
                      </c:pt>
                      <c:pt idx="54" formatCode="0.0">
                        <c:v>-4.5801526717557266</c:v>
                      </c:pt>
                      <c:pt idx="55" formatCode="0.0">
                        <c:v>-3.339882121807463</c:v>
                      </c:pt>
                      <c:pt idx="56" formatCode="0.0">
                        <c:v>-12.156862745098039</c:v>
                      </c:pt>
                      <c:pt idx="57" formatCode="0.0">
                        <c:v>-23.8747553816047</c:v>
                      </c:pt>
                      <c:pt idx="58" formatCode="0.0">
                        <c:v>-27.722772277227719</c:v>
                      </c:pt>
                      <c:pt idx="59" formatCode="0.0">
                        <c:v>-32.448979591836732</c:v>
                      </c:pt>
                      <c:pt idx="60" formatCode="0.0">
                        <c:v>-30.616302186878727</c:v>
                      </c:pt>
                      <c:pt idx="61" formatCode="0.0">
                        <c:v>-25.420168067226882</c:v>
                      </c:pt>
                      <c:pt idx="62" formatCode="0.0">
                        <c:v>-25.465838509316768</c:v>
                      </c:pt>
                      <c:pt idx="63" formatCode="0.0">
                        <c:v>-19.057377049180317</c:v>
                      </c:pt>
                      <c:pt idx="64" formatCode="0.0">
                        <c:v>-14.549180327868839</c:v>
                      </c:pt>
                      <c:pt idx="65" formatCode="0.0">
                        <c:v>-8.0321285140562253</c:v>
                      </c:pt>
                      <c:pt idx="66" formatCode="0.0">
                        <c:v>-0.20000000000000284</c:v>
                      </c:pt>
                      <c:pt idx="67" formatCode="0.0">
                        <c:v>8.7398373983739788</c:v>
                      </c:pt>
                      <c:pt idx="68" formatCode="0.0">
                        <c:v>21.428571428571445</c:v>
                      </c:pt>
                      <c:pt idx="69" formatCode="0.0">
                        <c:v>43.958868894601551</c:v>
                      </c:pt>
                      <c:pt idx="70" formatCode="0.0">
                        <c:v>49.041095890410958</c:v>
                      </c:pt>
                      <c:pt idx="71" formatCode="0.0">
                        <c:v>67.06948640483381</c:v>
                      </c:pt>
                      <c:pt idx="72" formatCode="0.0">
                        <c:v>63.896848137535812</c:v>
                      </c:pt>
                      <c:pt idx="73" formatCode="0.0">
                        <c:v>57.183098591549282</c:v>
                      </c:pt>
                      <c:pt idx="74" formatCode="0.0">
                        <c:v>63.333333333333343</c:v>
                      </c:pt>
                      <c:pt idx="75" formatCode="0.0">
                        <c:v>47.088607594936718</c:v>
                      </c:pt>
                      <c:pt idx="76" formatCode="0.0">
                        <c:v>39.808153477218212</c:v>
                      </c:pt>
                      <c:pt idx="77" formatCode="0.0">
                        <c:v>23.144104803493448</c:v>
                      </c:pt>
                      <c:pt idx="78" formatCode="0.0">
                        <c:v>13.026052104208418</c:v>
                      </c:pt>
                      <c:pt idx="79" formatCode="0.0">
                        <c:v>8.4112149532710134</c:v>
                      </c:pt>
                      <c:pt idx="80" formatCode="0.0">
                        <c:v>3.4926470588235219</c:v>
                      </c:pt>
                      <c:pt idx="81" formatCode="0.0">
                        <c:v>3.0357142857142918</c:v>
                      </c:pt>
                      <c:pt idx="82" formatCode="0.0">
                        <c:v>5.8823529411764781</c:v>
                      </c:pt>
                      <c:pt idx="83" formatCode="0.0">
                        <c:v>3.9783001808318232</c:v>
                      </c:pt>
                      <c:pt idx="84" formatCode="0.0">
                        <c:v>3.1468531468531467</c:v>
                      </c:pt>
                      <c:pt idx="85" formatCode="0.0">
                        <c:v>6.2724014336917691</c:v>
                      </c:pt>
                      <c:pt idx="86" formatCode="0.0">
                        <c:v>0.51020408163266495</c:v>
                      </c:pt>
                      <c:pt idx="87" formatCode="0.0">
                        <c:v>1.3769363166953497</c:v>
                      </c:pt>
                      <c:pt idx="88" formatCode="0.0">
                        <c:v>-7.8902229845625982</c:v>
                      </c:pt>
                      <c:pt idx="89" formatCode="0.0">
                        <c:v>0.35460992907800915</c:v>
                      </c:pt>
                      <c:pt idx="90" formatCode="0.0">
                        <c:v>-6.2056737588652453</c:v>
                      </c:pt>
                      <c:pt idx="91" formatCode="0.0">
                        <c:v>-8.6206896551724128</c:v>
                      </c:pt>
                      <c:pt idx="92" formatCode="0.0">
                        <c:v>-6.2166962699822363</c:v>
                      </c:pt>
                      <c:pt idx="93" formatCode="0.0">
                        <c:v>-10.225303292894296</c:v>
                      </c:pt>
                      <c:pt idx="94" formatCode="0.0">
                        <c:v>-9.5486111111111143</c:v>
                      </c:pt>
                      <c:pt idx="95" formatCode="0.0">
                        <c:v>-7.6521739130434838</c:v>
                      </c:pt>
                      <c:pt idx="96" formatCode="0.0">
                        <c:v>-10.508474576271183</c:v>
                      </c:pt>
                      <c:pt idx="97" formatCode="0.0">
                        <c:v>-11.635750421585158</c:v>
                      </c:pt>
                      <c:pt idx="98" formatCode="0.0">
                        <c:v>-10.321489001692058</c:v>
                      </c:pt>
                      <c:pt idx="99" formatCode="0.0">
                        <c:v>-8.8285229202037243</c:v>
                      </c:pt>
                      <c:pt idx="100" formatCode="0.0">
                        <c:v>-0.93109869646183085</c:v>
                      </c:pt>
                      <c:pt idx="101" formatCode="0.0">
                        <c:v>-9.8939929328621901</c:v>
                      </c:pt>
                      <c:pt idx="102" formatCode="0.0">
                        <c:v>-4.3478260869565162</c:v>
                      </c:pt>
                      <c:pt idx="103" formatCode="0.0">
                        <c:v>-3.584905660377359</c:v>
                      </c:pt>
                      <c:pt idx="104" formatCode="0.0">
                        <c:v>-1.136363636363626</c:v>
                      </c:pt>
                      <c:pt idx="105" formatCode="0.0">
                        <c:v>-1.1583011583011427</c:v>
                      </c:pt>
                      <c:pt idx="106" formatCode="0.0">
                        <c:v>-4.9904030710172833</c:v>
                      </c:pt>
                      <c:pt idx="107" formatCode="0.0">
                        <c:v>-5.0847457627118757</c:v>
                      </c:pt>
                      <c:pt idx="108" formatCode="0.0">
                        <c:v>-0.94696969696970257</c:v>
                      </c:pt>
                      <c:pt idx="109" formatCode="0.0">
                        <c:v>1.3358778625954386</c:v>
                      </c:pt>
                      <c:pt idx="110" formatCode="0.0">
                        <c:v>-2.8301886792452819</c:v>
                      </c:pt>
                      <c:pt idx="111" formatCode="0.0">
                        <c:v>-6.8901303538175114</c:v>
                      </c:pt>
                      <c:pt idx="112" formatCode="0.0">
                        <c:v>-6.0150375939849567</c:v>
                      </c:pt>
                      <c:pt idx="113" formatCode="0.0">
                        <c:v>2.941176470588232</c:v>
                      </c:pt>
                      <c:pt idx="114" formatCode="0.0">
                        <c:v>8.498023715415016</c:v>
                      </c:pt>
                      <c:pt idx="115" formatCode="0.0">
                        <c:v>10.17612524461839</c:v>
                      </c:pt>
                      <c:pt idx="116" formatCode="0.0">
                        <c:v>7.279693486590034</c:v>
                      </c:pt>
                      <c:pt idx="117" formatCode="0.0">
                        <c:v>10.546875</c:v>
                      </c:pt>
                      <c:pt idx="118" formatCode="0.0">
                        <c:v>15.151515151515156</c:v>
                      </c:pt>
                      <c:pt idx="119" formatCode="0.0">
                        <c:v>12.103174603174608</c:v>
                      </c:pt>
                      <c:pt idx="120" formatCode="0.0">
                        <c:v>-1.9120458891013499</c:v>
                      </c:pt>
                      <c:pt idx="121" formatCode="0.0">
                        <c:v>2.2598870056497162</c:v>
                      </c:pt>
                      <c:pt idx="122" formatCode="0.0">
                        <c:v>5.6310679611650301</c:v>
                      </c:pt>
                      <c:pt idx="123" formatCode="0.0">
                        <c:v>10.599999999999994</c:v>
                      </c:pt>
                      <c:pt idx="124" formatCode="0.0">
                        <c:v>11.200000000000017</c:v>
                      </c:pt>
                      <c:pt idx="125" formatCode="0.0">
                        <c:v>6.095238095238102</c:v>
                      </c:pt>
                      <c:pt idx="126" formatCode="0.0">
                        <c:v>2.7322404371584668</c:v>
                      </c:pt>
                      <c:pt idx="127" formatCode="0.0">
                        <c:v>3.1971580817051546</c:v>
                      </c:pt>
                      <c:pt idx="128" formatCode="0.0">
                        <c:v>0.1785714285714306</c:v>
                      </c:pt>
                      <c:pt idx="129" formatCode="0.0">
                        <c:v>2.2968197879858536</c:v>
                      </c:pt>
                      <c:pt idx="130" formatCode="0.0">
                        <c:v>1.0526315789473699</c:v>
                      </c:pt>
                      <c:pt idx="131" formatCode="0.0">
                        <c:v>-2.4778761061946852</c:v>
                      </c:pt>
                      <c:pt idx="132" formatCode="0.0">
                        <c:v>4.2884990253411388</c:v>
                      </c:pt>
                      <c:pt idx="133" formatCode="0.0">
                        <c:v>-2.5782688766114177</c:v>
                      </c:pt>
                      <c:pt idx="134" formatCode="0.0">
                        <c:v>-5.330882352941174</c:v>
                      </c:pt>
                      <c:pt idx="135" formatCode="0.0">
                        <c:v>-6.8716094032549648</c:v>
                      </c:pt>
                      <c:pt idx="136" formatCode="0.0">
                        <c:v>-5.0359712230215905</c:v>
                      </c:pt>
                      <c:pt idx="137" formatCode="0.0">
                        <c:v>-3.9497307001795434</c:v>
                      </c:pt>
                      <c:pt idx="138" formatCode="0.0">
                        <c:v>-6.5602836879432544</c:v>
                      </c:pt>
                      <c:pt idx="139" formatCode="0.0">
                        <c:v>-12.048192771084331</c:v>
                      </c:pt>
                      <c:pt idx="140" formatCode="0.0">
                        <c:v>-10.51693404634581</c:v>
                      </c:pt>
                      <c:pt idx="141" formatCode="0.0">
                        <c:v>-14.680483592400691</c:v>
                      </c:pt>
                      <c:pt idx="142" formatCode="0.0">
                        <c:v>-15.972222222222229</c:v>
                      </c:pt>
                      <c:pt idx="143" formatCode="0.0">
                        <c:v>-12.885662431941924</c:v>
                      </c:pt>
                      <c:pt idx="144" formatCode="0.0">
                        <c:v>-9.9065420560747697</c:v>
                      </c:pt>
                      <c:pt idx="145" formatCode="0.0">
                        <c:v>-6.0491493383742778</c:v>
                      </c:pt>
                      <c:pt idx="146" formatCode="0.0">
                        <c:v>0.38834951456310307</c:v>
                      </c:pt>
                      <c:pt idx="147" formatCode="0.0">
                        <c:v>-1.5533980582524265</c:v>
                      </c:pt>
                      <c:pt idx="148" formatCode="0.0">
                        <c:v>-3.4090909090909065</c:v>
                      </c:pt>
                      <c:pt idx="149" formatCode="0.0">
                        <c:v>-1.3084112149532814</c:v>
                      </c:pt>
                      <c:pt idx="150" formatCode="0.0">
                        <c:v>-0.75901328273245383</c:v>
                      </c:pt>
                      <c:pt idx="151" formatCode="0.0">
                        <c:v>-3.3268101761252495</c:v>
                      </c:pt>
                      <c:pt idx="152" formatCode="0.0">
                        <c:v>2.9880478087649323</c:v>
                      </c:pt>
                      <c:pt idx="153" formatCode="0.0">
                        <c:v>5.2631578947368354</c:v>
                      </c:pt>
                      <c:pt idx="154" formatCode="0.0">
                        <c:v>10.537190082644628</c:v>
                      </c:pt>
                      <c:pt idx="155" formatCode="0.0">
                        <c:v>13.541666666666671</c:v>
                      </c:pt>
                      <c:pt idx="156" formatCode="0.0">
                        <c:v>16.182572614107869</c:v>
                      </c:pt>
                      <c:pt idx="157" formatCode="0.0">
                        <c:v>15.895372233400408</c:v>
                      </c:pt>
                      <c:pt idx="158" formatCode="0.0">
                        <c:v>9.4777562862669242</c:v>
                      </c:pt>
                      <c:pt idx="159" formatCode="0.0">
                        <c:v>9.0729783037475187</c:v>
                      </c:pt>
                      <c:pt idx="160" formatCode="0.0">
                        <c:v>8.8235294117646959</c:v>
                      </c:pt>
                      <c:pt idx="161" formatCode="0.0">
                        <c:v>7.3863636363636402</c:v>
                      </c:pt>
                      <c:pt idx="162" formatCode="0.0">
                        <c:v>8.0305927342256211</c:v>
                      </c:pt>
                      <c:pt idx="163" formatCode="0.0">
                        <c:v>20.040485829959522</c:v>
                      </c:pt>
                      <c:pt idx="164" formatCode="0.0">
                        <c:v>16.441005802707934</c:v>
                      </c:pt>
                      <c:pt idx="165" formatCode="0.0">
                        <c:v>12.5</c:v>
                      </c:pt>
                      <c:pt idx="166" formatCode="0.0">
                        <c:v>8.7850467289719631</c:v>
                      </c:pt>
                      <c:pt idx="167" formatCode="0.0">
                        <c:v>8.8073394495412884</c:v>
                      </c:pt>
                      <c:pt idx="168" formatCode="0.0">
                        <c:v>5.5357142857142918</c:v>
                      </c:pt>
                      <c:pt idx="169" formatCode="0.0">
                        <c:v>5.3819444444444429</c:v>
                      </c:pt>
                      <c:pt idx="170" formatCode="0.0">
                        <c:v>4.7703180212014047</c:v>
                      </c:pt>
                      <c:pt idx="171" formatCode="0.0">
                        <c:v>4.7016274864376157</c:v>
                      </c:pt>
                      <c:pt idx="172" formatCode="0.0">
                        <c:v>5.7657657657657779</c:v>
                      </c:pt>
                      <c:pt idx="173" formatCode="0.0">
                        <c:v>5.8201058201058089</c:v>
                      </c:pt>
                      <c:pt idx="174" formatCode="0.0">
                        <c:v>3.3628318584070627</c:v>
                      </c:pt>
                      <c:pt idx="175" formatCode="0.0">
                        <c:v>2.5295109612141715</c:v>
                      </c:pt>
                      <c:pt idx="176" formatCode="0.0">
                        <c:v>-1.1627906976744242</c:v>
                      </c:pt>
                      <c:pt idx="177" formatCode="0.0">
                        <c:v>-1.7094017094017175</c:v>
                      </c:pt>
                      <c:pt idx="178" formatCode="0.0">
                        <c:v>1.0309278350515427</c:v>
                      </c:pt>
                      <c:pt idx="179" formatCode="0.0">
                        <c:v>-8.43170320404721</c:v>
                      </c:pt>
                      <c:pt idx="180" formatCode="0.0">
                        <c:v>-4.2301184433164138</c:v>
                      </c:pt>
                      <c:pt idx="181" formatCode="0.0">
                        <c:v>-10.873146622734765</c:v>
                      </c:pt>
                      <c:pt idx="182" formatCode="0.0">
                        <c:v>-7.9258010118043813</c:v>
                      </c:pt>
                      <c:pt idx="183" formatCode="0.0">
                        <c:v>-7.7720207253886002</c:v>
                      </c:pt>
                      <c:pt idx="184" formatCode="0.0">
                        <c:v>-10.902896081771729</c:v>
                      </c:pt>
                      <c:pt idx="185" formatCode="0.0">
                        <c:v>-14</c:v>
                      </c:pt>
                      <c:pt idx="186" formatCode="0.0">
                        <c:v>-12.157534246575338</c:v>
                      </c:pt>
                      <c:pt idx="187" formatCode="0.0">
                        <c:v>-19.736842105263165</c:v>
                      </c:pt>
                      <c:pt idx="188" formatCode="0.0">
                        <c:v>-18.991596638655466</c:v>
                      </c:pt>
                      <c:pt idx="189" formatCode="0.0">
                        <c:v>-15.65217391304347</c:v>
                      </c:pt>
                      <c:pt idx="190" formatCode="0.0">
                        <c:v>-18.197278911564624</c:v>
                      </c:pt>
                      <c:pt idx="191" formatCode="0.0">
                        <c:v>-11.970534069981582</c:v>
                      </c:pt>
                      <c:pt idx="192" formatCode="0.0">
                        <c:v>-10.070671378091873</c:v>
                      </c:pt>
                      <c:pt idx="193" formatCode="0.0">
                        <c:v>-7.0240295748613732</c:v>
                      </c:pt>
                      <c:pt idx="194" formatCode="0.0">
                        <c:v>-8.974358974358978</c:v>
                      </c:pt>
                      <c:pt idx="195" formatCode="0.0">
                        <c:v>-21.910112359550567</c:v>
                      </c:pt>
                      <c:pt idx="196" formatCode="0.0">
                        <c:v>-17.590822179732299</c:v>
                      </c:pt>
                      <c:pt idx="197" formatCode="0.0">
                        <c:v>1.1627906976744242</c:v>
                      </c:pt>
                      <c:pt idx="198" formatCode="0.0">
                        <c:v>4.6783625730994345</c:v>
                      </c:pt>
                      <c:pt idx="199" formatCode="0.0">
                        <c:v>13.934426229508205</c:v>
                      </c:pt>
                      <c:pt idx="200" formatCode="0.0">
                        <c:v>15.560165975103729</c:v>
                      </c:pt>
                      <c:pt idx="201" formatCode="0.0">
                        <c:v>21.237113402061851</c:v>
                      </c:pt>
                      <c:pt idx="202" formatCode="0.0">
                        <c:v>19.958419958419967</c:v>
                      </c:pt>
                      <c:pt idx="203" formatCode="0.0">
                        <c:v>26.569037656903774</c:v>
                      </c:pt>
                      <c:pt idx="204" formatCode="0.0">
                        <c:v>15.324165029469555</c:v>
                      </c:pt>
                      <c:pt idx="205" formatCode="0.0">
                        <c:v>21.07355864811133</c:v>
                      </c:pt>
                      <c:pt idx="206" formatCode="0.0">
                        <c:v>28.16901408450704</c:v>
                      </c:pt>
                      <c:pt idx="207" formatCode="0.0">
                        <c:v>45.323741007194229</c:v>
                      </c:pt>
                      <c:pt idx="208" formatCode="0.0">
                        <c:v>42.923433874709986</c:v>
                      </c:pt>
                      <c:pt idx="209" formatCode="0.0">
                        <c:v>16.666666666666657</c:v>
                      </c:pt>
                      <c:pt idx="210" formatCode="0.0">
                        <c:v>11.545623836126623</c:v>
                      </c:pt>
                      <c:pt idx="211" formatCode="0.0">
                        <c:v>7.3741007194244617</c:v>
                      </c:pt>
                      <c:pt idx="212" formatCode="0.0">
                        <c:v>8.6175942549371598</c:v>
                      </c:pt>
                      <c:pt idx="213" formatCode="0.0">
                        <c:v>3.4013605442176953</c:v>
                      </c:pt>
                      <c:pt idx="214" formatCode="0.0">
                        <c:v>5.0259965337954924</c:v>
                      </c:pt>
                      <c:pt idx="215" formatCode="0.0">
                        <c:v>-2.8099173553719083</c:v>
                      </c:pt>
                      <c:pt idx="216" formatCode="0.0">
                        <c:v>-1.8739352640545093</c:v>
                      </c:pt>
                      <c:pt idx="217" formatCode="0.0">
                        <c:v>-3.7766830870279051</c:v>
                      </c:pt>
                      <c:pt idx="218" formatCode="0.0">
                        <c:v>-10.361067503924644</c:v>
                      </c:pt>
                      <c:pt idx="219" formatCode="0.0">
                        <c:v>-8.5808580858085861</c:v>
                      </c:pt>
                      <c:pt idx="220" formatCode="0.0">
                        <c:v>-8.9285714285714306</c:v>
                      </c:pt>
                      <c:pt idx="221" formatCode="0.0">
                        <c:v>-12.972085385878486</c:v>
                      </c:pt>
                      <c:pt idx="222" formatCode="0.0">
                        <c:v>-11.853088480801347</c:v>
                      </c:pt>
                      <c:pt idx="223" formatCode="0.0">
                        <c:v>-11.557788944723626</c:v>
                      </c:pt>
                      <c:pt idx="224" formatCode="0.0">
                        <c:v>-15.867768595041326</c:v>
                      </c:pt>
                      <c:pt idx="225" formatCode="0.0">
                        <c:v>-17.43421052631578</c:v>
                      </c:pt>
                      <c:pt idx="226" formatCode="0.0">
                        <c:v>-19.141914191419147</c:v>
                      </c:pt>
                      <c:pt idx="227" formatCode="0.0">
                        <c:v>-17.687074829931973</c:v>
                      </c:pt>
                      <c:pt idx="228" formatCode="0.0">
                        <c:v>-17.708333333333343</c:v>
                      </c:pt>
                      <c:pt idx="229" formatCode="0.0">
                        <c:v>-18.600682593856661</c:v>
                      </c:pt>
                      <c:pt idx="230" formatCode="0.0">
                        <c:v>-18.91418563922943</c:v>
                      </c:pt>
                      <c:pt idx="231" formatCode="0.0">
                        <c:v>-14.98194945848374</c:v>
                      </c:pt>
                      <c:pt idx="232" formatCode="0.0">
                        <c:v>-16.399286987522288</c:v>
                      </c:pt>
                      <c:pt idx="233" formatCode="0.0">
                        <c:v>-13.20754716981132</c:v>
                      </c:pt>
                      <c:pt idx="234" formatCode="0.0">
                        <c:v>-12.121212121212125</c:v>
                      </c:pt>
                      <c:pt idx="235" formatCode="0.0">
                        <c:v>-9.8484848484848442</c:v>
                      </c:pt>
                      <c:pt idx="236" formatCode="0.0">
                        <c:v>-3.7328094302554007</c:v>
                      </c:pt>
                      <c:pt idx="237" formatCode="0.0">
                        <c:v>-6.9721115537848704</c:v>
                      </c:pt>
                      <c:pt idx="238" formatCode="0.0">
                        <c:v>-4.6938775510203925</c:v>
                      </c:pt>
                      <c:pt idx="239" formatCode="0.0">
                        <c:v>-2.6859504132231393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A-4EDF-44E0-AD45-E9CDB97487A7}"/>
                  </c:ext>
                </c:extLst>
              </c15:ser>
            </c15:filteredLineSeries>
            <c15:filteredLineSeries>
              <c15:ser>
                <c:idx val="10"/>
                <c:order val="10"/>
                <c:tx>
                  <c:v>Copper 3/12 Offset by 12 months</c:v>
                </c:tx>
                <c:spPr>
                  <a:ln w="28575" cap="rnd">
                    <a:solidFill>
                      <a:schemeClr val="accent5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'[Cyclical Analysis and Leading Indicators.xlsx]CPI'!$Z$122:$Z$241</c15:sqref>
                        </c15:formulaRef>
                      </c:ext>
                    </c:extLst>
                    <c:numCache>
                      <c:formatCode>mmm\-yy</c:formatCode>
                      <c:ptCount val="120"/>
                      <c:pt idx="0">
                        <c:v>42005</c:v>
                      </c:pt>
                      <c:pt idx="1">
                        <c:v>42036</c:v>
                      </c:pt>
                      <c:pt idx="2">
                        <c:v>42064</c:v>
                      </c:pt>
                      <c:pt idx="3">
                        <c:v>42095</c:v>
                      </c:pt>
                      <c:pt idx="4">
                        <c:v>42125</c:v>
                      </c:pt>
                      <c:pt idx="5">
                        <c:v>42156</c:v>
                      </c:pt>
                      <c:pt idx="6">
                        <c:v>42186</c:v>
                      </c:pt>
                      <c:pt idx="7">
                        <c:v>42217</c:v>
                      </c:pt>
                      <c:pt idx="8">
                        <c:v>42248</c:v>
                      </c:pt>
                      <c:pt idx="9">
                        <c:v>42278</c:v>
                      </c:pt>
                      <c:pt idx="10">
                        <c:v>42309</c:v>
                      </c:pt>
                      <c:pt idx="11">
                        <c:v>42339</c:v>
                      </c:pt>
                      <c:pt idx="12">
                        <c:v>42370</c:v>
                      </c:pt>
                      <c:pt idx="13">
                        <c:v>42401</c:v>
                      </c:pt>
                      <c:pt idx="14">
                        <c:v>42430</c:v>
                      </c:pt>
                      <c:pt idx="15">
                        <c:v>42461</c:v>
                      </c:pt>
                      <c:pt idx="16">
                        <c:v>42491</c:v>
                      </c:pt>
                      <c:pt idx="17">
                        <c:v>42522</c:v>
                      </c:pt>
                      <c:pt idx="18">
                        <c:v>42552</c:v>
                      </c:pt>
                      <c:pt idx="19">
                        <c:v>42583</c:v>
                      </c:pt>
                      <c:pt idx="20">
                        <c:v>42614</c:v>
                      </c:pt>
                      <c:pt idx="21">
                        <c:v>42644</c:v>
                      </c:pt>
                      <c:pt idx="22">
                        <c:v>42675</c:v>
                      </c:pt>
                      <c:pt idx="23">
                        <c:v>42705</c:v>
                      </c:pt>
                      <c:pt idx="24">
                        <c:v>42736</c:v>
                      </c:pt>
                      <c:pt idx="25">
                        <c:v>42767</c:v>
                      </c:pt>
                      <c:pt idx="26">
                        <c:v>42795</c:v>
                      </c:pt>
                      <c:pt idx="27">
                        <c:v>42826</c:v>
                      </c:pt>
                      <c:pt idx="28">
                        <c:v>42856</c:v>
                      </c:pt>
                      <c:pt idx="29">
                        <c:v>42887</c:v>
                      </c:pt>
                      <c:pt idx="30">
                        <c:v>42917</c:v>
                      </c:pt>
                      <c:pt idx="31">
                        <c:v>42948</c:v>
                      </c:pt>
                      <c:pt idx="32">
                        <c:v>42979</c:v>
                      </c:pt>
                      <c:pt idx="33">
                        <c:v>43009</c:v>
                      </c:pt>
                      <c:pt idx="34">
                        <c:v>43040</c:v>
                      </c:pt>
                      <c:pt idx="35">
                        <c:v>43070</c:v>
                      </c:pt>
                      <c:pt idx="36">
                        <c:v>43101</c:v>
                      </c:pt>
                      <c:pt idx="37">
                        <c:v>43132</c:v>
                      </c:pt>
                      <c:pt idx="38">
                        <c:v>43160</c:v>
                      </c:pt>
                      <c:pt idx="39">
                        <c:v>43191</c:v>
                      </c:pt>
                      <c:pt idx="40">
                        <c:v>43221</c:v>
                      </c:pt>
                      <c:pt idx="41">
                        <c:v>43252</c:v>
                      </c:pt>
                      <c:pt idx="42">
                        <c:v>43282</c:v>
                      </c:pt>
                      <c:pt idx="43">
                        <c:v>43313</c:v>
                      </c:pt>
                      <c:pt idx="44">
                        <c:v>43344</c:v>
                      </c:pt>
                      <c:pt idx="45">
                        <c:v>43374</c:v>
                      </c:pt>
                      <c:pt idx="46">
                        <c:v>43405</c:v>
                      </c:pt>
                      <c:pt idx="47">
                        <c:v>43435</c:v>
                      </c:pt>
                      <c:pt idx="48">
                        <c:v>43466</c:v>
                      </c:pt>
                      <c:pt idx="49">
                        <c:v>43497</c:v>
                      </c:pt>
                      <c:pt idx="50">
                        <c:v>43525</c:v>
                      </c:pt>
                      <c:pt idx="51">
                        <c:v>43556</c:v>
                      </c:pt>
                      <c:pt idx="52">
                        <c:v>43586</c:v>
                      </c:pt>
                      <c:pt idx="53">
                        <c:v>43617</c:v>
                      </c:pt>
                      <c:pt idx="54">
                        <c:v>43647</c:v>
                      </c:pt>
                      <c:pt idx="55">
                        <c:v>43678</c:v>
                      </c:pt>
                      <c:pt idx="56">
                        <c:v>43709</c:v>
                      </c:pt>
                      <c:pt idx="57">
                        <c:v>43739</c:v>
                      </c:pt>
                      <c:pt idx="58">
                        <c:v>43770</c:v>
                      </c:pt>
                      <c:pt idx="59">
                        <c:v>43800</c:v>
                      </c:pt>
                      <c:pt idx="60">
                        <c:v>43831</c:v>
                      </c:pt>
                      <c:pt idx="61">
                        <c:v>43862</c:v>
                      </c:pt>
                      <c:pt idx="62">
                        <c:v>43891</c:v>
                      </c:pt>
                      <c:pt idx="63">
                        <c:v>43922</c:v>
                      </c:pt>
                      <c:pt idx="64">
                        <c:v>43952</c:v>
                      </c:pt>
                      <c:pt idx="65">
                        <c:v>43983</c:v>
                      </c:pt>
                      <c:pt idx="66">
                        <c:v>44013</c:v>
                      </c:pt>
                      <c:pt idx="67">
                        <c:v>44044</c:v>
                      </c:pt>
                      <c:pt idx="68">
                        <c:v>44075</c:v>
                      </c:pt>
                      <c:pt idx="69">
                        <c:v>44105</c:v>
                      </c:pt>
                      <c:pt idx="70">
                        <c:v>44136</c:v>
                      </c:pt>
                      <c:pt idx="71">
                        <c:v>44166</c:v>
                      </c:pt>
                      <c:pt idx="72">
                        <c:v>44197</c:v>
                      </c:pt>
                      <c:pt idx="73">
                        <c:v>44228</c:v>
                      </c:pt>
                      <c:pt idx="74">
                        <c:v>44256</c:v>
                      </c:pt>
                      <c:pt idx="75">
                        <c:v>44287</c:v>
                      </c:pt>
                      <c:pt idx="76">
                        <c:v>44317</c:v>
                      </c:pt>
                      <c:pt idx="77">
                        <c:v>44348</c:v>
                      </c:pt>
                      <c:pt idx="78">
                        <c:v>44378</c:v>
                      </c:pt>
                      <c:pt idx="79">
                        <c:v>44409</c:v>
                      </c:pt>
                      <c:pt idx="80">
                        <c:v>44440</c:v>
                      </c:pt>
                      <c:pt idx="81">
                        <c:v>44470</c:v>
                      </c:pt>
                      <c:pt idx="82">
                        <c:v>44501</c:v>
                      </c:pt>
                      <c:pt idx="83">
                        <c:v>44531</c:v>
                      </c:pt>
                      <c:pt idx="84">
                        <c:v>44562</c:v>
                      </c:pt>
                      <c:pt idx="85">
                        <c:v>44593</c:v>
                      </c:pt>
                      <c:pt idx="86">
                        <c:v>44621</c:v>
                      </c:pt>
                      <c:pt idx="87">
                        <c:v>44652</c:v>
                      </c:pt>
                      <c:pt idx="88">
                        <c:v>44682</c:v>
                      </c:pt>
                      <c:pt idx="89">
                        <c:v>44713</c:v>
                      </c:pt>
                      <c:pt idx="90">
                        <c:v>44743</c:v>
                      </c:pt>
                      <c:pt idx="91">
                        <c:v>44774</c:v>
                      </c:pt>
                      <c:pt idx="92">
                        <c:v>44805</c:v>
                      </c:pt>
                      <c:pt idx="93">
                        <c:v>44835</c:v>
                      </c:pt>
                      <c:pt idx="94">
                        <c:v>44866</c:v>
                      </c:pt>
                      <c:pt idx="95">
                        <c:v>44896</c:v>
                      </c:pt>
                      <c:pt idx="96">
                        <c:v>44927</c:v>
                      </c:pt>
                      <c:pt idx="97">
                        <c:v>44958</c:v>
                      </c:pt>
                      <c:pt idx="98">
                        <c:v>44986</c:v>
                      </c:pt>
                      <c:pt idx="99">
                        <c:v>45017</c:v>
                      </c:pt>
                      <c:pt idx="100">
                        <c:v>45047</c:v>
                      </c:pt>
                      <c:pt idx="101">
                        <c:v>45078</c:v>
                      </c:pt>
                      <c:pt idx="102">
                        <c:v>45108</c:v>
                      </c:pt>
                      <c:pt idx="103">
                        <c:v>45139</c:v>
                      </c:pt>
                      <c:pt idx="104">
                        <c:v>45170</c:v>
                      </c:pt>
                      <c:pt idx="105">
                        <c:v>45200</c:v>
                      </c:pt>
                      <c:pt idx="106">
                        <c:v>45231</c:v>
                      </c:pt>
                      <c:pt idx="107">
                        <c:v>45261</c:v>
                      </c:pt>
                      <c:pt idx="108">
                        <c:v>45292</c:v>
                      </c:pt>
                      <c:pt idx="109">
                        <c:v>45323</c:v>
                      </c:pt>
                      <c:pt idx="110">
                        <c:v>45352</c:v>
                      </c:pt>
                      <c:pt idx="111">
                        <c:v>45383</c:v>
                      </c:pt>
                      <c:pt idx="112">
                        <c:v>45413</c:v>
                      </c:pt>
                      <c:pt idx="113">
                        <c:v>45444</c:v>
                      </c:pt>
                      <c:pt idx="114">
                        <c:v>45474</c:v>
                      </c:pt>
                      <c:pt idx="115">
                        <c:v>45505</c:v>
                      </c:pt>
                      <c:pt idx="116">
                        <c:v>45536</c:v>
                      </c:pt>
                      <c:pt idx="117">
                        <c:v>45566</c:v>
                      </c:pt>
                      <c:pt idx="118">
                        <c:v>45597</c:v>
                      </c:pt>
                      <c:pt idx="119">
                        <c:v>45627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'[Cyclical Analysis and Leading Indicators.xlsx]Copper'!$G$2:$G$229</c15:sqref>
                        </c15:formulaRef>
                      </c:ext>
                    </c:extLst>
                    <c:numCache>
                      <c:formatCode>General</c:formatCode>
                      <c:ptCount val="228"/>
                      <c:pt idx="23" formatCode="0.0">
                        <c:v>54.482450257098151</c:v>
                      </c:pt>
                      <c:pt idx="24" formatCode="0.0">
                        <c:v>77.88141239173882</c:v>
                      </c:pt>
                      <c:pt idx="25" formatCode="0.0">
                        <c:v>111.62377994676129</c:v>
                      </c:pt>
                      <c:pt idx="26" formatCode="0.0">
                        <c:v>130.97539543057994</c:v>
                      </c:pt>
                      <c:pt idx="27" formatCode="0.0">
                        <c:v>127.25932167684854</c:v>
                      </c:pt>
                      <c:pt idx="28" formatCode="0.0">
                        <c:v>112.86348949919227</c:v>
                      </c:pt>
                      <c:pt idx="29" formatCode="0.0">
                        <c:v>102.65384615384622</c:v>
                      </c:pt>
                      <c:pt idx="30" formatCode="0.0">
                        <c:v>89.792899408284029</c:v>
                      </c:pt>
                      <c:pt idx="31" formatCode="0.0">
                        <c:v>72.631214273341413</c:v>
                      </c:pt>
                      <c:pt idx="32" formatCode="0.0">
                        <c:v>52.633295287787405</c:v>
                      </c:pt>
                      <c:pt idx="33" formatCode="0.0">
                        <c:v>32.983160821875458</c:v>
                      </c:pt>
                      <c:pt idx="34" formatCode="0.0">
                        <c:v>24.088699878493316</c:v>
                      </c:pt>
                      <c:pt idx="35" formatCode="0.0">
                        <c:v>22.416787264833559</c:v>
                      </c:pt>
                      <c:pt idx="36" formatCode="0.0">
                        <c:v>17.578027465667901</c:v>
                      </c:pt>
                      <c:pt idx="37" formatCode="0.0">
                        <c:v>5.6394129979035625</c:v>
                      </c:pt>
                      <c:pt idx="38" formatCode="0.0">
                        <c:v>-1.1888910024728858</c:v>
                      </c:pt>
                      <c:pt idx="39" formatCode="0.0">
                        <c:v>-2.6603633667037485</c:v>
                      </c:pt>
                      <c:pt idx="40" formatCode="0.0">
                        <c:v>-0.20870885115263604</c:v>
                      </c:pt>
                      <c:pt idx="41" formatCode="0.0">
                        <c:v>1.4993357373315632</c:v>
                      </c:pt>
                      <c:pt idx="42" formatCode="0.0">
                        <c:v>2.3967264224473865</c:v>
                      </c:pt>
                      <c:pt idx="43" formatCode="0.0">
                        <c:v>2.9098936383704626</c:v>
                      </c:pt>
                      <c:pt idx="44" formatCode="0.0">
                        <c:v>3.1406900972118308</c:v>
                      </c:pt>
                      <c:pt idx="45" formatCode="0.0">
                        <c:v>10.083643122676563</c:v>
                      </c:pt>
                      <c:pt idx="46" formatCode="0.0">
                        <c:v>24.492044063647484</c:v>
                      </c:pt>
                      <c:pt idx="47" formatCode="0.0">
                        <c:v>30.098120345194445</c:v>
                      </c:pt>
                      <c:pt idx="48" formatCode="0.0">
                        <c:v>23.699299214270539</c:v>
                      </c:pt>
                      <c:pt idx="49" formatCode="0.0">
                        <c:v>13.375669775749159</c:v>
                      </c:pt>
                      <c:pt idx="50" formatCode="0.0">
                        <c:v>10.289729521609402</c:v>
                      </c:pt>
                      <c:pt idx="51" formatCode="0.0">
                        <c:v>7.0374250071421898</c:v>
                      </c:pt>
                      <c:pt idx="52" formatCode="0.0">
                        <c:v>4.9624489019868889</c:v>
                      </c:pt>
                      <c:pt idx="53" formatCode="0.0">
                        <c:v>-6.1985789080030003</c:v>
                      </c:pt>
                      <c:pt idx="54" formatCode="0.0">
                        <c:v>-22.350142721217892</c:v>
                      </c:pt>
                      <c:pt idx="55" formatCode="0.0">
                        <c:v>-38.036271450858031</c:v>
                      </c:pt>
                      <c:pt idx="56" formatCode="0.0">
                        <c:v>-49.642672190574835</c:v>
                      </c:pt>
                      <c:pt idx="57" formatCode="0.0">
                        <c:v>-52.722667792317438</c:v>
                      </c:pt>
                      <c:pt idx="58" formatCode="0.0">
                        <c:v>-56.90689214433192</c:v>
                      </c:pt>
                      <c:pt idx="59" formatCode="0.0">
                        <c:v>-56.138119036801449</c:v>
                      </c:pt>
                      <c:pt idx="60" formatCode="0.0">
                        <c:v>-53.493562231759654</c:v>
                      </c:pt>
                      <c:pt idx="61" formatCode="0.0">
                        <c:v>-46.709259583406258</c:v>
                      </c:pt>
                      <c:pt idx="62" formatCode="0.0">
                        <c:v>-43.201256763833129</c:v>
                      </c:pt>
                      <c:pt idx="63" formatCode="0.0">
                        <c:v>-37.090747330960859</c:v>
                      </c:pt>
                      <c:pt idx="64" formatCode="0.0">
                        <c:v>-30.422968933973365</c:v>
                      </c:pt>
                      <c:pt idx="65" formatCode="0.0">
                        <c:v>-17.940795375261629</c:v>
                      </c:pt>
                      <c:pt idx="66" formatCode="0.0">
                        <c:v>4.9381203283911361</c:v>
                      </c:pt>
                      <c:pt idx="67" formatCode="0.0">
                        <c:v>40.110149488591645</c:v>
                      </c:pt>
                      <c:pt idx="68" formatCode="0.0">
                        <c:v>93.80913204442615</c:v>
                      </c:pt>
                      <c:pt idx="69" formatCode="0.0">
                        <c:v>112.54464285714286</c:v>
                      </c:pt>
                      <c:pt idx="70" formatCode="0.0">
                        <c:v>119.98631074606431</c:v>
                      </c:pt>
                      <c:pt idx="71" formatCode="0.0">
                        <c:v>104.26766107313031</c:v>
                      </c:pt>
                      <c:pt idx="72" formatCode="0.0">
                        <c:v>87.356958287190821</c:v>
                      </c:pt>
                      <c:pt idx="73" formatCode="0.0">
                        <c:v>63.90211857447855</c:v>
                      </c:pt>
                      <c:pt idx="74" formatCode="0.0">
                        <c:v>43.976644130301167</c:v>
                      </c:pt>
                      <c:pt idx="75" formatCode="0.0">
                        <c:v>32.088813463442222</c:v>
                      </c:pt>
                      <c:pt idx="76" formatCode="0.0">
                        <c:v>25.01952616506118</c:v>
                      </c:pt>
                      <c:pt idx="77" formatCode="0.0">
                        <c:v>25.276326976800661</c:v>
                      </c:pt>
                      <c:pt idx="78" formatCode="0.0">
                        <c:v>25.397010742643616</c:v>
                      </c:pt>
                      <c:pt idx="79" formatCode="0.0">
                        <c:v>25.797394429469904</c:v>
                      </c:pt>
                      <c:pt idx="80" formatCode="0.0">
                        <c:v>27.284304361668262</c:v>
                      </c:pt>
                      <c:pt idx="81" formatCode="0.0">
                        <c:v>33.511867254778423</c:v>
                      </c:pt>
                      <c:pt idx="82" formatCode="0.0">
                        <c:v>38.643434971997522</c:v>
                      </c:pt>
                      <c:pt idx="83" formatCode="0.0">
                        <c:v>34.168356997971614</c:v>
                      </c:pt>
                      <c:pt idx="84" formatCode="0.0">
                        <c:v>27.50467934193675</c:v>
                      </c:pt>
                      <c:pt idx="85" formatCode="0.0">
                        <c:v>26.63326653306612</c:v>
                      </c:pt>
                      <c:pt idx="86" formatCode="0.0">
                        <c:v>34.578441835645663</c:v>
                      </c:pt>
                      <c:pt idx="87" formatCode="0.0">
                        <c:v>38.319057815845838</c:v>
                      </c:pt>
                      <c:pt idx="88" formatCode="0.0">
                        <c:v>34.662640566430639</c:v>
                      </c:pt>
                      <c:pt idx="89" formatCode="0.0">
                        <c:v>14.465774675198759</c:v>
                      </c:pt>
                      <c:pt idx="90" formatCode="0.0">
                        <c:v>2.0672315858087273</c:v>
                      </c:pt>
                      <c:pt idx="91" formatCode="0.0">
                        <c:v>-7.7135970002678391</c:v>
                      </c:pt>
                      <c:pt idx="92" formatCode="0.0">
                        <c:v>-11.422377855594462</c:v>
                      </c:pt>
                      <c:pt idx="93" formatCode="0.0">
                        <c:v>-15.18131046959806</c:v>
                      </c:pt>
                      <c:pt idx="94" formatCode="0.0">
                        <c:v>-17.040694195092769</c:v>
                      </c:pt>
                      <c:pt idx="95" formatCode="0.0">
                        <c:v>-13.205835664071358</c:v>
                      </c:pt>
                      <c:pt idx="96" formatCode="0.0">
                        <c:v>-10.940276597388532</c:v>
                      </c:pt>
                      <c:pt idx="97" formatCode="0.0">
                        <c:v>-12.810571292926099</c:v>
                      </c:pt>
                      <c:pt idx="98" formatCode="0.0">
                        <c:v>-15.265662172878663</c:v>
                      </c:pt>
                      <c:pt idx="99" formatCode="0.0">
                        <c:v>-20.489201950615382</c:v>
                      </c:pt>
                      <c:pt idx="100" formatCode="0.0">
                        <c:v>-19.863914018402525</c:v>
                      </c:pt>
                      <c:pt idx="101" formatCode="0.0">
                        <c:v>-9.8170421819413889</c:v>
                      </c:pt>
                      <c:pt idx="102" formatCode="0.0">
                        <c:v>-1.8885138217315784</c:v>
                      </c:pt>
                      <c:pt idx="103" formatCode="0.0">
                        <c:v>5.736674083389758</c:v>
                      </c:pt>
                      <c:pt idx="104" formatCode="0.0">
                        <c:v>1.6378012048192687</c:v>
                      </c:pt>
                      <c:pt idx="105" formatCode="0.0">
                        <c:v>1.966057683390531</c:v>
                      </c:pt>
                      <c:pt idx="106" formatCode="0.0">
                        <c:v>-1.78539224526601</c:v>
                      </c:pt>
                      <c:pt idx="107" formatCode="0.0">
                        <c:v>-7.2809615049642815</c:v>
                      </c:pt>
                      <c:pt idx="108" formatCode="0.0">
                        <c:v>-12.292877591741131</c:v>
                      </c:pt>
                      <c:pt idx="109" formatCode="0.0">
                        <c:v>-10.409293039295761</c:v>
                      </c:pt>
                      <c:pt idx="110" formatCode="0.0">
                        <c:v>-10.837622835751048</c:v>
                      </c:pt>
                      <c:pt idx="111" formatCode="0.0">
                        <c:v>-7.9244548286604299</c:v>
                      </c:pt>
                      <c:pt idx="112" formatCode="0.0">
                        <c:v>-9.3593207255885886</c:v>
                      </c:pt>
                      <c:pt idx="113" formatCode="0.0">
                        <c:v>-9.2232553771015233</c:v>
                      </c:pt>
                      <c:pt idx="114" formatCode="0.0">
                        <c:v>-8.489864236563136</c:v>
                      </c:pt>
                      <c:pt idx="115" formatCode="0.0">
                        <c:v>-9.9085086916742853</c:v>
                      </c:pt>
                      <c:pt idx="116" formatCode="0.0">
                        <c:v>-7.6866086312280117</c:v>
                      </c:pt>
                      <c:pt idx="117" formatCode="0.0">
                        <c:v>-10.022737608003638</c:v>
                      </c:pt>
                      <c:pt idx="118" formatCode="0.0">
                        <c:v>-9.0984208593463052</c:v>
                      </c:pt>
                      <c:pt idx="119" formatCode="0.0">
                        <c:v>-10.717640428329901</c:v>
                      </c:pt>
                      <c:pt idx="120" formatCode="0.0">
                        <c:v>-7.863501483679542</c:v>
                      </c:pt>
                      <c:pt idx="121" formatCode="0.0">
                        <c:v>-6.6855753646677556</c:v>
                      </c:pt>
                      <c:pt idx="122" formatCode="0.0">
                        <c:v>-1.8158916762884445</c:v>
                      </c:pt>
                      <c:pt idx="123" formatCode="0.0">
                        <c:v>0.9410023260731748</c:v>
                      </c:pt>
                      <c:pt idx="124" formatCode="0.0">
                        <c:v>1.6180540770704539</c:v>
                      </c:pt>
                      <c:pt idx="125" formatCode="0.0">
                        <c:v>-3.1143300569063825</c:v>
                      </c:pt>
                      <c:pt idx="126" formatCode="0.0">
                        <c:v>-6.4932425566507561</c:v>
                      </c:pt>
                      <c:pt idx="127" formatCode="0.0">
                        <c:v>-9.3429470904844152</c:v>
                      </c:pt>
                      <c:pt idx="128" formatCode="0.0">
                        <c:v>-12.128812199036915</c:v>
                      </c:pt>
                      <c:pt idx="129" formatCode="0.0">
                        <c:v>-16.850298190639847</c:v>
                      </c:pt>
                      <c:pt idx="130" formatCode="0.0">
                        <c:v>-18.371881628118359</c:v>
                      </c:pt>
                      <c:pt idx="131" formatCode="0.0">
                        <c:v>-15.928458705944237</c:v>
                      </c:pt>
                      <c:pt idx="132" formatCode="0.0">
                        <c:v>-10.370370370370367</c:v>
                      </c:pt>
                      <c:pt idx="133" formatCode="0.0">
                        <c:v>-8.8905775075987776</c:v>
                      </c:pt>
                      <c:pt idx="134" formatCode="0.0">
                        <c:v>-11.59931580072697</c:v>
                      </c:pt>
                      <c:pt idx="135" formatCode="0.0">
                        <c:v>-18.812192311720963</c:v>
                      </c:pt>
                      <c:pt idx="136" formatCode="0.0">
                        <c:v>-23.224387177875556</c:v>
                      </c:pt>
                      <c:pt idx="137" formatCode="0.0">
                        <c:v>-24.700982486117027</c:v>
                      </c:pt>
                      <c:pt idx="138" formatCode="0.0">
                        <c:v>-23.973049337100633</c:v>
                      </c:pt>
                      <c:pt idx="139" formatCode="0.0">
                        <c:v>-24.913184720510799</c:v>
                      </c:pt>
                      <c:pt idx="140" formatCode="0.0">
                        <c:v>-25.973284621532144</c:v>
                      </c:pt>
                      <c:pt idx="141" formatCode="0.0">
                        <c:v>-24.203744225626082</c:v>
                      </c:pt>
                      <c:pt idx="142" formatCode="0.0">
                        <c:v>-21.826280623608028</c:v>
                      </c:pt>
                      <c:pt idx="143" formatCode="0.0">
                        <c:v>-20.235264672756841</c:v>
                      </c:pt>
                      <c:pt idx="144" formatCode="0.0">
                        <c:v>-20.607258354293919</c:v>
                      </c:pt>
                      <c:pt idx="145" formatCode="0.0">
                        <c:v>-20.797092815441459</c:v>
                      </c:pt>
                      <c:pt idx="146" formatCode="0.0">
                        <c:v>-18.865642762123599</c:v>
                      </c:pt>
                      <c:pt idx="147" formatCode="0.0">
                        <c:v>-14.030447684169786</c:v>
                      </c:pt>
                      <c:pt idx="148" formatCode="0.0">
                        <c:v>-9.3259653431573213</c:v>
                      </c:pt>
                      <c:pt idx="149" formatCode="0.0">
                        <c:v>-5.516947950645303</c:v>
                      </c:pt>
                      <c:pt idx="150" formatCode="0.0">
                        <c:v>-5.0600343053173447</c:v>
                      </c:pt>
                      <c:pt idx="151" formatCode="0.0">
                        <c:v>6.7581679844845439</c:v>
                      </c:pt>
                      <c:pt idx="152" formatCode="0.0">
                        <c:v>14.504935225169646</c:v>
                      </c:pt>
                      <c:pt idx="153" formatCode="0.0">
                        <c:v>27.417802726543698</c:v>
                      </c:pt>
                      <c:pt idx="154" formatCode="0.0">
                        <c:v>27.825261158594515</c:v>
                      </c:pt>
                      <c:pt idx="155" formatCode="0.0">
                        <c:v>30.028239723878244</c:v>
                      </c:pt>
                      <c:pt idx="156" formatCode="0.0">
                        <c:v>23.625254582484729</c:v>
                      </c:pt>
                      <c:pt idx="157" formatCode="0.0">
                        <c:v>21.511846558856746</c:v>
                      </c:pt>
                      <c:pt idx="158" formatCode="0.0">
                        <c:v>20.822775376360127</c:v>
                      </c:pt>
                      <c:pt idx="159" formatCode="0.0">
                        <c:v>26.112403391611053</c:v>
                      </c:pt>
                      <c:pt idx="160" formatCode="0.0">
                        <c:v>34.0832142051012</c:v>
                      </c:pt>
                      <c:pt idx="161" formatCode="0.0">
                        <c:v>37.796457520264198</c:v>
                      </c:pt>
                      <c:pt idx="162" formatCode="0.0">
                        <c:v>41.267690454682338</c:v>
                      </c:pt>
                      <c:pt idx="163" formatCode="0.0">
                        <c:v>30.6386249301286</c:v>
                      </c:pt>
                      <c:pt idx="164" formatCode="0.0">
                        <c:v>30.587918378341982</c:v>
                      </c:pt>
                      <c:pt idx="165" formatCode="0.0">
                        <c:v>23.651582856063953</c:v>
                      </c:pt>
                      <c:pt idx="166" formatCode="0.0">
                        <c:v>23.111688954928184</c:v>
                      </c:pt>
                      <c:pt idx="167" formatCode="0.0">
                        <c:v>17.181467181467184</c:v>
                      </c:pt>
                      <c:pt idx="168" formatCode="0.0">
                        <c:v>17.237171273415058</c:v>
                      </c:pt>
                      <c:pt idx="169" formatCode="0.0">
                        <c:v>18.279170535437956</c:v>
                      </c:pt>
                      <c:pt idx="170" formatCode="0.0">
                        <c:v>16.888724401677763</c:v>
                      </c:pt>
                      <c:pt idx="171" formatCode="0.0">
                        <c:v>9.8351877194026116</c:v>
                      </c:pt>
                      <c:pt idx="172" formatCode="0.0">
                        <c:v>-1.0661579035968884</c:v>
                      </c:pt>
                      <c:pt idx="173" formatCode="0.0">
                        <c:v>-6.0838779956427089</c:v>
                      </c:pt>
                      <c:pt idx="174" formatCode="0.0">
                        <c:v>-10.30054353618246</c:v>
                      </c:pt>
                      <c:pt idx="175" formatCode="0.0">
                        <c:v>-9.5416376958870472</c:v>
                      </c:pt>
                      <c:pt idx="176" formatCode="0.0">
                        <c:v>-14.893507297199733</c:v>
                      </c:pt>
                      <c:pt idx="177" formatCode="0.0">
                        <c:v>-15.152440576169383</c:v>
                      </c:pt>
                      <c:pt idx="178" formatCode="0.0">
                        <c:v>-14.543625848629617</c:v>
                      </c:pt>
                      <c:pt idx="179" formatCode="0.0">
                        <c:v>-9.3955930807248791</c:v>
                      </c:pt>
                      <c:pt idx="180" formatCode="0.0">
                        <c:v>-6.9376496304777646</c:v>
                      </c:pt>
                      <c:pt idx="181" formatCode="0.0">
                        <c:v>-9.315469960226082</c:v>
                      </c:pt>
                      <c:pt idx="182" formatCode="0.0">
                        <c:v>-10.585751978891821</c:v>
                      </c:pt>
                      <c:pt idx="183" formatCode="0.0">
                        <c:v>-10.68797399783314</c:v>
                      </c:pt>
                      <c:pt idx="184" formatCode="0.0">
                        <c:v>-7.4414383755884614</c:v>
                      </c:pt>
                      <c:pt idx="185" formatCode="0.0">
                        <c:v>-6.9419474569390474</c:v>
                      </c:pt>
                      <c:pt idx="186" formatCode="0.0">
                        <c:v>-5.2515891403790107</c:v>
                      </c:pt>
                      <c:pt idx="187" formatCode="0.0">
                        <c:v>-4.5231478744161393</c:v>
                      </c:pt>
                      <c:pt idx="188" formatCode="0.0">
                        <c:v>0.2484396776343516</c:v>
                      </c:pt>
                      <c:pt idx="189" formatCode="0.0">
                        <c:v>-2.0935812837432479</c:v>
                      </c:pt>
                      <c:pt idx="190" formatCode="0.0">
                        <c:v>-5.3257223562643503</c:v>
                      </c:pt>
                      <c:pt idx="191" formatCode="0.0">
                        <c:v>-14.904255923632022</c:v>
                      </c:pt>
                      <c:pt idx="192" formatCode="0.0">
                        <c:v>-18.181309770147095</c:v>
                      </c:pt>
                      <c:pt idx="193" formatCode="0.0">
                        <c:v>-16.58587257617728</c:v>
                      </c:pt>
                      <c:pt idx="194" formatCode="0.0">
                        <c:v>-8.7877714825306725</c:v>
                      </c:pt>
                      <c:pt idx="195" formatCode="0.0">
                        <c:v>7.2784618184030592E-2</c:v>
                      </c:pt>
                      <c:pt idx="196" formatCode="0.0">
                        <c:v>8.241926588639032</c:v>
                      </c:pt>
                      <c:pt idx="197" formatCode="0.0">
                        <c:v>13.417674186713228</c:v>
                      </c:pt>
                      <c:pt idx="198" formatCode="0.0">
                        <c:v>15.800363659163594</c:v>
                      </c:pt>
                      <c:pt idx="199" formatCode="0.0">
                        <c:v>18.646271984146637</c:v>
                      </c:pt>
                      <c:pt idx="200" formatCode="0.0">
                        <c:v>21.349129593810474</c:v>
                      </c:pt>
                      <c:pt idx="201" formatCode="0.0">
                        <c:v>28.576680350468706</c:v>
                      </c:pt>
                      <c:pt idx="202" formatCode="0.0">
                        <c:v>37.792143212332149</c:v>
                      </c:pt>
                      <c:pt idx="203" formatCode="0.0">
                        <c:v>54.073183760683747</c:v>
                      </c:pt>
                      <c:pt idx="204" formatCode="0.0">
                        <c:v>70.164046479835946</c:v>
                      </c:pt>
                      <c:pt idx="205" formatCode="0.0">
                        <c:v>81.160924311609222</c:v>
                      </c:pt>
                      <c:pt idx="206" formatCode="0.0">
                        <c:v>73.374312520219917</c:v>
                      </c:pt>
                      <c:pt idx="207" formatCode="0.0">
                        <c:v>62.379538153827468</c:v>
                      </c:pt>
                      <c:pt idx="208" formatCode="0.0">
                        <c:v>47.877038043478223</c:v>
                      </c:pt>
                      <c:pt idx="209" formatCode="0.0">
                        <c:v>41.167097093246838</c:v>
                      </c:pt>
                      <c:pt idx="210" formatCode="0.0">
                        <c:v>37.928420596675494</c:v>
                      </c:pt>
                      <c:pt idx="211" formatCode="0.0">
                        <c:v>32.204186022234978</c:v>
                      </c:pt>
                      <c:pt idx="212" formatCode="0.0">
                        <c:v>30.05578800557879</c:v>
                      </c:pt>
                      <c:pt idx="213" formatCode="0.0">
                        <c:v>24.412675720752915</c:v>
                      </c:pt>
                      <c:pt idx="214" formatCode="0.0">
                        <c:v>19.401840490797568</c:v>
                      </c:pt>
                      <c:pt idx="215" formatCode="0.0">
                        <c:v>17.300858108693802</c:v>
                      </c:pt>
                      <c:pt idx="216" formatCode="0.0">
                        <c:v>9.3793934525005227</c:v>
                      </c:pt>
                      <c:pt idx="217" formatCode="0.0">
                        <c:v>2.8031315638724408</c:v>
                      </c:pt>
                      <c:pt idx="218" formatCode="0.0">
                        <c:v>-7.3147975368538738</c:v>
                      </c:pt>
                      <c:pt idx="219" formatCode="0.0">
                        <c:v>-13.523198088910448</c:v>
                      </c:pt>
                      <c:pt idx="220" formatCode="0.0">
                        <c:v>-17.277286474484114</c:v>
                      </c:pt>
                      <c:pt idx="221" formatCode="0.0">
                        <c:v>-18.208711221828636</c:v>
                      </c:pt>
                      <c:pt idx="222" formatCode="0.0">
                        <c:v>-19.082201460312461</c:v>
                      </c:pt>
                      <c:pt idx="223" formatCode="0.0">
                        <c:v>-16.889731138221023</c:v>
                      </c:pt>
                      <c:pt idx="224" formatCode="0.0">
                        <c:v>-16.327077747989279</c:v>
                      </c:pt>
                      <c:pt idx="225" formatCode="0.0">
                        <c:v>-9.8015933813390461</c:v>
                      </c:pt>
                      <c:pt idx="226" formatCode="0.0">
                        <c:v>-8.4929540216857475</c:v>
                      </c:pt>
                      <c:pt idx="227" formatCode="0.0">
                        <c:v>-8.4127687874085666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B-4EDF-44E0-AD45-E9CDB97487A7}"/>
                  </c:ext>
                </c:extLst>
              </c15:ser>
            </c15:filteredLineSeries>
          </c:ext>
        </c:extLst>
      </c:lineChart>
      <c:dateAx>
        <c:axId val="974250751"/>
        <c:scaling>
          <c:orientation val="minMax"/>
          <c:max val="45657"/>
        </c:scaling>
        <c:delete val="0"/>
        <c:axPos val="b"/>
        <c:numFmt formatCode="mmm\-yy" sourceLinked="1"/>
        <c:majorTickMark val="out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0"/>
          <a:lstStyle/>
          <a:p>
            <a:pPr>
              <a:defRPr sz="2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74254911"/>
        <c:crossesAt val="0"/>
        <c:auto val="1"/>
        <c:lblOffset val="100"/>
        <c:baseTimeUnit val="months"/>
        <c:majorUnit val="12"/>
        <c:majorTimeUnit val="months"/>
      </c:dateAx>
      <c:valAx>
        <c:axId val="974254911"/>
        <c:scaling>
          <c:orientation val="minMax"/>
          <c:max val="0.1"/>
          <c:min val="-4.0000000000000008E-2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7425075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 anchor="ctr" anchorCtr="0"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0607934054611026E-3"/>
          <c:y val="5.4533060668029995E-3"/>
          <c:w val="0.99793920659453894"/>
          <c:h val="0.99454669393319695"/>
        </c:manualLayout>
      </c:layout>
      <c:lineChart>
        <c:grouping val="standard"/>
        <c:varyColors val="0"/>
        <c:ser>
          <c:idx val="0"/>
          <c:order val="0"/>
          <c:tx>
            <c:strRef>
              <c:f>'[Job Openings.xlsx]Job Openings'!$B$2</c:f>
              <c:strCache>
                <c:ptCount val="1"/>
                <c:pt idx="0">
                  <c:v>Open Jobs in the US</c:v>
                </c:pt>
              </c:strCache>
            </c:strRef>
          </c:tx>
          <c:spPr>
            <a:ln w="63500" cap="rnd">
              <a:solidFill>
                <a:srgbClr val="133652"/>
              </a:solidFill>
              <a:round/>
            </a:ln>
            <a:effectLst/>
          </c:spPr>
          <c:marker>
            <c:symbol val="none"/>
          </c:marker>
          <c:cat>
            <c:numRef>
              <c:f>'[Job Openings.xlsx]Job Openings'!$A$3:$A$206</c:f>
              <c:numCache>
                <c:formatCode>mmm\-yy</c:formatCode>
                <c:ptCount val="204"/>
                <c:pt idx="0">
                  <c:v>39083</c:v>
                </c:pt>
                <c:pt idx="1">
                  <c:v>39114</c:v>
                </c:pt>
                <c:pt idx="2">
                  <c:v>39142</c:v>
                </c:pt>
                <c:pt idx="3">
                  <c:v>39173</c:v>
                </c:pt>
                <c:pt idx="4">
                  <c:v>39203</c:v>
                </c:pt>
                <c:pt idx="5">
                  <c:v>39234</c:v>
                </c:pt>
                <c:pt idx="6">
                  <c:v>39264</c:v>
                </c:pt>
                <c:pt idx="7">
                  <c:v>39295</c:v>
                </c:pt>
                <c:pt idx="8">
                  <c:v>39326</c:v>
                </c:pt>
                <c:pt idx="9">
                  <c:v>39356</c:v>
                </c:pt>
                <c:pt idx="10">
                  <c:v>39387</c:v>
                </c:pt>
                <c:pt idx="11">
                  <c:v>39417</c:v>
                </c:pt>
                <c:pt idx="12">
                  <c:v>39448</c:v>
                </c:pt>
                <c:pt idx="13">
                  <c:v>39479</c:v>
                </c:pt>
                <c:pt idx="14">
                  <c:v>39508</c:v>
                </c:pt>
                <c:pt idx="15">
                  <c:v>39539</c:v>
                </c:pt>
                <c:pt idx="16">
                  <c:v>39569</c:v>
                </c:pt>
                <c:pt idx="17">
                  <c:v>39600</c:v>
                </c:pt>
                <c:pt idx="18">
                  <c:v>39630</c:v>
                </c:pt>
                <c:pt idx="19">
                  <c:v>39661</c:v>
                </c:pt>
                <c:pt idx="20">
                  <c:v>39692</c:v>
                </c:pt>
                <c:pt idx="21">
                  <c:v>39722</c:v>
                </c:pt>
                <c:pt idx="22">
                  <c:v>39753</c:v>
                </c:pt>
                <c:pt idx="23">
                  <c:v>39783</c:v>
                </c:pt>
                <c:pt idx="24">
                  <c:v>39814</c:v>
                </c:pt>
                <c:pt idx="25">
                  <c:v>39845</c:v>
                </c:pt>
                <c:pt idx="26">
                  <c:v>39873</c:v>
                </c:pt>
                <c:pt idx="27">
                  <c:v>39904</c:v>
                </c:pt>
                <c:pt idx="28">
                  <c:v>39934</c:v>
                </c:pt>
                <c:pt idx="29">
                  <c:v>39965</c:v>
                </c:pt>
                <c:pt idx="30">
                  <c:v>39995</c:v>
                </c:pt>
                <c:pt idx="31">
                  <c:v>40026</c:v>
                </c:pt>
                <c:pt idx="32">
                  <c:v>40057</c:v>
                </c:pt>
                <c:pt idx="33">
                  <c:v>40087</c:v>
                </c:pt>
                <c:pt idx="34">
                  <c:v>40118</c:v>
                </c:pt>
                <c:pt idx="35">
                  <c:v>40148</c:v>
                </c:pt>
                <c:pt idx="36">
                  <c:v>40179</c:v>
                </c:pt>
                <c:pt idx="37">
                  <c:v>40210</c:v>
                </c:pt>
                <c:pt idx="38">
                  <c:v>40238</c:v>
                </c:pt>
                <c:pt idx="39">
                  <c:v>40269</c:v>
                </c:pt>
                <c:pt idx="40">
                  <c:v>40299</c:v>
                </c:pt>
                <c:pt idx="41">
                  <c:v>40330</c:v>
                </c:pt>
                <c:pt idx="42">
                  <c:v>40360</c:v>
                </c:pt>
                <c:pt idx="43">
                  <c:v>40391</c:v>
                </c:pt>
                <c:pt idx="44">
                  <c:v>40422</c:v>
                </c:pt>
                <c:pt idx="45">
                  <c:v>40452</c:v>
                </c:pt>
                <c:pt idx="46">
                  <c:v>40483</c:v>
                </c:pt>
                <c:pt idx="47">
                  <c:v>40513</c:v>
                </c:pt>
                <c:pt idx="48">
                  <c:v>40544</c:v>
                </c:pt>
                <c:pt idx="49">
                  <c:v>40575</c:v>
                </c:pt>
                <c:pt idx="50">
                  <c:v>40603</c:v>
                </c:pt>
                <c:pt idx="51">
                  <c:v>40634</c:v>
                </c:pt>
                <c:pt idx="52">
                  <c:v>40664</c:v>
                </c:pt>
                <c:pt idx="53">
                  <c:v>40695</c:v>
                </c:pt>
                <c:pt idx="54">
                  <c:v>40725</c:v>
                </c:pt>
                <c:pt idx="55">
                  <c:v>40756</c:v>
                </c:pt>
                <c:pt idx="56">
                  <c:v>40787</c:v>
                </c:pt>
                <c:pt idx="57">
                  <c:v>40817</c:v>
                </c:pt>
                <c:pt idx="58">
                  <c:v>40848</c:v>
                </c:pt>
                <c:pt idx="59">
                  <c:v>40878</c:v>
                </c:pt>
                <c:pt idx="60">
                  <c:v>40909</c:v>
                </c:pt>
                <c:pt idx="61">
                  <c:v>40940</c:v>
                </c:pt>
                <c:pt idx="62">
                  <c:v>40969</c:v>
                </c:pt>
                <c:pt idx="63">
                  <c:v>41000</c:v>
                </c:pt>
                <c:pt idx="64">
                  <c:v>41030</c:v>
                </c:pt>
                <c:pt idx="65">
                  <c:v>41061</c:v>
                </c:pt>
                <c:pt idx="66">
                  <c:v>41091</c:v>
                </c:pt>
                <c:pt idx="67">
                  <c:v>41122</c:v>
                </c:pt>
                <c:pt idx="68">
                  <c:v>41153</c:v>
                </c:pt>
                <c:pt idx="69">
                  <c:v>41183</c:v>
                </c:pt>
                <c:pt idx="70">
                  <c:v>41214</c:v>
                </c:pt>
                <c:pt idx="71">
                  <c:v>41244</c:v>
                </c:pt>
                <c:pt idx="72">
                  <c:v>41275</c:v>
                </c:pt>
                <c:pt idx="73">
                  <c:v>41306</c:v>
                </c:pt>
                <c:pt idx="74">
                  <c:v>41334</c:v>
                </c:pt>
                <c:pt idx="75">
                  <c:v>41365</c:v>
                </c:pt>
                <c:pt idx="76">
                  <c:v>41395</c:v>
                </c:pt>
                <c:pt idx="77">
                  <c:v>41426</c:v>
                </c:pt>
                <c:pt idx="78">
                  <c:v>41456</c:v>
                </c:pt>
                <c:pt idx="79">
                  <c:v>41487</c:v>
                </c:pt>
                <c:pt idx="80">
                  <c:v>41518</c:v>
                </c:pt>
                <c:pt idx="81">
                  <c:v>41548</c:v>
                </c:pt>
                <c:pt idx="82">
                  <c:v>41579</c:v>
                </c:pt>
                <c:pt idx="83">
                  <c:v>41609</c:v>
                </c:pt>
                <c:pt idx="84">
                  <c:v>41640</c:v>
                </c:pt>
                <c:pt idx="85">
                  <c:v>41671</c:v>
                </c:pt>
                <c:pt idx="86">
                  <c:v>41699</c:v>
                </c:pt>
                <c:pt idx="87">
                  <c:v>41730</c:v>
                </c:pt>
                <c:pt idx="88">
                  <c:v>41760</c:v>
                </c:pt>
                <c:pt idx="89">
                  <c:v>41791</c:v>
                </c:pt>
                <c:pt idx="90">
                  <c:v>41821</c:v>
                </c:pt>
                <c:pt idx="91">
                  <c:v>41852</c:v>
                </c:pt>
                <c:pt idx="92">
                  <c:v>41883</c:v>
                </c:pt>
                <c:pt idx="93">
                  <c:v>41913</c:v>
                </c:pt>
                <c:pt idx="94">
                  <c:v>41944</c:v>
                </c:pt>
                <c:pt idx="95">
                  <c:v>41974</c:v>
                </c:pt>
                <c:pt idx="96">
                  <c:v>42005</c:v>
                </c:pt>
                <c:pt idx="97">
                  <c:v>42036</c:v>
                </c:pt>
                <c:pt idx="98">
                  <c:v>42064</c:v>
                </c:pt>
                <c:pt idx="99">
                  <c:v>42095</c:v>
                </c:pt>
                <c:pt idx="100">
                  <c:v>42125</c:v>
                </c:pt>
                <c:pt idx="101">
                  <c:v>42156</c:v>
                </c:pt>
                <c:pt idx="102">
                  <c:v>42186</c:v>
                </c:pt>
                <c:pt idx="103">
                  <c:v>42217</c:v>
                </c:pt>
                <c:pt idx="104">
                  <c:v>42248</c:v>
                </c:pt>
                <c:pt idx="105">
                  <c:v>42278</c:v>
                </c:pt>
                <c:pt idx="106">
                  <c:v>42309</c:v>
                </c:pt>
                <c:pt idx="107">
                  <c:v>42339</c:v>
                </c:pt>
                <c:pt idx="108">
                  <c:v>42370</c:v>
                </c:pt>
                <c:pt idx="109">
                  <c:v>42401</c:v>
                </c:pt>
                <c:pt idx="110">
                  <c:v>42430</c:v>
                </c:pt>
                <c:pt idx="111">
                  <c:v>42461</c:v>
                </c:pt>
                <c:pt idx="112">
                  <c:v>42491</c:v>
                </c:pt>
                <c:pt idx="113">
                  <c:v>42522</c:v>
                </c:pt>
                <c:pt idx="114">
                  <c:v>42552</c:v>
                </c:pt>
                <c:pt idx="115">
                  <c:v>42583</c:v>
                </c:pt>
                <c:pt idx="116">
                  <c:v>42614</c:v>
                </c:pt>
                <c:pt idx="117">
                  <c:v>42644</c:v>
                </c:pt>
                <c:pt idx="118">
                  <c:v>42675</c:v>
                </c:pt>
                <c:pt idx="119">
                  <c:v>42705</c:v>
                </c:pt>
                <c:pt idx="120">
                  <c:v>42736</c:v>
                </c:pt>
                <c:pt idx="121">
                  <c:v>42767</c:v>
                </c:pt>
                <c:pt idx="122">
                  <c:v>42795</c:v>
                </c:pt>
                <c:pt idx="123">
                  <c:v>42826</c:v>
                </c:pt>
                <c:pt idx="124">
                  <c:v>42856</c:v>
                </c:pt>
                <c:pt idx="125">
                  <c:v>42887</c:v>
                </c:pt>
                <c:pt idx="126">
                  <c:v>42917</c:v>
                </c:pt>
                <c:pt idx="127">
                  <c:v>42948</c:v>
                </c:pt>
                <c:pt idx="128">
                  <c:v>42979</c:v>
                </c:pt>
                <c:pt idx="129">
                  <c:v>43009</c:v>
                </c:pt>
                <c:pt idx="130">
                  <c:v>43040</c:v>
                </c:pt>
                <c:pt idx="131">
                  <c:v>43070</c:v>
                </c:pt>
                <c:pt idx="132">
                  <c:v>43101</c:v>
                </c:pt>
                <c:pt idx="133">
                  <c:v>43132</c:v>
                </c:pt>
                <c:pt idx="134">
                  <c:v>43160</c:v>
                </c:pt>
                <c:pt idx="135">
                  <c:v>43191</c:v>
                </c:pt>
                <c:pt idx="136">
                  <c:v>43221</c:v>
                </c:pt>
                <c:pt idx="137">
                  <c:v>43252</c:v>
                </c:pt>
                <c:pt idx="138">
                  <c:v>43282</c:v>
                </c:pt>
                <c:pt idx="139">
                  <c:v>43313</c:v>
                </c:pt>
                <c:pt idx="140">
                  <c:v>43344</c:v>
                </c:pt>
                <c:pt idx="141">
                  <c:v>43374</c:v>
                </c:pt>
                <c:pt idx="142">
                  <c:v>43405</c:v>
                </c:pt>
                <c:pt idx="143">
                  <c:v>43435</c:v>
                </c:pt>
                <c:pt idx="144">
                  <c:v>43466</c:v>
                </c:pt>
                <c:pt idx="145">
                  <c:v>43497</c:v>
                </c:pt>
                <c:pt idx="146">
                  <c:v>43525</c:v>
                </c:pt>
                <c:pt idx="147">
                  <c:v>43556</c:v>
                </c:pt>
                <c:pt idx="148">
                  <c:v>43586</c:v>
                </c:pt>
                <c:pt idx="149">
                  <c:v>43617</c:v>
                </c:pt>
                <c:pt idx="150">
                  <c:v>43647</c:v>
                </c:pt>
                <c:pt idx="151">
                  <c:v>43678</c:v>
                </c:pt>
                <c:pt idx="152">
                  <c:v>43709</c:v>
                </c:pt>
                <c:pt idx="153">
                  <c:v>43739</c:v>
                </c:pt>
                <c:pt idx="154">
                  <c:v>43770</c:v>
                </c:pt>
                <c:pt idx="155">
                  <c:v>43800</c:v>
                </c:pt>
                <c:pt idx="156">
                  <c:v>43831</c:v>
                </c:pt>
                <c:pt idx="157">
                  <c:v>43862</c:v>
                </c:pt>
                <c:pt idx="158">
                  <c:v>43891</c:v>
                </c:pt>
                <c:pt idx="159">
                  <c:v>43922</c:v>
                </c:pt>
                <c:pt idx="160">
                  <c:v>43952</c:v>
                </c:pt>
                <c:pt idx="161">
                  <c:v>43983</c:v>
                </c:pt>
                <c:pt idx="162">
                  <c:v>44013</c:v>
                </c:pt>
                <c:pt idx="163">
                  <c:v>44044</c:v>
                </c:pt>
                <c:pt idx="164">
                  <c:v>44075</c:v>
                </c:pt>
                <c:pt idx="165">
                  <c:v>44105</c:v>
                </c:pt>
                <c:pt idx="166">
                  <c:v>44136</c:v>
                </c:pt>
                <c:pt idx="167">
                  <c:v>44166</c:v>
                </c:pt>
                <c:pt idx="168">
                  <c:v>44197</c:v>
                </c:pt>
                <c:pt idx="169">
                  <c:v>44228</c:v>
                </c:pt>
                <c:pt idx="170">
                  <c:v>44256</c:v>
                </c:pt>
                <c:pt idx="171">
                  <c:v>44287</c:v>
                </c:pt>
                <c:pt idx="172">
                  <c:v>44317</c:v>
                </c:pt>
                <c:pt idx="173">
                  <c:v>44348</c:v>
                </c:pt>
                <c:pt idx="174">
                  <c:v>44378</c:v>
                </c:pt>
                <c:pt idx="175">
                  <c:v>44409</c:v>
                </c:pt>
                <c:pt idx="176">
                  <c:v>44440</c:v>
                </c:pt>
                <c:pt idx="177">
                  <c:v>44470</c:v>
                </c:pt>
                <c:pt idx="178">
                  <c:v>44501</c:v>
                </c:pt>
                <c:pt idx="179">
                  <c:v>44531</c:v>
                </c:pt>
                <c:pt idx="180">
                  <c:v>44562</c:v>
                </c:pt>
                <c:pt idx="181">
                  <c:v>44593</c:v>
                </c:pt>
                <c:pt idx="182">
                  <c:v>44621</c:v>
                </c:pt>
                <c:pt idx="183">
                  <c:v>44652</c:v>
                </c:pt>
                <c:pt idx="184">
                  <c:v>44682</c:v>
                </c:pt>
                <c:pt idx="185">
                  <c:v>44713</c:v>
                </c:pt>
                <c:pt idx="186">
                  <c:v>44743</c:v>
                </c:pt>
                <c:pt idx="187">
                  <c:v>44774</c:v>
                </c:pt>
                <c:pt idx="188">
                  <c:v>44805</c:v>
                </c:pt>
                <c:pt idx="189">
                  <c:v>44835</c:v>
                </c:pt>
                <c:pt idx="190">
                  <c:v>44866</c:v>
                </c:pt>
                <c:pt idx="191">
                  <c:v>44896</c:v>
                </c:pt>
                <c:pt idx="192">
                  <c:v>44927</c:v>
                </c:pt>
                <c:pt idx="193">
                  <c:v>44958</c:v>
                </c:pt>
                <c:pt idx="194">
                  <c:v>44986</c:v>
                </c:pt>
                <c:pt idx="195">
                  <c:v>45017</c:v>
                </c:pt>
                <c:pt idx="196">
                  <c:v>45047</c:v>
                </c:pt>
                <c:pt idx="197">
                  <c:v>45078</c:v>
                </c:pt>
                <c:pt idx="198">
                  <c:v>45108</c:v>
                </c:pt>
                <c:pt idx="199">
                  <c:v>45139</c:v>
                </c:pt>
                <c:pt idx="200">
                  <c:v>45170</c:v>
                </c:pt>
                <c:pt idx="201">
                  <c:v>45200</c:v>
                </c:pt>
                <c:pt idx="202">
                  <c:v>45231</c:v>
                </c:pt>
                <c:pt idx="203">
                  <c:v>45261</c:v>
                </c:pt>
              </c:numCache>
            </c:numRef>
          </c:cat>
          <c:val>
            <c:numRef>
              <c:f>'[Job Openings.xlsx]Job Openings'!$B$3:$B$206</c:f>
              <c:numCache>
                <c:formatCode>#,##0</c:formatCode>
                <c:ptCount val="204"/>
                <c:pt idx="0">
                  <c:v>4763000</c:v>
                </c:pt>
                <c:pt idx="1">
                  <c:v>4699000</c:v>
                </c:pt>
                <c:pt idx="2">
                  <c:v>4962000</c:v>
                </c:pt>
                <c:pt idx="3">
                  <c:v>4689000</c:v>
                </c:pt>
                <c:pt idx="4">
                  <c:v>4657000</c:v>
                </c:pt>
                <c:pt idx="5">
                  <c:v>4859000</c:v>
                </c:pt>
                <c:pt idx="6">
                  <c:v>4598000</c:v>
                </c:pt>
                <c:pt idx="7">
                  <c:v>4546000</c:v>
                </c:pt>
                <c:pt idx="8">
                  <c:v>4652000</c:v>
                </c:pt>
                <c:pt idx="9">
                  <c:v>4636000</c:v>
                </c:pt>
                <c:pt idx="10">
                  <c:v>4646000</c:v>
                </c:pt>
                <c:pt idx="11">
                  <c:v>4545000</c:v>
                </c:pt>
                <c:pt idx="12">
                  <c:v>4624000</c:v>
                </c:pt>
                <c:pt idx="13">
                  <c:v>4279000</c:v>
                </c:pt>
                <c:pt idx="14">
                  <c:v>4225000</c:v>
                </c:pt>
                <c:pt idx="15">
                  <c:v>4035000</c:v>
                </c:pt>
                <c:pt idx="16">
                  <c:v>4194000</c:v>
                </c:pt>
                <c:pt idx="17">
                  <c:v>3830000</c:v>
                </c:pt>
                <c:pt idx="18">
                  <c:v>3749000</c:v>
                </c:pt>
                <c:pt idx="19">
                  <c:v>3674000</c:v>
                </c:pt>
                <c:pt idx="20">
                  <c:v>3222000</c:v>
                </c:pt>
                <c:pt idx="21">
                  <c:v>3377000</c:v>
                </c:pt>
                <c:pt idx="22">
                  <c:v>3231000</c:v>
                </c:pt>
                <c:pt idx="23">
                  <c:v>3146000</c:v>
                </c:pt>
                <c:pt idx="24">
                  <c:v>2738000</c:v>
                </c:pt>
                <c:pt idx="25">
                  <c:v>2864000</c:v>
                </c:pt>
                <c:pt idx="26">
                  <c:v>2534000</c:v>
                </c:pt>
                <c:pt idx="27">
                  <c:v>2295000</c:v>
                </c:pt>
                <c:pt idx="28">
                  <c:v>2549000</c:v>
                </c:pt>
                <c:pt idx="29">
                  <c:v>2503000</c:v>
                </c:pt>
                <c:pt idx="30">
                  <c:v>2232000</c:v>
                </c:pt>
                <c:pt idx="31">
                  <c:v>2338000</c:v>
                </c:pt>
                <c:pt idx="32">
                  <c:v>2487000</c:v>
                </c:pt>
                <c:pt idx="33">
                  <c:v>2406000</c:v>
                </c:pt>
                <c:pt idx="34">
                  <c:v>2503000</c:v>
                </c:pt>
                <c:pt idx="35">
                  <c:v>2568000</c:v>
                </c:pt>
                <c:pt idx="36">
                  <c:v>2837000</c:v>
                </c:pt>
                <c:pt idx="37">
                  <c:v>2666000</c:v>
                </c:pt>
                <c:pt idx="38">
                  <c:v>2679000</c:v>
                </c:pt>
                <c:pt idx="39">
                  <c:v>3153000</c:v>
                </c:pt>
                <c:pt idx="40">
                  <c:v>2988000</c:v>
                </c:pt>
                <c:pt idx="41">
                  <c:v>2801000</c:v>
                </c:pt>
                <c:pt idx="42">
                  <c:v>3082000</c:v>
                </c:pt>
                <c:pt idx="43">
                  <c:v>2999000</c:v>
                </c:pt>
                <c:pt idx="44">
                  <c:v>2918000</c:v>
                </c:pt>
                <c:pt idx="45">
                  <c:v>3235000</c:v>
                </c:pt>
                <c:pt idx="46">
                  <c:v>3211000</c:v>
                </c:pt>
                <c:pt idx="47">
                  <c:v>3058000</c:v>
                </c:pt>
                <c:pt idx="48">
                  <c:v>3104000</c:v>
                </c:pt>
                <c:pt idx="49">
                  <c:v>3226000</c:v>
                </c:pt>
                <c:pt idx="50">
                  <c:v>3261000</c:v>
                </c:pt>
                <c:pt idx="51">
                  <c:v>3259000</c:v>
                </c:pt>
                <c:pt idx="52">
                  <c:v>3179000</c:v>
                </c:pt>
                <c:pt idx="53">
                  <c:v>3455000</c:v>
                </c:pt>
                <c:pt idx="54">
                  <c:v>3623000</c:v>
                </c:pt>
                <c:pt idx="55">
                  <c:v>3329000</c:v>
                </c:pt>
                <c:pt idx="56">
                  <c:v>3774000</c:v>
                </c:pt>
                <c:pt idx="57">
                  <c:v>3619000</c:v>
                </c:pt>
                <c:pt idx="58">
                  <c:v>3565000</c:v>
                </c:pt>
                <c:pt idx="59">
                  <c:v>3768000</c:v>
                </c:pt>
                <c:pt idx="60">
                  <c:v>3909000</c:v>
                </c:pt>
                <c:pt idx="61">
                  <c:v>3616000</c:v>
                </c:pt>
                <c:pt idx="62">
                  <c:v>3979000</c:v>
                </c:pt>
                <c:pt idx="63">
                  <c:v>3793000</c:v>
                </c:pt>
                <c:pt idx="64">
                  <c:v>3835000</c:v>
                </c:pt>
                <c:pt idx="65">
                  <c:v>3911000</c:v>
                </c:pt>
                <c:pt idx="66">
                  <c:v>3735000</c:v>
                </c:pt>
                <c:pt idx="67">
                  <c:v>3809000</c:v>
                </c:pt>
                <c:pt idx="68">
                  <c:v>3882000</c:v>
                </c:pt>
                <c:pt idx="69">
                  <c:v>3775000</c:v>
                </c:pt>
                <c:pt idx="70">
                  <c:v>3878000</c:v>
                </c:pt>
                <c:pt idx="71">
                  <c:v>3970000</c:v>
                </c:pt>
                <c:pt idx="72">
                  <c:v>3923000</c:v>
                </c:pt>
                <c:pt idx="73">
                  <c:v>4004000</c:v>
                </c:pt>
                <c:pt idx="74">
                  <c:v>4076000</c:v>
                </c:pt>
                <c:pt idx="75">
                  <c:v>3988000</c:v>
                </c:pt>
                <c:pt idx="76">
                  <c:v>4145000</c:v>
                </c:pt>
                <c:pt idx="77">
                  <c:v>4150000</c:v>
                </c:pt>
                <c:pt idx="78">
                  <c:v>3885000</c:v>
                </c:pt>
                <c:pt idx="79">
                  <c:v>4085000</c:v>
                </c:pt>
                <c:pt idx="80">
                  <c:v>4128000</c:v>
                </c:pt>
                <c:pt idx="81">
                  <c:v>4222000</c:v>
                </c:pt>
                <c:pt idx="82">
                  <c:v>4119000</c:v>
                </c:pt>
                <c:pt idx="83">
                  <c:v>4121000</c:v>
                </c:pt>
                <c:pt idx="84">
                  <c:v>4127000</c:v>
                </c:pt>
                <c:pt idx="85">
                  <c:v>4373000</c:v>
                </c:pt>
                <c:pt idx="86">
                  <c:v>4388000</c:v>
                </c:pt>
                <c:pt idx="87">
                  <c:v>4566000</c:v>
                </c:pt>
                <c:pt idx="88">
                  <c:v>4747000</c:v>
                </c:pt>
                <c:pt idx="89">
                  <c:v>4982000</c:v>
                </c:pt>
                <c:pt idx="90">
                  <c:v>4846000</c:v>
                </c:pt>
                <c:pt idx="91">
                  <c:v>5349000</c:v>
                </c:pt>
                <c:pt idx="92">
                  <c:v>4914000</c:v>
                </c:pt>
                <c:pt idx="93">
                  <c:v>5012000</c:v>
                </c:pt>
                <c:pt idx="94">
                  <c:v>4843000</c:v>
                </c:pt>
                <c:pt idx="95">
                  <c:v>5130000</c:v>
                </c:pt>
                <c:pt idx="96">
                  <c:v>5344000</c:v>
                </c:pt>
                <c:pt idx="97">
                  <c:v>5466000</c:v>
                </c:pt>
                <c:pt idx="98">
                  <c:v>5210000</c:v>
                </c:pt>
                <c:pt idx="99">
                  <c:v>5598000</c:v>
                </c:pt>
                <c:pt idx="100">
                  <c:v>5563000</c:v>
                </c:pt>
                <c:pt idx="101">
                  <c:v>5248000</c:v>
                </c:pt>
                <c:pt idx="102">
                  <c:v>6056000</c:v>
                </c:pt>
                <c:pt idx="103">
                  <c:v>5467000</c:v>
                </c:pt>
                <c:pt idx="104">
                  <c:v>5488000</c:v>
                </c:pt>
                <c:pt idx="105">
                  <c:v>5773000</c:v>
                </c:pt>
                <c:pt idx="106">
                  <c:v>5708000</c:v>
                </c:pt>
                <c:pt idx="107">
                  <c:v>5845000</c:v>
                </c:pt>
                <c:pt idx="108">
                  <c:v>6012000</c:v>
                </c:pt>
                <c:pt idx="109">
                  <c:v>5770000</c:v>
                </c:pt>
                <c:pt idx="110">
                  <c:v>6129000</c:v>
                </c:pt>
                <c:pt idx="111">
                  <c:v>5803000</c:v>
                </c:pt>
                <c:pt idx="112">
                  <c:v>5777000</c:v>
                </c:pt>
                <c:pt idx="113">
                  <c:v>5742000</c:v>
                </c:pt>
                <c:pt idx="114">
                  <c:v>5962000</c:v>
                </c:pt>
                <c:pt idx="115">
                  <c:v>5677000</c:v>
                </c:pt>
                <c:pt idx="116">
                  <c:v>5868000</c:v>
                </c:pt>
                <c:pt idx="117">
                  <c:v>5591000</c:v>
                </c:pt>
                <c:pt idx="118">
                  <c:v>5971000</c:v>
                </c:pt>
                <c:pt idx="119">
                  <c:v>5964000</c:v>
                </c:pt>
                <c:pt idx="120">
                  <c:v>5617000</c:v>
                </c:pt>
                <c:pt idx="121">
                  <c:v>5923000</c:v>
                </c:pt>
                <c:pt idx="122">
                  <c:v>5811000</c:v>
                </c:pt>
                <c:pt idx="123">
                  <c:v>6091000</c:v>
                </c:pt>
                <c:pt idx="124">
                  <c:v>5826000</c:v>
                </c:pt>
                <c:pt idx="125">
                  <c:v>6305000</c:v>
                </c:pt>
                <c:pt idx="126">
                  <c:v>6238000</c:v>
                </c:pt>
                <c:pt idx="127">
                  <c:v>6276000</c:v>
                </c:pt>
                <c:pt idx="128">
                  <c:v>6320000</c:v>
                </c:pt>
                <c:pt idx="129">
                  <c:v>6408000</c:v>
                </c:pt>
                <c:pt idx="130">
                  <c:v>6271000</c:v>
                </c:pt>
                <c:pt idx="131">
                  <c:v>6336000</c:v>
                </c:pt>
                <c:pt idx="132">
                  <c:v>6589000</c:v>
                </c:pt>
                <c:pt idx="133">
                  <c:v>6578000</c:v>
                </c:pt>
                <c:pt idx="134">
                  <c:v>6818000</c:v>
                </c:pt>
                <c:pt idx="135">
                  <c:v>6903000</c:v>
                </c:pt>
                <c:pt idx="136">
                  <c:v>6996000</c:v>
                </c:pt>
                <c:pt idx="137">
                  <c:v>7237000</c:v>
                </c:pt>
                <c:pt idx="138">
                  <c:v>7196000</c:v>
                </c:pt>
                <c:pt idx="139">
                  <c:v>7211000</c:v>
                </c:pt>
                <c:pt idx="140">
                  <c:v>7340000</c:v>
                </c:pt>
                <c:pt idx="141">
                  <c:v>7365000</c:v>
                </c:pt>
                <c:pt idx="142">
                  <c:v>7558000</c:v>
                </c:pt>
                <c:pt idx="143">
                  <c:v>7435000</c:v>
                </c:pt>
                <c:pt idx="144">
                  <c:v>7473000</c:v>
                </c:pt>
                <c:pt idx="145">
                  <c:v>7058000</c:v>
                </c:pt>
                <c:pt idx="146">
                  <c:v>7320000</c:v>
                </c:pt>
                <c:pt idx="147">
                  <c:v>7224000</c:v>
                </c:pt>
                <c:pt idx="148">
                  <c:v>7295000</c:v>
                </c:pt>
                <c:pt idx="149">
                  <c:v>7147000</c:v>
                </c:pt>
                <c:pt idx="150">
                  <c:v>7080000</c:v>
                </c:pt>
                <c:pt idx="151">
                  <c:v>7142000</c:v>
                </c:pt>
                <c:pt idx="152">
                  <c:v>7100000</c:v>
                </c:pt>
                <c:pt idx="153">
                  <c:v>7417000</c:v>
                </c:pt>
                <c:pt idx="154">
                  <c:v>6896000</c:v>
                </c:pt>
                <c:pt idx="155">
                  <c:v>6741000</c:v>
                </c:pt>
                <c:pt idx="156">
                  <c:v>7161000</c:v>
                </c:pt>
                <c:pt idx="157">
                  <c:v>7006000</c:v>
                </c:pt>
                <c:pt idx="158">
                  <c:v>5919000</c:v>
                </c:pt>
                <c:pt idx="159">
                  <c:v>4709000</c:v>
                </c:pt>
                <c:pt idx="160">
                  <c:v>5441000</c:v>
                </c:pt>
                <c:pt idx="161">
                  <c:v>6039000</c:v>
                </c:pt>
                <c:pt idx="162">
                  <c:v>6621000</c:v>
                </c:pt>
                <c:pt idx="163">
                  <c:v>6315000</c:v>
                </c:pt>
                <c:pt idx="164">
                  <c:v>6494000</c:v>
                </c:pt>
                <c:pt idx="165">
                  <c:v>6874000</c:v>
                </c:pt>
                <c:pt idx="166">
                  <c:v>6844000</c:v>
                </c:pt>
                <c:pt idx="167">
                  <c:v>6938000</c:v>
                </c:pt>
                <c:pt idx="168">
                  <c:v>7232000</c:v>
                </c:pt>
                <c:pt idx="169">
                  <c:v>7860000</c:v>
                </c:pt>
                <c:pt idx="170">
                  <c:v>8480000</c:v>
                </c:pt>
                <c:pt idx="171">
                  <c:v>9265000</c:v>
                </c:pt>
                <c:pt idx="172">
                  <c:v>9639000</c:v>
                </c:pt>
                <c:pt idx="173">
                  <c:v>9852000</c:v>
                </c:pt>
                <c:pt idx="174">
                  <c:v>10783000</c:v>
                </c:pt>
                <c:pt idx="175">
                  <c:v>10629000</c:v>
                </c:pt>
                <c:pt idx="176">
                  <c:v>10673000</c:v>
                </c:pt>
                <c:pt idx="177">
                  <c:v>11094000</c:v>
                </c:pt>
                <c:pt idx="178">
                  <c:v>10922000</c:v>
                </c:pt>
                <c:pt idx="179">
                  <c:v>11448000</c:v>
                </c:pt>
                <c:pt idx="180">
                  <c:v>11487000</c:v>
                </c:pt>
                <c:pt idx="181">
                  <c:v>11601000</c:v>
                </c:pt>
                <c:pt idx="182">
                  <c:v>12027000</c:v>
                </c:pt>
                <c:pt idx="183">
                  <c:v>11755000</c:v>
                </c:pt>
                <c:pt idx="184">
                  <c:v>11443000</c:v>
                </c:pt>
                <c:pt idx="185">
                  <c:v>10961000</c:v>
                </c:pt>
                <c:pt idx="186">
                  <c:v>11380000</c:v>
                </c:pt>
                <c:pt idx="187">
                  <c:v>10198000</c:v>
                </c:pt>
                <c:pt idx="188">
                  <c:v>10854000</c:v>
                </c:pt>
                <c:pt idx="189">
                  <c:v>10471000</c:v>
                </c:pt>
                <c:pt idx="190">
                  <c:v>10746000</c:v>
                </c:pt>
                <c:pt idx="191">
                  <c:v>11234000</c:v>
                </c:pt>
                <c:pt idx="192">
                  <c:v>10563000</c:v>
                </c:pt>
                <c:pt idx="193">
                  <c:v>9974000</c:v>
                </c:pt>
                <c:pt idx="194">
                  <c:v>9745000</c:v>
                </c:pt>
                <c:pt idx="195">
                  <c:v>10320000</c:v>
                </c:pt>
                <c:pt idx="196">
                  <c:v>9616000</c:v>
                </c:pt>
                <c:pt idx="197">
                  <c:v>9165000</c:v>
                </c:pt>
                <c:pt idx="198">
                  <c:v>8920000</c:v>
                </c:pt>
                <c:pt idx="199">
                  <c:v>9497000</c:v>
                </c:pt>
                <c:pt idx="200">
                  <c:v>9350000</c:v>
                </c:pt>
                <c:pt idx="201">
                  <c:v>8852000</c:v>
                </c:pt>
                <c:pt idx="202">
                  <c:v>8790000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9BB0-44F7-A29F-27B371084173}"/>
            </c:ext>
          </c:extLst>
        </c:ser>
        <c:ser>
          <c:idx val="1"/>
          <c:order val="1"/>
          <c:tx>
            <c:v>Number of Unemployed</c:v>
          </c:tx>
          <c:spPr>
            <a:ln w="63500" cap="rnd">
              <a:solidFill>
                <a:srgbClr val="EF6E24"/>
              </a:solidFill>
              <a:round/>
            </a:ln>
            <a:effectLst/>
          </c:spPr>
          <c:marker>
            <c:symbol val="none"/>
          </c:marker>
          <c:cat>
            <c:numRef>
              <c:f>'[Job Openings.xlsx]Job Openings'!$A$3:$A$206</c:f>
              <c:numCache>
                <c:formatCode>mmm\-yy</c:formatCode>
                <c:ptCount val="204"/>
                <c:pt idx="0">
                  <c:v>39083</c:v>
                </c:pt>
                <c:pt idx="1">
                  <c:v>39114</c:v>
                </c:pt>
                <c:pt idx="2">
                  <c:v>39142</c:v>
                </c:pt>
                <c:pt idx="3">
                  <c:v>39173</c:v>
                </c:pt>
                <c:pt idx="4">
                  <c:v>39203</c:v>
                </c:pt>
                <c:pt idx="5">
                  <c:v>39234</c:v>
                </c:pt>
                <c:pt idx="6">
                  <c:v>39264</c:v>
                </c:pt>
                <c:pt idx="7">
                  <c:v>39295</c:v>
                </c:pt>
                <c:pt idx="8">
                  <c:v>39326</c:v>
                </c:pt>
                <c:pt idx="9">
                  <c:v>39356</c:v>
                </c:pt>
                <c:pt idx="10">
                  <c:v>39387</c:v>
                </c:pt>
                <c:pt idx="11">
                  <c:v>39417</c:v>
                </c:pt>
                <c:pt idx="12">
                  <c:v>39448</c:v>
                </c:pt>
                <c:pt idx="13">
                  <c:v>39479</c:v>
                </c:pt>
                <c:pt idx="14">
                  <c:v>39508</c:v>
                </c:pt>
                <c:pt idx="15">
                  <c:v>39539</c:v>
                </c:pt>
                <c:pt idx="16">
                  <c:v>39569</c:v>
                </c:pt>
                <c:pt idx="17">
                  <c:v>39600</c:v>
                </c:pt>
                <c:pt idx="18">
                  <c:v>39630</c:v>
                </c:pt>
                <c:pt idx="19">
                  <c:v>39661</c:v>
                </c:pt>
                <c:pt idx="20">
                  <c:v>39692</c:v>
                </c:pt>
                <c:pt idx="21">
                  <c:v>39722</c:v>
                </c:pt>
                <c:pt idx="22">
                  <c:v>39753</c:v>
                </c:pt>
                <c:pt idx="23">
                  <c:v>39783</c:v>
                </c:pt>
                <c:pt idx="24">
                  <c:v>39814</c:v>
                </c:pt>
                <c:pt idx="25">
                  <c:v>39845</c:v>
                </c:pt>
                <c:pt idx="26">
                  <c:v>39873</c:v>
                </c:pt>
                <c:pt idx="27">
                  <c:v>39904</c:v>
                </c:pt>
                <c:pt idx="28">
                  <c:v>39934</c:v>
                </c:pt>
                <c:pt idx="29">
                  <c:v>39965</c:v>
                </c:pt>
                <c:pt idx="30">
                  <c:v>39995</c:v>
                </c:pt>
                <c:pt idx="31">
                  <c:v>40026</c:v>
                </c:pt>
                <c:pt idx="32">
                  <c:v>40057</c:v>
                </c:pt>
                <c:pt idx="33">
                  <c:v>40087</c:v>
                </c:pt>
                <c:pt idx="34">
                  <c:v>40118</c:v>
                </c:pt>
                <c:pt idx="35">
                  <c:v>40148</c:v>
                </c:pt>
                <c:pt idx="36">
                  <c:v>40179</c:v>
                </c:pt>
                <c:pt idx="37">
                  <c:v>40210</c:v>
                </c:pt>
                <c:pt idx="38">
                  <c:v>40238</c:v>
                </c:pt>
                <c:pt idx="39">
                  <c:v>40269</c:v>
                </c:pt>
                <c:pt idx="40">
                  <c:v>40299</c:v>
                </c:pt>
                <c:pt idx="41">
                  <c:v>40330</c:v>
                </c:pt>
                <c:pt idx="42">
                  <c:v>40360</c:v>
                </c:pt>
                <c:pt idx="43">
                  <c:v>40391</c:v>
                </c:pt>
                <c:pt idx="44">
                  <c:v>40422</c:v>
                </c:pt>
                <c:pt idx="45">
                  <c:v>40452</c:v>
                </c:pt>
                <c:pt idx="46">
                  <c:v>40483</c:v>
                </c:pt>
                <c:pt idx="47">
                  <c:v>40513</c:v>
                </c:pt>
                <c:pt idx="48">
                  <c:v>40544</c:v>
                </c:pt>
                <c:pt idx="49">
                  <c:v>40575</c:v>
                </c:pt>
                <c:pt idx="50">
                  <c:v>40603</c:v>
                </c:pt>
                <c:pt idx="51">
                  <c:v>40634</c:v>
                </c:pt>
                <c:pt idx="52">
                  <c:v>40664</c:v>
                </c:pt>
                <c:pt idx="53">
                  <c:v>40695</c:v>
                </c:pt>
                <c:pt idx="54">
                  <c:v>40725</c:v>
                </c:pt>
                <c:pt idx="55">
                  <c:v>40756</c:v>
                </c:pt>
                <c:pt idx="56">
                  <c:v>40787</c:v>
                </c:pt>
                <c:pt idx="57">
                  <c:v>40817</c:v>
                </c:pt>
                <c:pt idx="58">
                  <c:v>40848</c:v>
                </c:pt>
                <c:pt idx="59">
                  <c:v>40878</c:v>
                </c:pt>
                <c:pt idx="60">
                  <c:v>40909</c:v>
                </c:pt>
                <c:pt idx="61">
                  <c:v>40940</c:v>
                </c:pt>
                <c:pt idx="62">
                  <c:v>40969</c:v>
                </c:pt>
                <c:pt idx="63">
                  <c:v>41000</c:v>
                </c:pt>
                <c:pt idx="64">
                  <c:v>41030</c:v>
                </c:pt>
                <c:pt idx="65">
                  <c:v>41061</c:v>
                </c:pt>
                <c:pt idx="66">
                  <c:v>41091</c:v>
                </c:pt>
                <c:pt idx="67">
                  <c:v>41122</c:v>
                </c:pt>
                <c:pt idx="68">
                  <c:v>41153</c:v>
                </c:pt>
                <c:pt idx="69">
                  <c:v>41183</c:v>
                </c:pt>
                <c:pt idx="70">
                  <c:v>41214</c:v>
                </c:pt>
                <c:pt idx="71">
                  <c:v>41244</c:v>
                </c:pt>
                <c:pt idx="72">
                  <c:v>41275</c:v>
                </c:pt>
                <c:pt idx="73">
                  <c:v>41306</c:v>
                </c:pt>
                <c:pt idx="74">
                  <c:v>41334</c:v>
                </c:pt>
                <c:pt idx="75">
                  <c:v>41365</c:v>
                </c:pt>
                <c:pt idx="76">
                  <c:v>41395</c:v>
                </c:pt>
                <c:pt idx="77">
                  <c:v>41426</c:v>
                </c:pt>
                <c:pt idx="78">
                  <c:v>41456</c:v>
                </c:pt>
                <c:pt idx="79">
                  <c:v>41487</c:v>
                </c:pt>
                <c:pt idx="80">
                  <c:v>41518</c:v>
                </c:pt>
                <c:pt idx="81">
                  <c:v>41548</c:v>
                </c:pt>
                <c:pt idx="82">
                  <c:v>41579</c:v>
                </c:pt>
                <c:pt idx="83">
                  <c:v>41609</c:v>
                </c:pt>
                <c:pt idx="84">
                  <c:v>41640</c:v>
                </c:pt>
                <c:pt idx="85">
                  <c:v>41671</c:v>
                </c:pt>
                <c:pt idx="86">
                  <c:v>41699</c:v>
                </c:pt>
                <c:pt idx="87">
                  <c:v>41730</c:v>
                </c:pt>
                <c:pt idx="88">
                  <c:v>41760</c:v>
                </c:pt>
                <c:pt idx="89">
                  <c:v>41791</c:v>
                </c:pt>
                <c:pt idx="90">
                  <c:v>41821</c:v>
                </c:pt>
                <c:pt idx="91">
                  <c:v>41852</c:v>
                </c:pt>
                <c:pt idx="92">
                  <c:v>41883</c:v>
                </c:pt>
                <c:pt idx="93">
                  <c:v>41913</c:v>
                </c:pt>
                <c:pt idx="94">
                  <c:v>41944</c:v>
                </c:pt>
                <c:pt idx="95">
                  <c:v>41974</c:v>
                </c:pt>
                <c:pt idx="96">
                  <c:v>42005</c:v>
                </c:pt>
                <c:pt idx="97">
                  <c:v>42036</c:v>
                </c:pt>
                <c:pt idx="98">
                  <c:v>42064</c:v>
                </c:pt>
                <c:pt idx="99">
                  <c:v>42095</c:v>
                </c:pt>
                <c:pt idx="100">
                  <c:v>42125</c:v>
                </c:pt>
                <c:pt idx="101">
                  <c:v>42156</c:v>
                </c:pt>
                <c:pt idx="102">
                  <c:v>42186</c:v>
                </c:pt>
                <c:pt idx="103">
                  <c:v>42217</c:v>
                </c:pt>
                <c:pt idx="104">
                  <c:v>42248</c:v>
                </c:pt>
                <c:pt idx="105">
                  <c:v>42278</c:v>
                </c:pt>
                <c:pt idx="106">
                  <c:v>42309</c:v>
                </c:pt>
                <c:pt idx="107">
                  <c:v>42339</c:v>
                </c:pt>
                <c:pt idx="108">
                  <c:v>42370</c:v>
                </c:pt>
                <c:pt idx="109">
                  <c:v>42401</c:v>
                </c:pt>
                <c:pt idx="110">
                  <c:v>42430</c:v>
                </c:pt>
                <c:pt idx="111">
                  <c:v>42461</c:v>
                </c:pt>
                <c:pt idx="112">
                  <c:v>42491</c:v>
                </c:pt>
                <c:pt idx="113">
                  <c:v>42522</c:v>
                </c:pt>
                <c:pt idx="114">
                  <c:v>42552</c:v>
                </c:pt>
                <c:pt idx="115">
                  <c:v>42583</c:v>
                </c:pt>
                <c:pt idx="116">
                  <c:v>42614</c:v>
                </c:pt>
                <c:pt idx="117">
                  <c:v>42644</c:v>
                </c:pt>
                <c:pt idx="118">
                  <c:v>42675</c:v>
                </c:pt>
                <c:pt idx="119">
                  <c:v>42705</c:v>
                </c:pt>
                <c:pt idx="120">
                  <c:v>42736</c:v>
                </c:pt>
                <c:pt idx="121">
                  <c:v>42767</c:v>
                </c:pt>
                <c:pt idx="122">
                  <c:v>42795</c:v>
                </c:pt>
                <c:pt idx="123">
                  <c:v>42826</c:v>
                </c:pt>
                <c:pt idx="124">
                  <c:v>42856</c:v>
                </c:pt>
                <c:pt idx="125">
                  <c:v>42887</c:v>
                </c:pt>
                <c:pt idx="126">
                  <c:v>42917</c:v>
                </c:pt>
                <c:pt idx="127">
                  <c:v>42948</c:v>
                </c:pt>
                <c:pt idx="128">
                  <c:v>42979</c:v>
                </c:pt>
                <c:pt idx="129">
                  <c:v>43009</c:v>
                </c:pt>
                <c:pt idx="130">
                  <c:v>43040</c:v>
                </c:pt>
                <c:pt idx="131">
                  <c:v>43070</c:v>
                </c:pt>
                <c:pt idx="132">
                  <c:v>43101</c:v>
                </c:pt>
                <c:pt idx="133">
                  <c:v>43132</c:v>
                </c:pt>
                <c:pt idx="134">
                  <c:v>43160</c:v>
                </c:pt>
                <c:pt idx="135">
                  <c:v>43191</c:v>
                </c:pt>
                <c:pt idx="136">
                  <c:v>43221</c:v>
                </c:pt>
                <c:pt idx="137">
                  <c:v>43252</c:v>
                </c:pt>
                <c:pt idx="138">
                  <c:v>43282</c:v>
                </c:pt>
                <c:pt idx="139">
                  <c:v>43313</c:v>
                </c:pt>
                <c:pt idx="140">
                  <c:v>43344</c:v>
                </c:pt>
                <c:pt idx="141">
                  <c:v>43374</c:v>
                </c:pt>
                <c:pt idx="142">
                  <c:v>43405</c:v>
                </c:pt>
                <c:pt idx="143">
                  <c:v>43435</c:v>
                </c:pt>
                <c:pt idx="144">
                  <c:v>43466</c:v>
                </c:pt>
                <c:pt idx="145">
                  <c:v>43497</c:v>
                </c:pt>
                <c:pt idx="146">
                  <c:v>43525</c:v>
                </c:pt>
                <c:pt idx="147">
                  <c:v>43556</c:v>
                </c:pt>
                <c:pt idx="148">
                  <c:v>43586</c:v>
                </c:pt>
                <c:pt idx="149">
                  <c:v>43617</c:v>
                </c:pt>
                <c:pt idx="150">
                  <c:v>43647</c:v>
                </c:pt>
                <c:pt idx="151">
                  <c:v>43678</c:v>
                </c:pt>
                <c:pt idx="152">
                  <c:v>43709</c:v>
                </c:pt>
                <c:pt idx="153">
                  <c:v>43739</c:v>
                </c:pt>
                <c:pt idx="154">
                  <c:v>43770</c:v>
                </c:pt>
                <c:pt idx="155">
                  <c:v>43800</c:v>
                </c:pt>
                <c:pt idx="156">
                  <c:v>43831</c:v>
                </c:pt>
                <c:pt idx="157">
                  <c:v>43862</c:v>
                </c:pt>
                <c:pt idx="158">
                  <c:v>43891</c:v>
                </c:pt>
                <c:pt idx="159">
                  <c:v>43922</c:v>
                </c:pt>
                <c:pt idx="160">
                  <c:v>43952</c:v>
                </c:pt>
                <c:pt idx="161">
                  <c:v>43983</c:v>
                </c:pt>
                <c:pt idx="162">
                  <c:v>44013</c:v>
                </c:pt>
                <c:pt idx="163">
                  <c:v>44044</c:v>
                </c:pt>
                <c:pt idx="164">
                  <c:v>44075</c:v>
                </c:pt>
                <c:pt idx="165">
                  <c:v>44105</c:v>
                </c:pt>
                <c:pt idx="166">
                  <c:v>44136</c:v>
                </c:pt>
                <c:pt idx="167">
                  <c:v>44166</c:v>
                </c:pt>
                <c:pt idx="168">
                  <c:v>44197</c:v>
                </c:pt>
                <c:pt idx="169">
                  <c:v>44228</c:v>
                </c:pt>
                <c:pt idx="170">
                  <c:v>44256</c:v>
                </c:pt>
                <c:pt idx="171">
                  <c:v>44287</c:v>
                </c:pt>
                <c:pt idx="172">
                  <c:v>44317</c:v>
                </c:pt>
                <c:pt idx="173">
                  <c:v>44348</c:v>
                </c:pt>
                <c:pt idx="174">
                  <c:v>44378</c:v>
                </c:pt>
                <c:pt idx="175">
                  <c:v>44409</c:v>
                </c:pt>
                <c:pt idx="176">
                  <c:v>44440</c:v>
                </c:pt>
                <c:pt idx="177">
                  <c:v>44470</c:v>
                </c:pt>
                <c:pt idx="178">
                  <c:v>44501</c:v>
                </c:pt>
                <c:pt idx="179">
                  <c:v>44531</c:v>
                </c:pt>
                <c:pt idx="180">
                  <c:v>44562</c:v>
                </c:pt>
                <c:pt idx="181">
                  <c:v>44593</c:v>
                </c:pt>
                <c:pt idx="182">
                  <c:v>44621</c:v>
                </c:pt>
                <c:pt idx="183">
                  <c:v>44652</c:v>
                </c:pt>
                <c:pt idx="184">
                  <c:v>44682</c:v>
                </c:pt>
                <c:pt idx="185">
                  <c:v>44713</c:v>
                </c:pt>
                <c:pt idx="186">
                  <c:v>44743</c:v>
                </c:pt>
                <c:pt idx="187">
                  <c:v>44774</c:v>
                </c:pt>
                <c:pt idx="188">
                  <c:v>44805</c:v>
                </c:pt>
                <c:pt idx="189">
                  <c:v>44835</c:v>
                </c:pt>
                <c:pt idx="190">
                  <c:v>44866</c:v>
                </c:pt>
                <c:pt idx="191">
                  <c:v>44896</c:v>
                </c:pt>
                <c:pt idx="192">
                  <c:v>44927</c:v>
                </c:pt>
                <c:pt idx="193">
                  <c:v>44958</c:v>
                </c:pt>
                <c:pt idx="194">
                  <c:v>44986</c:v>
                </c:pt>
                <c:pt idx="195">
                  <c:v>45017</c:v>
                </c:pt>
                <c:pt idx="196">
                  <c:v>45047</c:v>
                </c:pt>
                <c:pt idx="197">
                  <c:v>45078</c:v>
                </c:pt>
                <c:pt idx="198">
                  <c:v>45108</c:v>
                </c:pt>
                <c:pt idx="199">
                  <c:v>45139</c:v>
                </c:pt>
                <c:pt idx="200">
                  <c:v>45170</c:v>
                </c:pt>
                <c:pt idx="201">
                  <c:v>45200</c:v>
                </c:pt>
                <c:pt idx="202">
                  <c:v>45231</c:v>
                </c:pt>
                <c:pt idx="203">
                  <c:v>45261</c:v>
                </c:pt>
              </c:numCache>
            </c:numRef>
          </c:cat>
          <c:val>
            <c:numRef>
              <c:f>'[Job Openings.xlsx]Ratio'!$C$2:$C$205</c:f>
              <c:numCache>
                <c:formatCode>#0</c:formatCode>
                <c:ptCount val="204"/>
                <c:pt idx="0">
                  <c:v>7649000</c:v>
                </c:pt>
                <c:pt idx="1">
                  <c:v>7400000</c:v>
                </c:pt>
                <c:pt idx="2">
                  <c:v>6913000</c:v>
                </c:pt>
                <c:pt idx="3">
                  <c:v>6532000</c:v>
                </c:pt>
                <c:pt idx="4">
                  <c:v>6486000</c:v>
                </c:pt>
                <c:pt idx="5">
                  <c:v>7295000</c:v>
                </c:pt>
                <c:pt idx="6">
                  <c:v>7556000</c:v>
                </c:pt>
                <c:pt idx="7">
                  <c:v>7088000</c:v>
                </c:pt>
                <c:pt idx="8">
                  <c:v>6952000</c:v>
                </c:pt>
                <c:pt idx="9">
                  <c:v>6773000</c:v>
                </c:pt>
                <c:pt idx="10">
                  <c:v>6917000</c:v>
                </c:pt>
                <c:pt idx="11">
                  <c:v>7371000</c:v>
                </c:pt>
                <c:pt idx="12">
                  <c:v>8221000</c:v>
                </c:pt>
                <c:pt idx="13">
                  <c:v>7953000</c:v>
                </c:pt>
                <c:pt idx="14">
                  <c:v>8027000</c:v>
                </c:pt>
                <c:pt idx="15">
                  <c:v>7287000</c:v>
                </c:pt>
                <c:pt idx="16">
                  <c:v>8076000</c:v>
                </c:pt>
                <c:pt idx="17">
                  <c:v>8933000</c:v>
                </c:pt>
                <c:pt idx="18">
                  <c:v>9433000</c:v>
                </c:pt>
                <c:pt idx="19">
                  <c:v>9479000</c:v>
                </c:pt>
                <c:pt idx="20">
                  <c:v>9199000</c:v>
                </c:pt>
                <c:pt idx="21">
                  <c:v>9469000</c:v>
                </c:pt>
                <c:pt idx="22">
                  <c:v>10015000</c:v>
                </c:pt>
                <c:pt idx="23">
                  <c:v>10999000</c:v>
                </c:pt>
                <c:pt idx="24">
                  <c:v>13009000</c:v>
                </c:pt>
                <c:pt idx="25">
                  <c:v>13699000</c:v>
                </c:pt>
                <c:pt idx="26">
                  <c:v>13895000</c:v>
                </c:pt>
                <c:pt idx="27">
                  <c:v>13248000</c:v>
                </c:pt>
                <c:pt idx="28">
                  <c:v>13973000</c:v>
                </c:pt>
                <c:pt idx="29">
                  <c:v>15095000</c:v>
                </c:pt>
                <c:pt idx="30">
                  <c:v>15201000</c:v>
                </c:pt>
                <c:pt idx="31">
                  <c:v>14823000</c:v>
                </c:pt>
                <c:pt idx="32">
                  <c:v>14538000</c:v>
                </c:pt>
                <c:pt idx="33">
                  <c:v>14547000</c:v>
                </c:pt>
                <c:pt idx="34">
                  <c:v>14407000</c:v>
                </c:pt>
                <c:pt idx="35">
                  <c:v>14740000</c:v>
                </c:pt>
                <c:pt idx="36">
                  <c:v>16147000</c:v>
                </c:pt>
                <c:pt idx="37">
                  <c:v>15991000</c:v>
                </c:pt>
                <c:pt idx="38">
                  <c:v>15678000</c:v>
                </c:pt>
                <c:pt idx="39">
                  <c:v>14609000</c:v>
                </c:pt>
                <c:pt idx="40">
                  <c:v>14369000</c:v>
                </c:pt>
                <c:pt idx="41">
                  <c:v>14885000</c:v>
                </c:pt>
                <c:pt idx="42">
                  <c:v>15137000</c:v>
                </c:pt>
                <c:pt idx="43">
                  <c:v>14759000</c:v>
                </c:pt>
                <c:pt idx="44">
                  <c:v>14140000</c:v>
                </c:pt>
                <c:pt idx="45">
                  <c:v>13903000</c:v>
                </c:pt>
                <c:pt idx="46">
                  <c:v>14282000</c:v>
                </c:pt>
                <c:pt idx="47">
                  <c:v>13997000</c:v>
                </c:pt>
                <c:pt idx="48">
                  <c:v>14937000</c:v>
                </c:pt>
                <c:pt idx="49">
                  <c:v>14542000</c:v>
                </c:pt>
                <c:pt idx="50">
                  <c:v>14060000</c:v>
                </c:pt>
                <c:pt idx="51">
                  <c:v>13237000</c:v>
                </c:pt>
                <c:pt idx="52">
                  <c:v>13421000</c:v>
                </c:pt>
                <c:pt idx="53">
                  <c:v>14409000</c:v>
                </c:pt>
                <c:pt idx="54">
                  <c:v>14428000</c:v>
                </c:pt>
                <c:pt idx="55">
                  <c:v>14008000</c:v>
                </c:pt>
                <c:pt idx="56">
                  <c:v>13520000</c:v>
                </c:pt>
                <c:pt idx="57">
                  <c:v>13102000</c:v>
                </c:pt>
                <c:pt idx="58">
                  <c:v>12613000</c:v>
                </c:pt>
                <c:pt idx="59">
                  <c:v>12692000</c:v>
                </c:pt>
                <c:pt idx="60">
                  <c:v>13541000</c:v>
                </c:pt>
                <c:pt idx="61">
                  <c:v>13430000</c:v>
                </c:pt>
                <c:pt idx="62">
                  <c:v>12904000</c:v>
                </c:pt>
                <c:pt idx="63">
                  <c:v>11910000</c:v>
                </c:pt>
                <c:pt idx="64">
                  <c:v>12271000</c:v>
                </c:pt>
                <c:pt idx="65">
                  <c:v>13184000</c:v>
                </c:pt>
                <c:pt idx="66">
                  <c:v>13400000</c:v>
                </c:pt>
                <c:pt idx="67">
                  <c:v>12696000</c:v>
                </c:pt>
                <c:pt idx="68">
                  <c:v>11742000</c:v>
                </c:pt>
                <c:pt idx="69">
                  <c:v>11741000</c:v>
                </c:pt>
                <c:pt idx="70">
                  <c:v>11404000</c:v>
                </c:pt>
                <c:pt idx="71">
                  <c:v>11844000</c:v>
                </c:pt>
                <c:pt idx="72">
                  <c:v>13181000</c:v>
                </c:pt>
                <c:pt idx="73">
                  <c:v>12500000</c:v>
                </c:pt>
                <c:pt idx="74">
                  <c:v>11815000</c:v>
                </c:pt>
                <c:pt idx="75">
                  <c:v>11014000</c:v>
                </c:pt>
                <c:pt idx="76">
                  <c:v>11302000</c:v>
                </c:pt>
                <c:pt idx="77">
                  <c:v>12248000</c:v>
                </c:pt>
                <c:pt idx="78">
                  <c:v>12083000</c:v>
                </c:pt>
                <c:pt idx="79">
                  <c:v>11462000</c:v>
                </c:pt>
                <c:pt idx="80">
                  <c:v>10885000</c:v>
                </c:pt>
                <c:pt idx="81">
                  <c:v>10773000</c:v>
                </c:pt>
                <c:pt idx="82">
                  <c:v>10271000</c:v>
                </c:pt>
                <c:pt idx="83">
                  <c:v>9984000</c:v>
                </c:pt>
                <c:pt idx="84">
                  <c:v>10855000</c:v>
                </c:pt>
                <c:pt idx="85">
                  <c:v>10893000</c:v>
                </c:pt>
                <c:pt idx="86">
                  <c:v>10537000</c:v>
                </c:pt>
                <c:pt idx="87">
                  <c:v>9079000</c:v>
                </c:pt>
                <c:pt idx="88">
                  <c:v>9443000</c:v>
                </c:pt>
                <c:pt idx="89">
                  <c:v>9893000</c:v>
                </c:pt>
                <c:pt idx="90">
                  <c:v>10307000</c:v>
                </c:pt>
                <c:pt idx="91">
                  <c:v>9787000</c:v>
                </c:pt>
                <c:pt idx="92">
                  <c:v>8962000</c:v>
                </c:pt>
                <c:pt idx="93">
                  <c:v>8680000</c:v>
                </c:pt>
                <c:pt idx="94">
                  <c:v>8630000</c:v>
                </c:pt>
                <c:pt idx="95">
                  <c:v>8331000</c:v>
                </c:pt>
                <c:pt idx="96">
                  <c:v>9498000</c:v>
                </c:pt>
                <c:pt idx="97">
                  <c:v>9095000</c:v>
                </c:pt>
                <c:pt idx="98">
                  <c:v>8682000</c:v>
                </c:pt>
                <c:pt idx="99">
                  <c:v>7966000</c:v>
                </c:pt>
                <c:pt idx="100">
                  <c:v>8370000</c:v>
                </c:pt>
                <c:pt idx="101">
                  <c:v>8638000</c:v>
                </c:pt>
                <c:pt idx="102">
                  <c:v>8805000</c:v>
                </c:pt>
                <c:pt idx="103">
                  <c:v>8162000</c:v>
                </c:pt>
                <c:pt idx="104">
                  <c:v>7628000</c:v>
                </c:pt>
                <c:pt idx="105">
                  <c:v>7597000</c:v>
                </c:pt>
                <c:pt idx="106">
                  <c:v>7573000</c:v>
                </c:pt>
                <c:pt idx="107">
                  <c:v>7542000</c:v>
                </c:pt>
                <c:pt idx="108">
                  <c:v>8309000</c:v>
                </c:pt>
                <c:pt idx="109">
                  <c:v>8219000</c:v>
                </c:pt>
                <c:pt idx="110">
                  <c:v>8116000</c:v>
                </c:pt>
                <c:pt idx="111">
                  <c:v>7413000</c:v>
                </c:pt>
                <c:pt idx="112">
                  <c:v>7207000</c:v>
                </c:pt>
                <c:pt idx="113">
                  <c:v>8144000</c:v>
                </c:pt>
                <c:pt idx="114">
                  <c:v>8267000</c:v>
                </c:pt>
                <c:pt idx="115">
                  <c:v>7996000</c:v>
                </c:pt>
                <c:pt idx="116">
                  <c:v>7658000</c:v>
                </c:pt>
                <c:pt idx="117">
                  <c:v>7447000</c:v>
                </c:pt>
                <c:pt idx="118">
                  <c:v>7066000</c:v>
                </c:pt>
                <c:pt idx="119">
                  <c:v>7170000</c:v>
                </c:pt>
                <c:pt idx="120">
                  <c:v>8149000</c:v>
                </c:pt>
                <c:pt idx="121">
                  <c:v>7887000</c:v>
                </c:pt>
                <c:pt idx="122">
                  <c:v>7284000</c:v>
                </c:pt>
                <c:pt idx="123">
                  <c:v>6555000</c:v>
                </c:pt>
                <c:pt idx="124">
                  <c:v>6572000</c:v>
                </c:pt>
                <c:pt idx="125">
                  <c:v>7250000</c:v>
                </c:pt>
                <c:pt idx="126">
                  <c:v>7441000</c:v>
                </c:pt>
                <c:pt idx="127">
                  <c:v>7287000</c:v>
                </c:pt>
                <c:pt idx="128">
                  <c:v>6556000</c:v>
                </c:pt>
                <c:pt idx="129">
                  <c:v>6242000</c:v>
                </c:pt>
                <c:pt idx="130">
                  <c:v>6286000</c:v>
                </c:pt>
                <c:pt idx="131">
                  <c:v>6278000</c:v>
                </c:pt>
                <c:pt idx="132">
                  <c:v>7189000</c:v>
                </c:pt>
                <c:pt idx="133">
                  <c:v>7091000</c:v>
                </c:pt>
                <c:pt idx="134">
                  <c:v>6671000</c:v>
                </c:pt>
                <c:pt idx="135">
                  <c:v>5932000</c:v>
                </c:pt>
                <c:pt idx="136">
                  <c:v>5756000</c:v>
                </c:pt>
                <c:pt idx="137">
                  <c:v>6812000</c:v>
                </c:pt>
                <c:pt idx="138">
                  <c:v>6730000</c:v>
                </c:pt>
                <c:pt idx="139">
                  <c:v>6370000</c:v>
                </c:pt>
                <c:pt idx="140">
                  <c:v>5766000</c:v>
                </c:pt>
                <c:pt idx="141">
                  <c:v>5771000</c:v>
                </c:pt>
                <c:pt idx="142">
                  <c:v>5650000</c:v>
                </c:pt>
                <c:pt idx="143">
                  <c:v>6029000</c:v>
                </c:pt>
                <c:pt idx="144">
                  <c:v>7140000</c:v>
                </c:pt>
                <c:pt idx="145">
                  <c:v>6625000</c:v>
                </c:pt>
                <c:pt idx="146">
                  <c:v>6382000</c:v>
                </c:pt>
                <c:pt idx="147">
                  <c:v>5387000</c:v>
                </c:pt>
                <c:pt idx="148">
                  <c:v>5503000</c:v>
                </c:pt>
                <c:pt idx="149">
                  <c:v>6292000</c:v>
                </c:pt>
                <c:pt idx="150">
                  <c:v>6556000</c:v>
                </c:pt>
                <c:pt idx="151">
                  <c:v>6203000</c:v>
                </c:pt>
                <c:pt idx="152">
                  <c:v>5465000</c:v>
                </c:pt>
                <c:pt idx="153">
                  <c:v>5510000</c:v>
                </c:pt>
                <c:pt idx="154">
                  <c:v>5441000</c:v>
                </c:pt>
                <c:pt idx="155">
                  <c:v>5503000</c:v>
                </c:pt>
                <c:pt idx="156">
                  <c:v>6504000</c:v>
                </c:pt>
                <c:pt idx="157">
                  <c:v>6218000</c:v>
                </c:pt>
                <c:pt idx="158">
                  <c:v>7370000</c:v>
                </c:pt>
                <c:pt idx="159">
                  <c:v>22504000</c:v>
                </c:pt>
                <c:pt idx="160">
                  <c:v>20514000</c:v>
                </c:pt>
                <c:pt idx="161">
                  <c:v>18072000</c:v>
                </c:pt>
                <c:pt idx="162">
                  <c:v>16882000</c:v>
                </c:pt>
                <c:pt idx="163">
                  <c:v>13742000</c:v>
                </c:pt>
                <c:pt idx="164">
                  <c:v>12277000</c:v>
                </c:pt>
                <c:pt idx="165">
                  <c:v>10620000</c:v>
                </c:pt>
                <c:pt idx="166">
                  <c:v>10264000</c:v>
                </c:pt>
                <c:pt idx="167">
                  <c:v>10404000</c:v>
                </c:pt>
                <c:pt idx="168">
                  <c:v>10851000</c:v>
                </c:pt>
                <c:pt idx="169">
                  <c:v>10486000</c:v>
                </c:pt>
                <c:pt idx="170">
                  <c:v>9905000</c:v>
                </c:pt>
                <c:pt idx="171">
                  <c:v>9220000</c:v>
                </c:pt>
                <c:pt idx="172">
                  <c:v>8829000</c:v>
                </c:pt>
                <c:pt idx="173">
                  <c:v>9883000</c:v>
                </c:pt>
                <c:pt idx="174">
                  <c:v>9221000</c:v>
                </c:pt>
                <c:pt idx="175">
                  <c:v>8556000</c:v>
                </c:pt>
                <c:pt idx="176">
                  <c:v>7366000</c:v>
                </c:pt>
                <c:pt idx="177">
                  <c:v>6896000</c:v>
                </c:pt>
                <c:pt idx="178">
                  <c:v>6302000</c:v>
                </c:pt>
                <c:pt idx="179">
                  <c:v>5964000</c:v>
                </c:pt>
                <c:pt idx="180">
                  <c:v>7207000</c:v>
                </c:pt>
                <c:pt idx="181">
                  <c:v>6782000</c:v>
                </c:pt>
                <c:pt idx="182">
                  <c:v>6168000</c:v>
                </c:pt>
                <c:pt idx="183">
                  <c:v>5458000</c:v>
                </c:pt>
                <c:pt idx="184">
                  <c:v>5548000</c:v>
                </c:pt>
                <c:pt idx="185">
                  <c:v>6334000</c:v>
                </c:pt>
                <c:pt idx="186">
                  <c:v>6255000</c:v>
                </c:pt>
                <c:pt idx="187">
                  <c:v>6256000</c:v>
                </c:pt>
                <c:pt idx="188">
                  <c:v>5460000</c:v>
                </c:pt>
                <c:pt idx="189">
                  <c:v>5609000</c:v>
                </c:pt>
                <c:pt idx="190">
                  <c:v>5523000</c:v>
                </c:pt>
                <c:pt idx="191">
                  <c:v>5352000</c:v>
                </c:pt>
                <c:pt idx="192">
                  <c:v>6378000</c:v>
                </c:pt>
                <c:pt idx="193">
                  <c:v>6465000</c:v>
                </c:pt>
                <c:pt idx="194">
                  <c:v>6043000</c:v>
                </c:pt>
                <c:pt idx="195">
                  <c:v>5146000</c:v>
                </c:pt>
                <c:pt idx="196">
                  <c:v>5700000</c:v>
                </c:pt>
                <c:pt idx="197">
                  <c:v>6351000</c:v>
                </c:pt>
                <c:pt idx="198">
                  <c:v>6372000</c:v>
                </c:pt>
                <c:pt idx="199">
                  <c:v>6623000</c:v>
                </c:pt>
                <c:pt idx="200">
                  <c:v>6049000</c:v>
                </c:pt>
                <c:pt idx="201">
                  <c:v>6098000</c:v>
                </c:pt>
                <c:pt idx="202">
                  <c:v>5827000</c:v>
                </c:pt>
                <c:pt idx="203">
                  <c:v>5907000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9BB0-44F7-A29F-27B37108417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542024735"/>
        <c:axId val="1542022655"/>
      </c:lineChart>
      <c:dateAx>
        <c:axId val="1542024735"/>
        <c:scaling>
          <c:orientation val="minMax"/>
          <c:max val="45292"/>
        </c:scaling>
        <c:delete val="0"/>
        <c:axPos val="b"/>
        <c:numFmt formatCode="mmm\-yy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42022655"/>
        <c:crosses val="autoZero"/>
        <c:auto val="1"/>
        <c:lblOffset val="100"/>
        <c:baseTimeUnit val="months"/>
        <c:majorUnit val="12"/>
        <c:majorTimeUnit val="months"/>
      </c:dateAx>
      <c:valAx>
        <c:axId val="154202265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42024735"/>
        <c:crosses val="autoZero"/>
        <c:crossBetween val="between"/>
        <c:dispUnits>
          <c:builtInUnit val="millions"/>
          <c:dispUnitsLbl>
            <c:layout>
              <c:manualLayout>
                <c:xMode val="edge"/>
                <c:yMode val="edge"/>
                <c:x val="2.266172229089411E-2"/>
                <c:y val="0.45578286961265685"/>
              </c:manualLayout>
            </c:layout>
            <c:spPr>
              <a:noFill/>
              <a:ln>
                <a:noFill/>
              </a:ln>
              <a:effectLst/>
            </c:spPr>
            <c:txPr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</c:dispUnitsLbl>
        </c:dispUnits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1483714624564561"/>
          <c:y val="5.3866291091291388E-2"/>
          <c:w val="0.70325699276766218"/>
          <c:h val="6.311562477974137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8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800"/>
              <a:t>Total Nonfarm Quits (Seasonally Adjusted)</a:t>
            </a:r>
          </a:p>
        </c:rich>
      </c:tx>
      <c:layout>
        <c:manualLayout>
          <c:xMode val="edge"/>
          <c:yMode val="edge"/>
          <c:x val="0.32876927491382241"/>
          <c:y val="0.1630318398343462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5.7855516230123791E-2"/>
          <c:y val="0.13677072086642222"/>
          <c:w val="0.92193996458198912"/>
          <c:h val="0.74181587749621825"/>
        </c:manualLayout>
      </c:layout>
      <c:barChart>
        <c:barDir val="col"/>
        <c:grouping val="stacked"/>
        <c:varyColors val="0"/>
        <c:ser>
          <c:idx val="2"/>
          <c:order val="2"/>
          <c:tx>
            <c:strRef>
              <c:f>'[Job Openings.xlsx]Layoffs, Quits and Other'!$F$1</c:f>
              <c:strCache>
                <c:ptCount val="1"/>
                <c:pt idx="0">
                  <c:v>Quits (SA)</c:v>
                </c:pt>
              </c:strCache>
            </c:strRef>
          </c:tx>
          <c:spPr>
            <a:solidFill>
              <a:srgbClr val="08323F"/>
            </a:solidFill>
            <a:ln>
              <a:noFill/>
            </a:ln>
            <a:effectLst/>
          </c:spPr>
          <c:invertIfNegative val="0"/>
          <c:cat>
            <c:numRef>
              <c:f>'[Job Openings.xlsx]Layoffs, Quits and Other'!$A$2:$A$279</c:f>
              <c:numCache>
                <c:formatCode>mmm\-yy</c:formatCode>
                <c:ptCount val="278"/>
                <c:pt idx="0">
                  <c:v>36861</c:v>
                </c:pt>
                <c:pt idx="1">
                  <c:v>36892</c:v>
                </c:pt>
                <c:pt idx="2">
                  <c:v>36923</c:v>
                </c:pt>
                <c:pt idx="3">
                  <c:v>36951</c:v>
                </c:pt>
                <c:pt idx="4">
                  <c:v>36982</c:v>
                </c:pt>
                <c:pt idx="5">
                  <c:v>37012</c:v>
                </c:pt>
                <c:pt idx="6">
                  <c:v>37043</c:v>
                </c:pt>
                <c:pt idx="7">
                  <c:v>37073</c:v>
                </c:pt>
                <c:pt idx="8">
                  <c:v>37104</c:v>
                </c:pt>
                <c:pt idx="9">
                  <c:v>37135</c:v>
                </c:pt>
                <c:pt idx="10">
                  <c:v>37165</c:v>
                </c:pt>
                <c:pt idx="11">
                  <c:v>37196</c:v>
                </c:pt>
                <c:pt idx="12">
                  <c:v>37226</c:v>
                </c:pt>
                <c:pt idx="13">
                  <c:v>37257</c:v>
                </c:pt>
                <c:pt idx="14">
                  <c:v>37288</c:v>
                </c:pt>
                <c:pt idx="15">
                  <c:v>37316</c:v>
                </c:pt>
                <c:pt idx="16">
                  <c:v>37347</c:v>
                </c:pt>
                <c:pt idx="17">
                  <c:v>37377</c:v>
                </c:pt>
                <c:pt idx="18">
                  <c:v>37408</c:v>
                </c:pt>
                <c:pt idx="19">
                  <c:v>37438</c:v>
                </c:pt>
                <c:pt idx="20">
                  <c:v>37469</c:v>
                </c:pt>
                <c:pt idx="21">
                  <c:v>37500</c:v>
                </c:pt>
                <c:pt idx="22">
                  <c:v>37530</c:v>
                </c:pt>
                <c:pt idx="23">
                  <c:v>37561</c:v>
                </c:pt>
                <c:pt idx="24">
                  <c:v>37591</c:v>
                </c:pt>
                <c:pt idx="25">
                  <c:v>37622</c:v>
                </c:pt>
                <c:pt idx="26">
                  <c:v>37653</c:v>
                </c:pt>
                <c:pt idx="27">
                  <c:v>37681</c:v>
                </c:pt>
                <c:pt idx="28">
                  <c:v>37712</c:v>
                </c:pt>
                <c:pt idx="29">
                  <c:v>37742</c:v>
                </c:pt>
                <c:pt idx="30">
                  <c:v>37773</c:v>
                </c:pt>
                <c:pt idx="31">
                  <c:v>37803</c:v>
                </c:pt>
                <c:pt idx="32">
                  <c:v>37834</c:v>
                </c:pt>
                <c:pt idx="33">
                  <c:v>37865</c:v>
                </c:pt>
                <c:pt idx="34">
                  <c:v>37895</c:v>
                </c:pt>
                <c:pt idx="35">
                  <c:v>37926</c:v>
                </c:pt>
                <c:pt idx="36">
                  <c:v>37956</c:v>
                </c:pt>
                <c:pt idx="37">
                  <c:v>37987</c:v>
                </c:pt>
                <c:pt idx="38">
                  <c:v>38018</c:v>
                </c:pt>
                <c:pt idx="39">
                  <c:v>38047</c:v>
                </c:pt>
                <c:pt idx="40">
                  <c:v>38078</c:v>
                </c:pt>
                <c:pt idx="41">
                  <c:v>38108</c:v>
                </c:pt>
                <c:pt idx="42">
                  <c:v>38139</c:v>
                </c:pt>
                <c:pt idx="43">
                  <c:v>38169</c:v>
                </c:pt>
                <c:pt idx="44">
                  <c:v>38200</c:v>
                </c:pt>
                <c:pt idx="45">
                  <c:v>38231</c:v>
                </c:pt>
                <c:pt idx="46">
                  <c:v>38261</c:v>
                </c:pt>
                <c:pt idx="47">
                  <c:v>38292</c:v>
                </c:pt>
                <c:pt idx="48">
                  <c:v>38322</c:v>
                </c:pt>
                <c:pt idx="49">
                  <c:v>38353</c:v>
                </c:pt>
                <c:pt idx="50">
                  <c:v>38384</c:v>
                </c:pt>
                <c:pt idx="51">
                  <c:v>38412</c:v>
                </c:pt>
                <c:pt idx="52">
                  <c:v>38443</c:v>
                </c:pt>
                <c:pt idx="53">
                  <c:v>38473</c:v>
                </c:pt>
                <c:pt idx="54">
                  <c:v>38504</c:v>
                </c:pt>
                <c:pt idx="55">
                  <c:v>38534</c:v>
                </c:pt>
                <c:pt idx="56">
                  <c:v>38565</c:v>
                </c:pt>
                <c:pt idx="57">
                  <c:v>38596</c:v>
                </c:pt>
                <c:pt idx="58">
                  <c:v>38626</c:v>
                </c:pt>
                <c:pt idx="59">
                  <c:v>38657</c:v>
                </c:pt>
                <c:pt idx="60">
                  <c:v>38687</c:v>
                </c:pt>
                <c:pt idx="61">
                  <c:v>38718</c:v>
                </c:pt>
                <c:pt idx="62">
                  <c:v>38749</c:v>
                </c:pt>
                <c:pt idx="63">
                  <c:v>38777</c:v>
                </c:pt>
                <c:pt idx="64">
                  <c:v>38808</c:v>
                </c:pt>
                <c:pt idx="65">
                  <c:v>38838</c:v>
                </c:pt>
                <c:pt idx="66">
                  <c:v>38869</c:v>
                </c:pt>
                <c:pt idx="67">
                  <c:v>38899</c:v>
                </c:pt>
                <c:pt idx="68">
                  <c:v>38930</c:v>
                </c:pt>
                <c:pt idx="69">
                  <c:v>38961</c:v>
                </c:pt>
                <c:pt idx="70">
                  <c:v>38991</c:v>
                </c:pt>
                <c:pt idx="71">
                  <c:v>39022</c:v>
                </c:pt>
                <c:pt idx="72">
                  <c:v>39052</c:v>
                </c:pt>
                <c:pt idx="73">
                  <c:v>39083</c:v>
                </c:pt>
                <c:pt idx="74">
                  <c:v>39114</c:v>
                </c:pt>
                <c:pt idx="75">
                  <c:v>39142</c:v>
                </c:pt>
                <c:pt idx="76">
                  <c:v>39173</c:v>
                </c:pt>
                <c:pt idx="77">
                  <c:v>39203</c:v>
                </c:pt>
                <c:pt idx="78">
                  <c:v>39234</c:v>
                </c:pt>
                <c:pt idx="79">
                  <c:v>39264</c:v>
                </c:pt>
                <c:pt idx="80">
                  <c:v>39295</c:v>
                </c:pt>
                <c:pt idx="81">
                  <c:v>39326</c:v>
                </c:pt>
                <c:pt idx="82">
                  <c:v>39356</c:v>
                </c:pt>
                <c:pt idx="83">
                  <c:v>39387</c:v>
                </c:pt>
                <c:pt idx="84">
                  <c:v>39417</c:v>
                </c:pt>
                <c:pt idx="85">
                  <c:v>39448</c:v>
                </c:pt>
                <c:pt idx="86">
                  <c:v>39479</c:v>
                </c:pt>
                <c:pt idx="87">
                  <c:v>39508</c:v>
                </c:pt>
                <c:pt idx="88">
                  <c:v>39539</c:v>
                </c:pt>
                <c:pt idx="89">
                  <c:v>39569</c:v>
                </c:pt>
                <c:pt idx="90">
                  <c:v>39600</c:v>
                </c:pt>
                <c:pt idx="91">
                  <c:v>39630</c:v>
                </c:pt>
                <c:pt idx="92">
                  <c:v>39661</c:v>
                </c:pt>
                <c:pt idx="93">
                  <c:v>39692</c:v>
                </c:pt>
                <c:pt idx="94">
                  <c:v>39722</c:v>
                </c:pt>
                <c:pt idx="95">
                  <c:v>39753</c:v>
                </c:pt>
                <c:pt idx="96">
                  <c:v>39783</c:v>
                </c:pt>
                <c:pt idx="97">
                  <c:v>39814</c:v>
                </c:pt>
                <c:pt idx="98">
                  <c:v>39845</c:v>
                </c:pt>
                <c:pt idx="99">
                  <c:v>39873</c:v>
                </c:pt>
                <c:pt idx="100">
                  <c:v>39904</c:v>
                </c:pt>
                <c:pt idx="101">
                  <c:v>39934</c:v>
                </c:pt>
                <c:pt idx="102">
                  <c:v>39965</c:v>
                </c:pt>
                <c:pt idx="103">
                  <c:v>39995</c:v>
                </c:pt>
                <c:pt idx="104">
                  <c:v>40026</c:v>
                </c:pt>
                <c:pt idx="105">
                  <c:v>40057</c:v>
                </c:pt>
                <c:pt idx="106">
                  <c:v>40087</c:v>
                </c:pt>
                <c:pt idx="107">
                  <c:v>40118</c:v>
                </c:pt>
                <c:pt idx="108">
                  <c:v>40148</c:v>
                </c:pt>
                <c:pt idx="109">
                  <c:v>40179</c:v>
                </c:pt>
                <c:pt idx="110">
                  <c:v>40210</c:v>
                </c:pt>
                <c:pt idx="111">
                  <c:v>40238</c:v>
                </c:pt>
                <c:pt idx="112">
                  <c:v>40269</c:v>
                </c:pt>
                <c:pt idx="113">
                  <c:v>40299</c:v>
                </c:pt>
                <c:pt idx="114">
                  <c:v>40330</c:v>
                </c:pt>
                <c:pt idx="115">
                  <c:v>40360</c:v>
                </c:pt>
                <c:pt idx="116">
                  <c:v>40391</c:v>
                </c:pt>
                <c:pt idx="117">
                  <c:v>40422</c:v>
                </c:pt>
                <c:pt idx="118">
                  <c:v>40452</c:v>
                </c:pt>
                <c:pt idx="119">
                  <c:v>40483</c:v>
                </c:pt>
                <c:pt idx="120">
                  <c:v>40513</c:v>
                </c:pt>
                <c:pt idx="121">
                  <c:v>40544</c:v>
                </c:pt>
                <c:pt idx="122">
                  <c:v>40575</c:v>
                </c:pt>
                <c:pt idx="123">
                  <c:v>40603</c:v>
                </c:pt>
                <c:pt idx="124">
                  <c:v>40634</c:v>
                </c:pt>
                <c:pt idx="125">
                  <c:v>40664</c:v>
                </c:pt>
                <c:pt idx="126">
                  <c:v>40695</c:v>
                </c:pt>
                <c:pt idx="127">
                  <c:v>40725</c:v>
                </c:pt>
                <c:pt idx="128">
                  <c:v>40756</c:v>
                </c:pt>
                <c:pt idx="129">
                  <c:v>40787</c:v>
                </c:pt>
                <c:pt idx="130">
                  <c:v>40817</c:v>
                </c:pt>
                <c:pt idx="131">
                  <c:v>40848</c:v>
                </c:pt>
                <c:pt idx="132">
                  <c:v>40878</c:v>
                </c:pt>
                <c:pt idx="133">
                  <c:v>40909</c:v>
                </c:pt>
                <c:pt idx="134">
                  <c:v>40940</c:v>
                </c:pt>
                <c:pt idx="135">
                  <c:v>40969</c:v>
                </c:pt>
                <c:pt idx="136">
                  <c:v>41000</c:v>
                </c:pt>
                <c:pt idx="137">
                  <c:v>41030</c:v>
                </c:pt>
                <c:pt idx="138">
                  <c:v>41061</c:v>
                </c:pt>
                <c:pt idx="139">
                  <c:v>41091</c:v>
                </c:pt>
                <c:pt idx="140">
                  <c:v>41122</c:v>
                </c:pt>
                <c:pt idx="141">
                  <c:v>41153</c:v>
                </c:pt>
                <c:pt idx="142">
                  <c:v>41183</c:v>
                </c:pt>
                <c:pt idx="143">
                  <c:v>41214</c:v>
                </c:pt>
                <c:pt idx="144">
                  <c:v>41244</c:v>
                </c:pt>
                <c:pt idx="145">
                  <c:v>41275</c:v>
                </c:pt>
                <c:pt idx="146">
                  <c:v>41306</c:v>
                </c:pt>
                <c:pt idx="147">
                  <c:v>41334</c:v>
                </c:pt>
                <c:pt idx="148">
                  <c:v>41365</c:v>
                </c:pt>
                <c:pt idx="149">
                  <c:v>41395</c:v>
                </c:pt>
                <c:pt idx="150">
                  <c:v>41426</c:v>
                </c:pt>
                <c:pt idx="151">
                  <c:v>41456</c:v>
                </c:pt>
                <c:pt idx="152">
                  <c:v>41487</c:v>
                </c:pt>
                <c:pt idx="153">
                  <c:v>41518</c:v>
                </c:pt>
                <c:pt idx="154">
                  <c:v>41548</c:v>
                </c:pt>
                <c:pt idx="155">
                  <c:v>41579</c:v>
                </c:pt>
                <c:pt idx="156">
                  <c:v>41609</c:v>
                </c:pt>
                <c:pt idx="157">
                  <c:v>41640</c:v>
                </c:pt>
                <c:pt idx="158">
                  <c:v>41671</c:v>
                </c:pt>
                <c:pt idx="159">
                  <c:v>41699</c:v>
                </c:pt>
                <c:pt idx="160">
                  <c:v>41730</c:v>
                </c:pt>
                <c:pt idx="161">
                  <c:v>41760</c:v>
                </c:pt>
                <c:pt idx="162">
                  <c:v>41791</c:v>
                </c:pt>
                <c:pt idx="163">
                  <c:v>41821</c:v>
                </c:pt>
                <c:pt idx="164">
                  <c:v>41852</c:v>
                </c:pt>
                <c:pt idx="165">
                  <c:v>41883</c:v>
                </c:pt>
                <c:pt idx="166">
                  <c:v>41913</c:v>
                </c:pt>
                <c:pt idx="167">
                  <c:v>41944</c:v>
                </c:pt>
                <c:pt idx="168">
                  <c:v>41974</c:v>
                </c:pt>
                <c:pt idx="169">
                  <c:v>42005</c:v>
                </c:pt>
                <c:pt idx="170">
                  <c:v>42036</c:v>
                </c:pt>
                <c:pt idx="171">
                  <c:v>42064</c:v>
                </c:pt>
                <c:pt idx="172">
                  <c:v>42095</c:v>
                </c:pt>
                <c:pt idx="173">
                  <c:v>42125</c:v>
                </c:pt>
                <c:pt idx="174">
                  <c:v>42156</c:v>
                </c:pt>
                <c:pt idx="175">
                  <c:v>42186</c:v>
                </c:pt>
                <c:pt idx="176">
                  <c:v>42217</c:v>
                </c:pt>
                <c:pt idx="177">
                  <c:v>42248</c:v>
                </c:pt>
                <c:pt idx="178">
                  <c:v>42278</c:v>
                </c:pt>
                <c:pt idx="179">
                  <c:v>42309</c:v>
                </c:pt>
                <c:pt idx="180">
                  <c:v>42339</c:v>
                </c:pt>
                <c:pt idx="181">
                  <c:v>42370</c:v>
                </c:pt>
                <c:pt idx="182">
                  <c:v>42401</c:v>
                </c:pt>
                <c:pt idx="183">
                  <c:v>42430</c:v>
                </c:pt>
                <c:pt idx="184">
                  <c:v>42461</c:v>
                </c:pt>
                <c:pt idx="185">
                  <c:v>42491</c:v>
                </c:pt>
                <c:pt idx="186">
                  <c:v>42522</c:v>
                </c:pt>
                <c:pt idx="187">
                  <c:v>42552</c:v>
                </c:pt>
                <c:pt idx="188">
                  <c:v>42583</c:v>
                </c:pt>
                <c:pt idx="189">
                  <c:v>42614</c:v>
                </c:pt>
                <c:pt idx="190">
                  <c:v>42644</c:v>
                </c:pt>
                <c:pt idx="191">
                  <c:v>42675</c:v>
                </c:pt>
                <c:pt idx="192">
                  <c:v>42705</c:v>
                </c:pt>
                <c:pt idx="193">
                  <c:v>42736</c:v>
                </c:pt>
                <c:pt idx="194">
                  <c:v>42767</c:v>
                </c:pt>
                <c:pt idx="195">
                  <c:v>42795</c:v>
                </c:pt>
                <c:pt idx="196">
                  <c:v>42826</c:v>
                </c:pt>
                <c:pt idx="197">
                  <c:v>42856</c:v>
                </c:pt>
                <c:pt idx="198">
                  <c:v>42887</c:v>
                </c:pt>
                <c:pt idx="199">
                  <c:v>42917</c:v>
                </c:pt>
                <c:pt idx="200">
                  <c:v>42948</c:v>
                </c:pt>
                <c:pt idx="201">
                  <c:v>42979</c:v>
                </c:pt>
                <c:pt idx="202">
                  <c:v>43009</c:v>
                </c:pt>
                <c:pt idx="203">
                  <c:v>43040</c:v>
                </c:pt>
                <c:pt idx="204">
                  <c:v>43070</c:v>
                </c:pt>
                <c:pt idx="205">
                  <c:v>43101</c:v>
                </c:pt>
                <c:pt idx="206">
                  <c:v>43132</c:v>
                </c:pt>
                <c:pt idx="207">
                  <c:v>43160</c:v>
                </c:pt>
                <c:pt idx="208">
                  <c:v>43191</c:v>
                </c:pt>
                <c:pt idx="209">
                  <c:v>43221</c:v>
                </c:pt>
                <c:pt idx="210">
                  <c:v>43252</c:v>
                </c:pt>
                <c:pt idx="211">
                  <c:v>43282</c:v>
                </c:pt>
                <c:pt idx="212">
                  <c:v>43313</c:v>
                </c:pt>
                <c:pt idx="213">
                  <c:v>43344</c:v>
                </c:pt>
                <c:pt idx="214">
                  <c:v>43374</c:v>
                </c:pt>
                <c:pt idx="215">
                  <c:v>43405</c:v>
                </c:pt>
                <c:pt idx="216">
                  <c:v>43435</c:v>
                </c:pt>
                <c:pt idx="217">
                  <c:v>43466</c:v>
                </c:pt>
                <c:pt idx="218">
                  <c:v>43497</c:v>
                </c:pt>
                <c:pt idx="219">
                  <c:v>43525</c:v>
                </c:pt>
                <c:pt idx="220">
                  <c:v>43556</c:v>
                </c:pt>
                <c:pt idx="221">
                  <c:v>43586</c:v>
                </c:pt>
                <c:pt idx="222">
                  <c:v>43617</c:v>
                </c:pt>
                <c:pt idx="223">
                  <c:v>43647</c:v>
                </c:pt>
                <c:pt idx="224">
                  <c:v>43678</c:v>
                </c:pt>
                <c:pt idx="225">
                  <c:v>43709</c:v>
                </c:pt>
                <c:pt idx="226">
                  <c:v>43739</c:v>
                </c:pt>
                <c:pt idx="227">
                  <c:v>43770</c:v>
                </c:pt>
                <c:pt idx="228">
                  <c:v>43800</c:v>
                </c:pt>
                <c:pt idx="229">
                  <c:v>43831</c:v>
                </c:pt>
                <c:pt idx="230">
                  <c:v>43862</c:v>
                </c:pt>
                <c:pt idx="231">
                  <c:v>43891</c:v>
                </c:pt>
                <c:pt idx="232">
                  <c:v>43922</c:v>
                </c:pt>
                <c:pt idx="233">
                  <c:v>43952</c:v>
                </c:pt>
                <c:pt idx="234">
                  <c:v>43983</c:v>
                </c:pt>
                <c:pt idx="235">
                  <c:v>44013</c:v>
                </c:pt>
                <c:pt idx="236">
                  <c:v>44044</c:v>
                </c:pt>
                <c:pt idx="237">
                  <c:v>44075</c:v>
                </c:pt>
                <c:pt idx="238">
                  <c:v>44105</c:v>
                </c:pt>
                <c:pt idx="239">
                  <c:v>44136</c:v>
                </c:pt>
                <c:pt idx="240">
                  <c:v>44166</c:v>
                </c:pt>
                <c:pt idx="241">
                  <c:v>44197</c:v>
                </c:pt>
                <c:pt idx="242">
                  <c:v>44228</c:v>
                </c:pt>
                <c:pt idx="243">
                  <c:v>44256</c:v>
                </c:pt>
                <c:pt idx="244">
                  <c:v>44287</c:v>
                </c:pt>
                <c:pt idx="245">
                  <c:v>44317</c:v>
                </c:pt>
                <c:pt idx="246">
                  <c:v>44348</c:v>
                </c:pt>
                <c:pt idx="247">
                  <c:v>44378</c:v>
                </c:pt>
                <c:pt idx="248">
                  <c:v>44409</c:v>
                </c:pt>
                <c:pt idx="249">
                  <c:v>44440</c:v>
                </c:pt>
                <c:pt idx="250">
                  <c:v>44470</c:v>
                </c:pt>
                <c:pt idx="251">
                  <c:v>44501</c:v>
                </c:pt>
                <c:pt idx="252">
                  <c:v>44531</c:v>
                </c:pt>
                <c:pt idx="253">
                  <c:v>44562</c:v>
                </c:pt>
                <c:pt idx="254">
                  <c:v>44593</c:v>
                </c:pt>
                <c:pt idx="255">
                  <c:v>44621</c:v>
                </c:pt>
                <c:pt idx="256">
                  <c:v>44652</c:v>
                </c:pt>
                <c:pt idx="257">
                  <c:v>44682</c:v>
                </c:pt>
                <c:pt idx="258">
                  <c:v>44713</c:v>
                </c:pt>
                <c:pt idx="259">
                  <c:v>44743</c:v>
                </c:pt>
                <c:pt idx="260">
                  <c:v>44774</c:v>
                </c:pt>
                <c:pt idx="261">
                  <c:v>44805</c:v>
                </c:pt>
                <c:pt idx="262">
                  <c:v>44835</c:v>
                </c:pt>
                <c:pt idx="263">
                  <c:v>44866</c:v>
                </c:pt>
                <c:pt idx="264">
                  <c:v>44896</c:v>
                </c:pt>
                <c:pt idx="265">
                  <c:v>44927</c:v>
                </c:pt>
                <c:pt idx="266">
                  <c:v>44958</c:v>
                </c:pt>
                <c:pt idx="267">
                  <c:v>44986</c:v>
                </c:pt>
                <c:pt idx="268">
                  <c:v>45017</c:v>
                </c:pt>
                <c:pt idx="269">
                  <c:v>45047</c:v>
                </c:pt>
                <c:pt idx="270">
                  <c:v>45078</c:v>
                </c:pt>
                <c:pt idx="271">
                  <c:v>45108</c:v>
                </c:pt>
                <c:pt idx="272">
                  <c:v>45139</c:v>
                </c:pt>
                <c:pt idx="273">
                  <c:v>45170</c:v>
                </c:pt>
                <c:pt idx="274">
                  <c:v>45200</c:v>
                </c:pt>
                <c:pt idx="275">
                  <c:v>45231</c:v>
                </c:pt>
                <c:pt idx="276">
                  <c:v>45261</c:v>
                </c:pt>
                <c:pt idx="277">
                  <c:v>45292</c:v>
                </c:pt>
              </c:numCache>
            </c:numRef>
          </c:cat>
          <c:val>
            <c:numRef>
              <c:f>'[Job Openings.xlsx]Layoffs, Quits and Other'!$F$2:$F$279</c:f>
              <c:numCache>
                <c:formatCode>#,##0</c:formatCode>
                <c:ptCount val="278"/>
                <c:pt idx="0">
                  <c:v>2882</c:v>
                </c:pt>
                <c:pt idx="1">
                  <c:v>3245</c:v>
                </c:pt>
                <c:pt idx="2">
                  <c:v>3053</c:v>
                </c:pt>
                <c:pt idx="3">
                  <c:v>3054</c:v>
                </c:pt>
                <c:pt idx="4">
                  <c:v>3163</c:v>
                </c:pt>
                <c:pt idx="5">
                  <c:v>2993</c:v>
                </c:pt>
                <c:pt idx="6">
                  <c:v>2878</c:v>
                </c:pt>
                <c:pt idx="7">
                  <c:v>2947</c:v>
                </c:pt>
                <c:pt idx="8">
                  <c:v>2928</c:v>
                </c:pt>
                <c:pt idx="9">
                  <c:v>2703</c:v>
                </c:pt>
                <c:pt idx="10">
                  <c:v>2795</c:v>
                </c:pt>
                <c:pt idx="11">
                  <c:v>2560</c:v>
                </c:pt>
                <c:pt idx="12">
                  <c:v>2559</c:v>
                </c:pt>
                <c:pt idx="13">
                  <c:v>2845</c:v>
                </c:pt>
                <c:pt idx="14">
                  <c:v>2572</c:v>
                </c:pt>
                <c:pt idx="15">
                  <c:v>2493</c:v>
                </c:pt>
                <c:pt idx="16">
                  <c:v>2624</c:v>
                </c:pt>
                <c:pt idx="17">
                  <c:v>2537</c:v>
                </c:pt>
                <c:pt idx="18">
                  <c:v>2522</c:v>
                </c:pt>
                <c:pt idx="19">
                  <c:v>2561</c:v>
                </c:pt>
                <c:pt idx="20">
                  <c:v>2561</c:v>
                </c:pt>
                <c:pt idx="21">
                  <c:v>2521</c:v>
                </c:pt>
                <c:pt idx="22">
                  <c:v>2423</c:v>
                </c:pt>
                <c:pt idx="23">
                  <c:v>2403</c:v>
                </c:pt>
                <c:pt idx="24">
                  <c:v>2501</c:v>
                </c:pt>
                <c:pt idx="25">
                  <c:v>2429</c:v>
                </c:pt>
                <c:pt idx="26">
                  <c:v>2490</c:v>
                </c:pt>
                <c:pt idx="27">
                  <c:v>2394</c:v>
                </c:pt>
                <c:pt idx="28">
                  <c:v>2279</c:v>
                </c:pt>
                <c:pt idx="29">
                  <c:v>2291</c:v>
                </c:pt>
                <c:pt idx="30">
                  <c:v>2315</c:v>
                </c:pt>
                <c:pt idx="31">
                  <c:v>2271</c:v>
                </c:pt>
                <c:pt idx="32">
                  <c:v>2195</c:v>
                </c:pt>
                <c:pt idx="33">
                  <c:v>2354</c:v>
                </c:pt>
                <c:pt idx="34">
                  <c:v>2415</c:v>
                </c:pt>
                <c:pt idx="35">
                  <c:v>2411</c:v>
                </c:pt>
                <c:pt idx="36">
                  <c:v>2444</c:v>
                </c:pt>
                <c:pt idx="37">
                  <c:v>2354</c:v>
                </c:pt>
                <c:pt idx="38">
                  <c:v>2448</c:v>
                </c:pt>
                <c:pt idx="39">
                  <c:v>2582</c:v>
                </c:pt>
                <c:pt idx="40">
                  <c:v>2534</c:v>
                </c:pt>
                <c:pt idx="41">
                  <c:v>2428</c:v>
                </c:pt>
                <c:pt idx="42">
                  <c:v>2659</c:v>
                </c:pt>
                <c:pt idx="43">
                  <c:v>2609</c:v>
                </c:pt>
                <c:pt idx="44">
                  <c:v>2586</c:v>
                </c:pt>
                <c:pt idx="45">
                  <c:v>2531</c:v>
                </c:pt>
                <c:pt idx="46">
                  <c:v>2550</c:v>
                </c:pt>
                <c:pt idx="47">
                  <c:v>2789</c:v>
                </c:pt>
                <c:pt idx="48">
                  <c:v>2695</c:v>
                </c:pt>
                <c:pt idx="49">
                  <c:v>2732</c:v>
                </c:pt>
                <c:pt idx="50">
                  <c:v>2651</c:v>
                </c:pt>
                <c:pt idx="51">
                  <c:v>2747</c:v>
                </c:pt>
                <c:pt idx="52">
                  <c:v>2741</c:v>
                </c:pt>
                <c:pt idx="53">
                  <c:v>2763</c:v>
                </c:pt>
                <c:pt idx="54">
                  <c:v>2754</c:v>
                </c:pt>
                <c:pt idx="55">
                  <c:v>2735</c:v>
                </c:pt>
                <c:pt idx="56">
                  <c:v>2957</c:v>
                </c:pt>
                <c:pt idx="57">
                  <c:v>3046</c:v>
                </c:pt>
                <c:pt idx="58">
                  <c:v>2863</c:v>
                </c:pt>
                <c:pt idx="59">
                  <c:v>2895</c:v>
                </c:pt>
                <c:pt idx="60">
                  <c:v>2849</c:v>
                </c:pt>
                <c:pt idx="61">
                  <c:v>2945</c:v>
                </c:pt>
                <c:pt idx="62">
                  <c:v>2965</c:v>
                </c:pt>
                <c:pt idx="63">
                  <c:v>2956</c:v>
                </c:pt>
                <c:pt idx="64">
                  <c:v>2778</c:v>
                </c:pt>
                <c:pt idx="65">
                  <c:v>3002</c:v>
                </c:pt>
                <c:pt idx="66">
                  <c:v>3042</c:v>
                </c:pt>
                <c:pt idx="67">
                  <c:v>3047</c:v>
                </c:pt>
                <c:pt idx="68">
                  <c:v>3056</c:v>
                </c:pt>
                <c:pt idx="69">
                  <c:v>2888</c:v>
                </c:pt>
                <c:pt idx="70">
                  <c:v>2983</c:v>
                </c:pt>
                <c:pt idx="71">
                  <c:v>3043</c:v>
                </c:pt>
                <c:pt idx="72">
                  <c:v>2999</c:v>
                </c:pt>
                <c:pt idx="73">
                  <c:v>2956</c:v>
                </c:pt>
                <c:pt idx="74">
                  <c:v>2933</c:v>
                </c:pt>
                <c:pt idx="75">
                  <c:v>2997</c:v>
                </c:pt>
                <c:pt idx="76">
                  <c:v>2911</c:v>
                </c:pt>
                <c:pt idx="77">
                  <c:v>3010</c:v>
                </c:pt>
                <c:pt idx="78">
                  <c:v>2910</c:v>
                </c:pt>
                <c:pt idx="79">
                  <c:v>2951</c:v>
                </c:pt>
                <c:pt idx="80">
                  <c:v>3014</c:v>
                </c:pt>
                <c:pt idx="81">
                  <c:v>2691</c:v>
                </c:pt>
                <c:pt idx="82">
                  <c:v>2926</c:v>
                </c:pt>
                <c:pt idx="83">
                  <c:v>2784</c:v>
                </c:pt>
                <c:pt idx="84">
                  <c:v>2773</c:v>
                </c:pt>
                <c:pt idx="85">
                  <c:v>2847</c:v>
                </c:pt>
                <c:pt idx="86">
                  <c:v>2881</c:v>
                </c:pt>
                <c:pt idx="87">
                  <c:v>2661</c:v>
                </c:pt>
                <c:pt idx="88">
                  <c:v>2837</c:v>
                </c:pt>
                <c:pt idx="89">
                  <c:v>2607</c:v>
                </c:pt>
                <c:pt idx="90">
                  <c:v>2595</c:v>
                </c:pt>
                <c:pt idx="91">
                  <c:v>2489</c:v>
                </c:pt>
                <c:pt idx="92">
                  <c:v>2445</c:v>
                </c:pt>
                <c:pt idx="93">
                  <c:v>2468</c:v>
                </c:pt>
                <c:pt idx="94">
                  <c:v>2347</c:v>
                </c:pt>
                <c:pt idx="95">
                  <c:v>2157</c:v>
                </c:pt>
                <c:pt idx="96">
                  <c:v>2084</c:v>
                </c:pt>
                <c:pt idx="97">
                  <c:v>1976</c:v>
                </c:pt>
                <c:pt idx="98">
                  <c:v>1952</c:v>
                </c:pt>
                <c:pt idx="99">
                  <c:v>1834</c:v>
                </c:pt>
                <c:pt idx="100">
                  <c:v>1712</c:v>
                </c:pt>
                <c:pt idx="101">
                  <c:v>1683</c:v>
                </c:pt>
                <c:pt idx="102">
                  <c:v>1685</c:v>
                </c:pt>
                <c:pt idx="103">
                  <c:v>1685</c:v>
                </c:pt>
                <c:pt idx="104">
                  <c:v>1555</c:v>
                </c:pt>
                <c:pt idx="105">
                  <c:v>1627</c:v>
                </c:pt>
                <c:pt idx="106">
                  <c:v>1660</c:v>
                </c:pt>
                <c:pt idx="107">
                  <c:v>1810</c:v>
                </c:pt>
                <c:pt idx="108">
                  <c:v>1766</c:v>
                </c:pt>
                <c:pt idx="109">
                  <c:v>1742</c:v>
                </c:pt>
                <c:pt idx="110">
                  <c:v>1844</c:v>
                </c:pt>
                <c:pt idx="111">
                  <c:v>1856</c:v>
                </c:pt>
                <c:pt idx="112">
                  <c:v>1897</c:v>
                </c:pt>
                <c:pt idx="113">
                  <c:v>1813</c:v>
                </c:pt>
                <c:pt idx="114">
                  <c:v>1911</c:v>
                </c:pt>
                <c:pt idx="115">
                  <c:v>1785</c:v>
                </c:pt>
                <c:pt idx="116">
                  <c:v>1842</c:v>
                </c:pt>
                <c:pt idx="117">
                  <c:v>1895</c:v>
                </c:pt>
                <c:pt idx="118">
                  <c:v>1846</c:v>
                </c:pt>
                <c:pt idx="119">
                  <c:v>1887</c:v>
                </c:pt>
                <c:pt idx="120">
                  <c:v>1977</c:v>
                </c:pt>
                <c:pt idx="121">
                  <c:v>1832</c:v>
                </c:pt>
                <c:pt idx="122">
                  <c:v>1958</c:v>
                </c:pt>
                <c:pt idx="123">
                  <c:v>2033</c:v>
                </c:pt>
                <c:pt idx="124">
                  <c:v>1882</c:v>
                </c:pt>
                <c:pt idx="125">
                  <c:v>1965</c:v>
                </c:pt>
                <c:pt idx="126">
                  <c:v>1923</c:v>
                </c:pt>
                <c:pt idx="127">
                  <c:v>1986</c:v>
                </c:pt>
                <c:pt idx="128">
                  <c:v>2031</c:v>
                </c:pt>
                <c:pt idx="129">
                  <c:v>2041</c:v>
                </c:pt>
                <c:pt idx="130">
                  <c:v>1997</c:v>
                </c:pt>
                <c:pt idx="131">
                  <c:v>2039</c:v>
                </c:pt>
                <c:pt idx="132">
                  <c:v>1981</c:v>
                </c:pt>
                <c:pt idx="133">
                  <c:v>2030</c:v>
                </c:pt>
                <c:pt idx="134">
                  <c:v>2130</c:v>
                </c:pt>
                <c:pt idx="135">
                  <c:v>2167</c:v>
                </c:pt>
                <c:pt idx="136">
                  <c:v>2134</c:v>
                </c:pt>
                <c:pt idx="137">
                  <c:v>2138</c:v>
                </c:pt>
                <c:pt idx="138">
                  <c:v>2152</c:v>
                </c:pt>
                <c:pt idx="139">
                  <c:v>2072</c:v>
                </c:pt>
                <c:pt idx="140">
                  <c:v>2069</c:v>
                </c:pt>
                <c:pt idx="141">
                  <c:v>1950</c:v>
                </c:pt>
                <c:pt idx="142">
                  <c:v>2035</c:v>
                </c:pt>
                <c:pt idx="143">
                  <c:v>2078</c:v>
                </c:pt>
                <c:pt idx="144">
                  <c:v>2051</c:v>
                </c:pt>
                <c:pt idx="145">
                  <c:v>2280</c:v>
                </c:pt>
                <c:pt idx="146">
                  <c:v>2298</c:v>
                </c:pt>
                <c:pt idx="147">
                  <c:v>2124</c:v>
                </c:pt>
                <c:pt idx="148">
                  <c:v>2296</c:v>
                </c:pt>
                <c:pt idx="149">
                  <c:v>2234</c:v>
                </c:pt>
                <c:pt idx="150">
                  <c:v>2203</c:v>
                </c:pt>
                <c:pt idx="151">
                  <c:v>2363</c:v>
                </c:pt>
                <c:pt idx="152">
                  <c:v>2316</c:v>
                </c:pt>
                <c:pt idx="153">
                  <c:v>2302</c:v>
                </c:pt>
                <c:pt idx="154">
                  <c:v>2372</c:v>
                </c:pt>
                <c:pt idx="155">
                  <c:v>2391</c:v>
                </c:pt>
                <c:pt idx="156">
                  <c:v>2287</c:v>
                </c:pt>
                <c:pt idx="157">
                  <c:v>2311</c:v>
                </c:pt>
                <c:pt idx="158">
                  <c:v>2411</c:v>
                </c:pt>
                <c:pt idx="159">
                  <c:v>2449</c:v>
                </c:pt>
                <c:pt idx="160">
                  <c:v>2474</c:v>
                </c:pt>
                <c:pt idx="161">
                  <c:v>2483</c:v>
                </c:pt>
                <c:pt idx="162">
                  <c:v>2507</c:v>
                </c:pt>
                <c:pt idx="163">
                  <c:v>2633</c:v>
                </c:pt>
                <c:pt idx="164">
                  <c:v>2549</c:v>
                </c:pt>
                <c:pt idx="165">
                  <c:v>2732</c:v>
                </c:pt>
                <c:pt idx="166">
                  <c:v>2718</c:v>
                </c:pt>
                <c:pt idx="167">
                  <c:v>2600</c:v>
                </c:pt>
                <c:pt idx="168">
                  <c:v>2552</c:v>
                </c:pt>
                <c:pt idx="169">
                  <c:v>2764</c:v>
                </c:pt>
                <c:pt idx="170">
                  <c:v>2741</c:v>
                </c:pt>
                <c:pt idx="171">
                  <c:v>2754</c:v>
                </c:pt>
                <c:pt idx="172">
                  <c:v>2705</c:v>
                </c:pt>
                <c:pt idx="173">
                  <c:v>2743</c:v>
                </c:pt>
                <c:pt idx="174">
                  <c:v>2756</c:v>
                </c:pt>
                <c:pt idx="175">
                  <c:v>2764</c:v>
                </c:pt>
                <c:pt idx="176">
                  <c:v>2879</c:v>
                </c:pt>
                <c:pt idx="177">
                  <c:v>2778</c:v>
                </c:pt>
                <c:pt idx="178">
                  <c:v>2810</c:v>
                </c:pt>
                <c:pt idx="179">
                  <c:v>2897</c:v>
                </c:pt>
                <c:pt idx="180">
                  <c:v>3056</c:v>
                </c:pt>
                <c:pt idx="181">
                  <c:v>2875</c:v>
                </c:pt>
                <c:pt idx="182">
                  <c:v>2994</c:v>
                </c:pt>
                <c:pt idx="183">
                  <c:v>2917</c:v>
                </c:pt>
                <c:pt idx="184">
                  <c:v>2955</c:v>
                </c:pt>
                <c:pt idx="185">
                  <c:v>3009</c:v>
                </c:pt>
                <c:pt idx="186">
                  <c:v>3018</c:v>
                </c:pt>
                <c:pt idx="187">
                  <c:v>2967</c:v>
                </c:pt>
                <c:pt idx="188">
                  <c:v>2998</c:v>
                </c:pt>
                <c:pt idx="189">
                  <c:v>3047</c:v>
                </c:pt>
                <c:pt idx="190">
                  <c:v>3074</c:v>
                </c:pt>
                <c:pt idx="191">
                  <c:v>3026</c:v>
                </c:pt>
                <c:pt idx="192">
                  <c:v>2989</c:v>
                </c:pt>
                <c:pt idx="193">
                  <c:v>3188</c:v>
                </c:pt>
                <c:pt idx="194">
                  <c:v>3089</c:v>
                </c:pt>
                <c:pt idx="195">
                  <c:v>3150</c:v>
                </c:pt>
                <c:pt idx="196">
                  <c:v>3028</c:v>
                </c:pt>
                <c:pt idx="197">
                  <c:v>3111</c:v>
                </c:pt>
                <c:pt idx="198">
                  <c:v>3154</c:v>
                </c:pt>
                <c:pt idx="199">
                  <c:v>3097</c:v>
                </c:pt>
                <c:pt idx="200">
                  <c:v>3103</c:v>
                </c:pt>
                <c:pt idx="201">
                  <c:v>3190</c:v>
                </c:pt>
                <c:pt idx="202">
                  <c:v>3219</c:v>
                </c:pt>
                <c:pt idx="203">
                  <c:v>3186</c:v>
                </c:pt>
                <c:pt idx="204">
                  <c:v>3222</c:v>
                </c:pt>
                <c:pt idx="205">
                  <c:v>3019</c:v>
                </c:pt>
                <c:pt idx="206">
                  <c:v>3222</c:v>
                </c:pt>
                <c:pt idx="207">
                  <c:v>3323</c:v>
                </c:pt>
                <c:pt idx="208">
                  <c:v>3370</c:v>
                </c:pt>
                <c:pt idx="209">
                  <c:v>3382</c:v>
                </c:pt>
                <c:pt idx="210">
                  <c:v>3382</c:v>
                </c:pt>
                <c:pt idx="211">
                  <c:v>3426</c:v>
                </c:pt>
                <c:pt idx="212">
                  <c:v>3423</c:v>
                </c:pt>
                <c:pt idx="213">
                  <c:v>3391</c:v>
                </c:pt>
                <c:pt idx="214">
                  <c:v>3458</c:v>
                </c:pt>
                <c:pt idx="215">
                  <c:v>3511</c:v>
                </c:pt>
                <c:pt idx="216">
                  <c:v>3407</c:v>
                </c:pt>
                <c:pt idx="217">
                  <c:v>3503</c:v>
                </c:pt>
                <c:pt idx="218">
                  <c:v>3580</c:v>
                </c:pt>
                <c:pt idx="219">
                  <c:v>3534</c:v>
                </c:pt>
                <c:pt idx="220">
                  <c:v>3488</c:v>
                </c:pt>
                <c:pt idx="221">
                  <c:v>3463</c:v>
                </c:pt>
                <c:pt idx="222">
                  <c:v>3493</c:v>
                </c:pt>
                <c:pt idx="223">
                  <c:v>3614</c:v>
                </c:pt>
                <c:pt idx="224">
                  <c:v>3529</c:v>
                </c:pt>
                <c:pt idx="225">
                  <c:v>3435</c:v>
                </c:pt>
                <c:pt idx="226">
                  <c:v>3427</c:v>
                </c:pt>
                <c:pt idx="227">
                  <c:v>3526</c:v>
                </c:pt>
                <c:pt idx="228">
                  <c:v>3536</c:v>
                </c:pt>
                <c:pt idx="229">
                  <c:v>3554</c:v>
                </c:pt>
                <c:pt idx="230">
                  <c:v>3491</c:v>
                </c:pt>
                <c:pt idx="231">
                  <c:v>2926</c:v>
                </c:pt>
                <c:pt idx="232">
                  <c:v>1971</c:v>
                </c:pt>
                <c:pt idx="233">
                  <c:v>2265</c:v>
                </c:pt>
                <c:pt idx="234">
                  <c:v>2571</c:v>
                </c:pt>
                <c:pt idx="235">
                  <c:v>2998</c:v>
                </c:pt>
                <c:pt idx="236">
                  <c:v>2954</c:v>
                </c:pt>
                <c:pt idx="237">
                  <c:v>3173</c:v>
                </c:pt>
                <c:pt idx="238">
                  <c:v>3304</c:v>
                </c:pt>
                <c:pt idx="239">
                  <c:v>3253</c:v>
                </c:pt>
                <c:pt idx="240">
                  <c:v>3403</c:v>
                </c:pt>
                <c:pt idx="241">
                  <c:v>3299</c:v>
                </c:pt>
                <c:pt idx="242">
                  <c:v>3435</c:v>
                </c:pt>
                <c:pt idx="243">
                  <c:v>3654</c:v>
                </c:pt>
                <c:pt idx="244">
                  <c:v>3929</c:v>
                </c:pt>
                <c:pt idx="245">
                  <c:v>3824</c:v>
                </c:pt>
                <c:pt idx="246">
                  <c:v>4015</c:v>
                </c:pt>
                <c:pt idx="247">
                  <c:v>4079</c:v>
                </c:pt>
                <c:pt idx="248">
                  <c:v>4126</c:v>
                </c:pt>
                <c:pt idx="249">
                  <c:v>4307</c:v>
                </c:pt>
                <c:pt idx="250">
                  <c:v>4189</c:v>
                </c:pt>
                <c:pt idx="251">
                  <c:v>4501</c:v>
                </c:pt>
                <c:pt idx="252">
                  <c:v>4355</c:v>
                </c:pt>
                <c:pt idx="253">
                  <c:v>4391</c:v>
                </c:pt>
                <c:pt idx="254">
                  <c:v>4313</c:v>
                </c:pt>
                <c:pt idx="255">
                  <c:v>4452</c:v>
                </c:pt>
                <c:pt idx="256">
                  <c:v>4497</c:v>
                </c:pt>
                <c:pt idx="257">
                  <c:v>4208</c:v>
                </c:pt>
                <c:pt idx="258">
                  <c:v>4161</c:v>
                </c:pt>
                <c:pt idx="259">
                  <c:v>4016</c:v>
                </c:pt>
                <c:pt idx="260">
                  <c:v>4242</c:v>
                </c:pt>
                <c:pt idx="261">
                  <c:v>4065</c:v>
                </c:pt>
                <c:pt idx="262">
                  <c:v>4048</c:v>
                </c:pt>
                <c:pt idx="263">
                  <c:v>4148</c:v>
                </c:pt>
                <c:pt idx="264">
                  <c:v>4091</c:v>
                </c:pt>
                <c:pt idx="265">
                  <c:v>3882</c:v>
                </c:pt>
                <c:pt idx="266">
                  <c:v>3964</c:v>
                </c:pt>
                <c:pt idx="267">
                  <c:v>3809</c:v>
                </c:pt>
                <c:pt idx="268">
                  <c:v>3611</c:v>
                </c:pt>
                <c:pt idx="269">
                  <c:v>4009</c:v>
                </c:pt>
                <c:pt idx="270">
                  <c:v>3716</c:v>
                </c:pt>
                <c:pt idx="271">
                  <c:v>3615</c:v>
                </c:pt>
                <c:pt idx="272">
                  <c:v>3595</c:v>
                </c:pt>
                <c:pt idx="273">
                  <c:v>3596</c:v>
                </c:pt>
                <c:pt idx="274">
                  <c:v>3634</c:v>
                </c:pt>
                <c:pt idx="275">
                  <c:v>3516</c:v>
                </c:pt>
                <c:pt idx="276">
                  <c:v>3439</c:v>
                </c:pt>
                <c:pt idx="277">
                  <c:v>3385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830-48B2-8899-B9A63E61BB4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2073416031"/>
        <c:axId val="751676096"/>
        <c:extLst>
          <c:ext xmlns:c15="http://schemas.microsoft.com/office/drawing/2012/chart" uri="{02D57815-91ED-43cb-92C2-25804820EDAC}">
            <c15:filteredBar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'[Job Openings.xlsx]Layoffs, Quits and Other'!$B$1</c15:sqref>
                        </c15:formulaRef>
                      </c:ext>
                    </c:extLst>
                    <c:strCache>
                      <c:ptCount val="1"/>
                      <c:pt idx="0">
                        <c:v>Layoffs and Discharges</c:v>
                      </c:pt>
                    </c:strCache>
                  </c:strRef>
                </c:tx>
                <c:spPr>
                  <a:solidFill>
                    <a:schemeClr val="accent1"/>
                  </a:solidFill>
                  <a:ln w="31750">
                    <a:solidFill>
                      <a:srgbClr val="F37D20"/>
                    </a:solidFill>
                  </a:ln>
                  <a:effectLst/>
                </c:spPr>
                <c:invertIfNegative val="0"/>
                <c:cat>
                  <c:numRef>
                    <c:extLst>
                      <c:ext uri="{02D57815-91ED-43cb-92C2-25804820EDAC}">
                        <c15:formulaRef>
                          <c15:sqref>'[Job Openings.xlsx]Layoffs, Quits and Other'!$A$2:$A$279</c15:sqref>
                        </c15:formulaRef>
                      </c:ext>
                    </c:extLst>
                    <c:numCache>
                      <c:formatCode>mmm\-yy</c:formatCode>
                      <c:ptCount val="278"/>
                      <c:pt idx="0">
                        <c:v>36861</c:v>
                      </c:pt>
                      <c:pt idx="1">
                        <c:v>36892</c:v>
                      </c:pt>
                      <c:pt idx="2">
                        <c:v>36923</c:v>
                      </c:pt>
                      <c:pt idx="3">
                        <c:v>36951</c:v>
                      </c:pt>
                      <c:pt idx="4">
                        <c:v>36982</c:v>
                      </c:pt>
                      <c:pt idx="5">
                        <c:v>37012</c:v>
                      </c:pt>
                      <c:pt idx="6">
                        <c:v>37043</c:v>
                      </c:pt>
                      <c:pt idx="7">
                        <c:v>37073</c:v>
                      </c:pt>
                      <c:pt idx="8">
                        <c:v>37104</c:v>
                      </c:pt>
                      <c:pt idx="9">
                        <c:v>37135</c:v>
                      </c:pt>
                      <c:pt idx="10">
                        <c:v>37165</c:v>
                      </c:pt>
                      <c:pt idx="11">
                        <c:v>37196</c:v>
                      </c:pt>
                      <c:pt idx="12">
                        <c:v>37226</c:v>
                      </c:pt>
                      <c:pt idx="13">
                        <c:v>37257</c:v>
                      </c:pt>
                      <c:pt idx="14">
                        <c:v>37288</c:v>
                      </c:pt>
                      <c:pt idx="15">
                        <c:v>37316</c:v>
                      </c:pt>
                      <c:pt idx="16">
                        <c:v>37347</c:v>
                      </c:pt>
                      <c:pt idx="17">
                        <c:v>37377</c:v>
                      </c:pt>
                      <c:pt idx="18">
                        <c:v>37408</c:v>
                      </c:pt>
                      <c:pt idx="19">
                        <c:v>37438</c:v>
                      </c:pt>
                      <c:pt idx="20">
                        <c:v>37469</c:v>
                      </c:pt>
                      <c:pt idx="21">
                        <c:v>37500</c:v>
                      </c:pt>
                      <c:pt idx="22">
                        <c:v>37530</c:v>
                      </c:pt>
                      <c:pt idx="23">
                        <c:v>37561</c:v>
                      </c:pt>
                      <c:pt idx="24">
                        <c:v>37591</c:v>
                      </c:pt>
                      <c:pt idx="25">
                        <c:v>37622</c:v>
                      </c:pt>
                      <c:pt idx="26">
                        <c:v>37653</c:v>
                      </c:pt>
                      <c:pt idx="27">
                        <c:v>37681</c:v>
                      </c:pt>
                      <c:pt idx="28">
                        <c:v>37712</c:v>
                      </c:pt>
                      <c:pt idx="29">
                        <c:v>37742</c:v>
                      </c:pt>
                      <c:pt idx="30">
                        <c:v>37773</c:v>
                      </c:pt>
                      <c:pt idx="31">
                        <c:v>37803</c:v>
                      </c:pt>
                      <c:pt idx="32">
                        <c:v>37834</c:v>
                      </c:pt>
                      <c:pt idx="33">
                        <c:v>37865</c:v>
                      </c:pt>
                      <c:pt idx="34">
                        <c:v>37895</c:v>
                      </c:pt>
                      <c:pt idx="35">
                        <c:v>37926</c:v>
                      </c:pt>
                      <c:pt idx="36">
                        <c:v>37956</c:v>
                      </c:pt>
                      <c:pt idx="37">
                        <c:v>37987</c:v>
                      </c:pt>
                      <c:pt idx="38">
                        <c:v>38018</c:v>
                      </c:pt>
                      <c:pt idx="39">
                        <c:v>38047</c:v>
                      </c:pt>
                      <c:pt idx="40">
                        <c:v>38078</c:v>
                      </c:pt>
                      <c:pt idx="41">
                        <c:v>38108</c:v>
                      </c:pt>
                      <c:pt idx="42">
                        <c:v>38139</c:v>
                      </c:pt>
                      <c:pt idx="43">
                        <c:v>38169</c:v>
                      </c:pt>
                      <c:pt idx="44">
                        <c:v>38200</c:v>
                      </c:pt>
                      <c:pt idx="45">
                        <c:v>38231</c:v>
                      </c:pt>
                      <c:pt idx="46">
                        <c:v>38261</c:v>
                      </c:pt>
                      <c:pt idx="47">
                        <c:v>38292</c:v>
                      </c:pt>
                      <c:pt idx="48">
                        <c:v>38322</c:v>
                      </c:pt>
                      <c:pt idx="49">
                        <c:v>38353</c:v>
                      </c:pt>
                      <c:pt idx="50">
                        <c:v>38384</c:v>
                      </c:pt>
                      <c:pt idx="51">
                        <c:v>38412</c:v>
                      </c:pt>
                      <c:pt idx="52">
                        <c:v>38443</c:v>
                      </c:pt>
                      <c:pt idx="53">
                        <c:v>38473</c:v>
                      </c:pt>
                      <c:pt idx="54">
                        <c:v>38504</c:v>
                      </c:pt>
                      <c:pt idx="55">
                        <c:v>38534</c:v>
                      </c:pt>
                      <c:pt idx="56">
                        <c:v>38565</c:v>
                      </c:pt>
                      <c:pt idx="57">
                        <c:v>38596</c:v>
                      </c:pt>
                      <c:pt idx="58">
                        <c:v>38626</c:v>
                      </c:pt>
                      <c:pt idx="59">
                        <c:v>38657</c:v>
                      </c:pt>
                      <c:pt idx="60">
                        <c:v>38687</c:v>
                      </c:pt>
                      <c:pt idx="61">
                        <c:v>38718</c:v>
                      </c:pt>
                      <c:pt idx="62">
                        <c:v>38749</c:v>
                      </c:pt>
                      <c:pt idx="63">
                        <c:v>38777</c:v>
                      </c:pt>
                      <c:pt idx="64">
                        <c:v>38808</c:v>
                      </c:pt>
                      <c:pt idx="65">
                        <c:v>38838</c:v>
                      </c:pt>
                      <c:pt idx="66">
                        <c:v>38869</c:v>
                      </c:pt>
                      <c:pt idx="67">
                        <c:v>38899</c:v>
                      </c:pt>
                      <c:pt idx="68">
                        <c:v>38930</c:v>
                      </c:pt>
                      <c:pt idx="69">
                        <c:v>38961</c:v>
                      </c:pt>
                      <c:pt idx="70">
                        <c:v>38991</c:v>
                      </c:pt>
                      <c:pt idx="71">
                        <c:v>39022</c:v>
                      </c:pt>
                      <c:pt idx="72">
                        <c:v>39052</c:v>
                      </c:pt>
                      <c:pt idx="73">
                        <c:v>39083</c:v>
                      </c:pt>
                      <c:pt idx="74">
                        <c:v>39114</c:v>
                      </c:pt>
                      <c:pt idx="75">
                        <c:v>39142</c:v>
                      </c:pt>
                      <c:pt idx="76">
                        <c:v>39173</c:v>
                      </c:pt>
                      <c:pt idx="77">
                        <c:v>39203</c:v>
                      </c:pt>
                      <c:pt idx="78">
                        <c:v>39234</c:v>
                      </c:pt>
                      <c:pt idx="79">
                        <c:v>39264</c:v>
                      </c:pt>
                      <c:pt idx="80">
                        <c:v>39295</c:v>
                      </c:pt>
                      <c:pt idx="81">
                        <c:v>39326</c:v>
                      </c:pt>
                      <c:pt idx="82">
                        <c:v>39356</c:v>
                      </c:pt>
                      <c:pt idx="83">
                        <c:v>39387</c:v>
                      </c:pt>
                      <c:pt idx="84">
                        <c:v>39417</c:v>
                      </c:pt>
                      <c:pt idx="85">
                        <c:v>39448</c:v>
                      </c:pt>
                      <c:pt idx="86">
                        <c:v>39479</c:v>
                      </c:pt>
                      <c:pt idx="87">
                        <c:v>39508</c:v>
                      </c:pt>
                      <c:pt idx="88">
                        <c:v>39539</c:v>
                      </c:pt>
                      <c:pt idx="89">
                        <c:v>39569</c:v>
                      </c:pt>
                      <c:pt idx="90">
                        <c:v>39600</c:v>
                      </c:pt>
                      <c:pt idx="91">
                        <c:v>39630</c:v>
                      </c:pt>
                      <c:pt idx="92">
                        <c:v>39661</c:v>
                      </c:pt>
                      <c:pt idx="93">
                        <c:v>39692</c:v>
                      </c:pt>
                      <c:pt idx="94">
                        <c:v>39722</c:v>
                      </c:pt>
                      <c:pt idx="95">
                        <c:v>39753</c:v>
                      </c:pt>
                      <c:pt idx="96">
                        <c:v>39783</c:v>
                      </c:pt>
                      <c:pt idx="97">
                        <c:v>39814</c:v>
                      </c:pt>
                      <c:pt idx="98">
                        <c:v>39845</c:v>
                      </c:pt>
                      <c:pt idx="99">
                        <c:v>39873</c:v>
                      </c:pt>
                      <c:pt idx="100">
                        <c:v>39904</c:v>
                      </c:pt>
                      <c:pt idx="101">
                        <c:v>39934</c:v>
                      </c:pt>
                      <c:pt idx="102">
                        <c:v>39965</c:v>
                      </c:pt>
                      <c:pt idx="103">
                        <c:v>39995</c:v>
                      </c:pt>
                      <c:pt idx="104">
                        <c:v>40026</c:v>
                      </c:pt>
                      <c:pt idx="105">
                        <c:v>40057</c:v>
                      </c:pt>
                      <c:pt idx="106">
                        <c:v>40087</c:v>
                      </c:pt>
                      <c:pt idx="107">
                        <c:v>40118</c:v>
                      </c:pt>
                      <c:pt idx="108">
                        <c:v>40148</c:v>
                      </c:pt>
                      <c:pt idx="109">
                        <c:v>40179</c:v>
                      </c:pt>
                      <c:pt idx="110">
                        <c:v>40210</c:v>
                      </c:pt>
                      <c:pt idx="111">
                        <c:v>40238</c:v>
                      </c:pt>
                      <c:pt idx="112">
                        <c:v>40269</c:v>
                      </c:pt>
                      <c:pt idx="113">
                        <c:v>40299</c:v>
                      </c:pt>
                      <c:pt idx="114">
                        <c:v>40330</c:v>
                      </c:pt>
                      <c:pt idx="115">
                        <c:v>40360</c:v>
                      </c:pt>
                      <c:pt idx="116">
                        <c:v>40391</c:v>
                      </c:pt>
                      <c:pt idx="117">
                        <c:v>40422</c:v>
                      </c:pt>
                      <c:pt idx="118">
                        <c:v>40452</c:v>
                      </c:pt>
                      <c:pt idx="119">
                        <c:v>40483</c:v>
                      </c:pt>
                      <c:pt idx="120">
                        <c:v>40513</c:v>
                      </c:pt>
                      <c:pt idx="121">
                        <c:v>40544</c:v>
                      </c:pt>
                      <c:pt idx="122">
                        <c:v>40575</c:v>
                      </c:pt>
                      <c:pt idx="123">
                        <c:v>40603</c:v>
                      </c:pt>
                      <c:pt idx="124">
                        <c:v>40634</c:v>
                      </c:pt>
                      <c:pt idx="125">
                        <c:v>40664</c:v>
                      </c:pt>
                      <c:pt idx="126">
                        <c:v>40695</c:v>
                      </c:pt>
                      <c:pt idx="127">
                        <c:v>40725</c:v>
                      </c:pt>
                      <c:pt idx="128">
                        <c:v>40756</c:v>
                      </c:pt>
                      <c:pt idx="129">
                        <c:v>40787</c:v>
                      </c:pt>
                      <c:pt idx="130">
                        <c:v>40817</c:v>
                      </c:pt>
                      <c:pt idx="131">
                        <c:v>40848</c:v>
                      </c:pt>
                      <c:pt idx="132">
                        <c:v>40878</c:v>
                      </c:pt>
                      <c:pt idx="133">
                        <c:v>40909</c:v>
                      </c:pt>
                      <c:pt idx="134">
                        <c:v>40940</c:v>
                      </c:pt>
                      <c:pt idx="135">
                        <c:v>40969</c:v>
                      </c:pt>
                      <c:pt idx="136">
                        <c:v>41000</c:v>
                      </c:pt>
                      <c:pt idx="137">
                        <c:v>41030</c:v>
                      </c:pt>
                      <c:pt idx="138">
                        <c:v>41061</c:v>
                      </c:pt>
                      <c:pt idx="139">
                        <c:v>41091</c:v>
                      </c:pt>
                      <c:pt idx="140">
                        <c:v>41122</c:v>
                      </c:pt>
                      <c:pt idx="141">
                        <c:v>41153</c:v>
                      </c:pt>
                      <c:pt idx="142">
                        <c:v>41183</c:v>
                      </c:pt>
                      <c:pt idx="143">
                        <c:v>41214</c:v>
                      </c:pt>
                      <c:pt idx="144">
                        <c:v>41244</c:v>
                      </c:pt>
                      <c:pt idx="145">
                        <c:v>41275</c:v>
                      </c:pt>
                      <c:pt idx="146">
                        <c:v>41306</c:v>
                      </c:pt>
                      <c:pt idx="147">
                        <c:v>41334</c:v>
                      </c:pt>
                      <c:pt idx="148">
                        <c:v>41365</c:v>
                      </c:pt>
                      <c:pt idx="149">
                        <c:v>41395</c:v>
                      </c:pt>
                      <c:pt idx="150">
                        <c:v>41426</c:v>
                      </c:pt>
                      <c:pt idx="151">
                        <c:v>41456</c:v>
                      </c:pt>
                      <c:pt idx="152">
                        <c:v>41487</c:v>
                      </c:pt>
                      <c:pt idx="153">
                        <c:v>41518</c:v>
                      </c:pt>
                      <c:pt idx="154">
                        <c:v>41548</c:v>
                      </c:pt>
                      <c:pt idx="155">
                        <c:v>41579</c:v>
                      </c:pt>
                      <c:pt idx="156">
                        <c:v>41609</c:v>
                      </c:pt>
                      <c:pt idx="157">
                        <c:v>41640</c:v>
                      </c:pt>
                      <c:pt idx="158">
                        <c:v>41671</c:v>
                      </c:pt>
                      <c:pt idx="159">
                        <c:v>41699</c:v>
                      </c:pt>
                      <c:pt idx="160">
                        <c:v>41730</c:v>
                      </c:pt>
                      <c:pt idx="161">
                        <c:v>41760</c:v>
                      </c:pt>
                      <c:pt idx="162">
                        <c:v>41791</c:v>
                      </c:pt>
                      <c:pt idx="163">
                        <c:v>41821</c:v>
                      </c:pt>
                      <c:pt idx="164">
                        <c:v>41852</c:v>
                      </c:pt>
                      <c:pt idx="165">
                        <c:v>41883</c:v>
                      </c:pt>
                      <c:pt idx="166">
                        <c:v>41913</c:v>
                      </c:pt>
                      <c:pt idx="167">
                        <c:v>41944</c:v>
                      </c:pt>
                      <c:pt idx="168">
                        <c:v>41974</c:v>
                      </c:pt>
                      <c:pt idx="169">
                        <c:v>42005</c:v>
                      </c:pt>
                      <c:pt idx="170">
                        <c:v>42036</c:v>
                      </c:pt>
                      <c:pt idx="171">
                        <c:v>42064</c:v>
                      </c:pt>
                      <c:pt idx="172">
                        <c:v>42095</c:v>
                      </c:pt>
                      <c:pt idx="173">
                        <c:v>42125</c:v>
                      </c:pt>
                      <c:pt idx="174">
                        <c:v>42156</c:v>
                      </c:pt>
                      <c:pt idx="175">
                        <c:v>42186</c:v>
                      </c:pt>
                      <c:pt idx="176">
                        <c:v>42217</c:v>
                      </c:pt>
                      <c:pt idx="177">
                        <c:v>42248</c:v>
                      </c:pt>
                      <c:pt idx="178">
                        <c:v>42278</c:v>
                      </c:pt>
                      <c:pt idx="179">
                        <c:v>42309</c:v>
                      </c:pt>
                      <c:pt idx="180">
                        <c:v>42339</c:v>
                      </c:pt>
                      <c:pt idx="181">
                        <c:v>42370</c:v>
                      </c:pt>
                      <c:pt idx="182">
                        <c:v>42401</c:v>
                      </c:pt>
                      <c:pt idx="183">
                        <c:v>42430</c:v>
                      </c:pt>
                      <c:pt idx="184">
                        <c:v>42461</c:v>
                      </c:pt>
                      <c:pt idx="185">
                        <c:v>42491</c:v>
                      </c:pt>
                      <c:pt idx="186">
                        <c:v>42522</c:v>
                      </c:pt>
                      <c:pt idx="187">
                        <c:v>42552</c:v>
                      </c:pt>
                      <c:pt idx="188">
                        <c:v>42583</c:v>
                      </c:pt>
                      <c:pt idx="189">
                        <c:v>42614</c:v>
                      </c:pt>
                      <c:pt idx="190">
                        <c:v>42644</c:v>
                      </c:pt>
                      <c:pt idx="191">
                        <c:v>42675</c:v>
                      </c:pt>
                      <c:pt idx="192">
                        <c:v>42705</c:v>
                      </c:pt>
                      <c:pt idx="193">
                        <c:v>42736</c:v>
                      </c:pt>
                      <c:pt idx="194">
                        <c:v>42767</c:v>
                      </c:pt>
                      <c:pt idx="195">
                        <c:v>42795</c:v>
                      </c:pt>
                      <c:pt idx="196">
                        <c:v>42826</c:v>
                      </c:pt>
                      <c:pt idx="197">
                        <c:v>42856</c:v>
                      </c:pt>
                      <c:pt idx="198">
                        <c:v>42887</c:v>
                      </c:pt>
                      <c:pt idx="199">
                        <c:v>42917</c:v>
                      </c:pt>
                      <c:pt idx="200">
                        <c:v>42948</c:v>
                      </c:pt>
                      <c:pt idx="201">
                        <c:v>42979</c:v>
                      </c:pt>
                      <c:pt idx="202">
                        <c:v>43009</c:v>
                      </c:pt>
                      <c:pt idx="203">
                        <c:v>43040</c:v>
                      </c:pt>
                      <c:pt idx="204">
                        <c:v>43070</c:v>
                      </c:pt>
                      <c:pt idx="205">
                        <c:v>43101</c:v>
                      </c:pt>
                      <c:pt idx="206">
                        <c:v>43132</c:v>
                      </c:pt>
                      <c:pt idx="207">
                        <c:v>43160</c:v>
                      </c:pt>
                      <c:pt idx="208">
                        <c:v>43191</c:v>
                      </c:pt>
                      <c:pt idx="209">
                        <c:v>43221</c:v>
                      </c:pt>
                      <c:pt idx="210">
                        <c:v>43252</c:v>
                      </c:pt>
                      <c:pt idx="211">
                        <c:v>43282</c:v>
                      </c:pt>
                      <c:pt idx="212">
                        <c:v>43313</c:v>
                      </c:pt>
                      <c:pt idx="213">
                        <c:v>43344</c:v>
                      </c:pt>
                      <c:pt idx="214">
                        <c:v>43374</c:v>
                      </c:pt>
                      <c:pt idx="215">
                        <c:v>43405</c:v>
                      </c:pt>
                      <c:pt idx="216">
                        <c:v>43435</c:v>
                      </c:pt>
                      <c:pt idx="217">
                        <c:v>43466</c:v>
                      </c:pt>
                      <c:pt idx="218">
                        <c:v>43497</c:v>
                      </c:pt>
                      <c:pt idx="219">
                        <c:v>43525</c:v>
                      </c:pt>
                      <c:pt idx="220">
                        <c:v>43556</c:v>
                      </c:pt>
                      <c:pt idx="221">
                        <c:v>43586</c:v>
                      </c:pt>
                      <c:pt idx="222">
                        <c:v>43617</c:v>
                      </c:pt>
                      <c:pt idx="223">
                        <c:v>43647</c:v>
                      </c:pt>
                      <c:pt idx="224">
                        <c:v>43678</c:v>
                      </c:pt>
                      <c:pt idx="225">
                        <c:v>43709</c:v>
                      </c:pt>
                      <c:pt idx="226">
                        <c:v>43739</c:v>
                      </c:pt>
                      <c:pt idx="227">
                        <c:v>43770</c:v>
                      </c:pt>
                      <c:pt idx="228">
                        <c:v>43800</c:v>
                      </c:pt>
                      <c:pt idx="229">
                        <c:v>43831</c:v>
                      </c:pt>
                      <c:pt idx="230">
                        <c:v>43862</c:v>
                      </c:pt>
                      <c:pt idx="231">
                        <c:v>43891</c:v>
                      </c:pt>
                      <c:pt idx="232">
                        <c:v>43922</c:v>
                      </c:pt>
                      <c:pt idx="233">
                        <c:v>43952</c:v>
                      </c:pt>
                      <c:pt idx="234">
                        <c:v>43983</c:v>
                      </c:pt>
                      <c:pt idx="235">
                        <c:v>44013</c:v>
                      </c:pt>
                      <c:pt idx="236">
                        <c:v>44044</c:v>
                      </c:pt>
                      <c:pt idx="237">
                        <c:v>44075</c:v>
                      </c:pt>
                      <c:pt idx="238">
                        <c:v>44105</c:v>
                      </c:pt>
                      <c:pt idx="239">
                        <c:v>44136</c:v>
                      </c:pt>
                      <c:pt idx="240">
                        <c:v>44166</c:v>
                      </c:pt>
                      <c:pt idx="241">
                        <c:v>44197</c:v>
                      </c:pt>
                      <c:pt idx="242">
                        <c:v>44228</c:v>
                      </c:pt>
                      <c:pt idx="243">
                        <c:v>44256</c:v>
                      </c:pt>
                      <c:pt idx="244">
                        <c:v>44287</c:v>
                      </c:pt>
                      <c:pt idx="245">
                        <c:v>44317</c:v>
                      </c:pt>
                      <c:pt idx="246">
                        <c:v>44348</c:v>
                      </c:pt>
                      <c:pt idx="247">
                        <c:v>44378</c:v>
                      </c:pt>
                      <c:pt idx="248">
                        <c:v>44409</c:v>
                      </c:pt>
                      <c:pt idx="249">
                        <c:v>44440</c:v>
                      </c:pt>
                      <c:pt idx="250">
                        <c:v>44470</c:v>
                      </c:pt>
                      <c:pt idx="251">
                        <c:v>44501</c:v>
                      </c:pt>
                      <c:pt idx="252">
                        <c:v>44531</c:v>
                      </c:pt>
                      <c:pt idx="253">
                        <c:v>44562</c:v>
                      </c:pt>
                      <c:pt idx="254">
                        <c:v>44593</c:v>
                      </c:pt>
                      <c:pt idx="255">
                        <c:v>44621</c:v>
                      </c:pt>
                      <c:pt idx="256">
                        <c:v>44652</c:v>
                      </c:pt>
                      <c:pt idx="257">
                        <c:v>44682</c:v>
                      </c:pt>
                      <c:pt idx="258">
                        <c:v>44713</c:v>
                      </c:pt>
                      <c:pt idx="259">
                        <c:v>44743</c:v>
                      </c:pt>
                      <c:pt idx="260">
                        <c:v>44774</c:v>
                      </c:pt>
                      <c:pt idx="261">
                        <c:v>44805</c:v>
                      </c:pt>
                      <c:pt idx="262">
                        <c:v>44835</c:v>
                      </c:pt>
                      <c:pt idx="263">
                        <c:v>44866</c:v>
                      </c:pt>
                      <c:pt idx="264">
                        <c:v>44896</c:v>
                      </c:pt>
                      <c:pt idx="265">
                        <c:v>44927</c:v>
                      </c:pt>
                      <c:pt idx="266">
                        <c:v>44958</c:v>
                      </c:pt>
                      <c:pt idx="267">
                        <c:v>44986</c:v>
                      </c:pt>
                      <c:pt idx="268">
                        <c:v>45017</c:v>
                      </c:pt>
                      <c:pt idx="269">
                        <c:v>45047</c:v>
                      </c:pt>
                      <c:pt idx="270">
                        <c:v>45078</c:v>
                      </c:pt>
                      <c:pt idx="271">
                        <c:v>45108</c:v>
                      </c:pt>
                      <c:pt idx="272">
                        <c:v>45139</c:v>
                      </c:pt>
                      <c:pt idx="273">
                        <c:v>45170</c:v>
                      </c:pt>
                      <c:pt idx="274">
                        <c:v>45200</c:v>
                      </c:pt>
                      <c:pt idx="275">
                        <c:v>45231</c:v>
                      </c:pt>
                      <c:pt idx="276">
                        <c:v>45261</c:v>
                      </c:pt>
                      <c:pt idx="277">
                        <c:v>45292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'[Job Openings.xlsx]Layoffs, Quits and Other'!$B$75:$B$279</c15:sqref>
                        </c15:formulaRef>
                      </c:ext>
                    </c:extLst>
                    <c:numCache>
                      <c:formatCode>#,##0</c:formatCode>
                      <c:ptCount val="205"/>
                      <c:pt idx="0">
                        <c:v>2433</c:v>
                      </c:pt>
                      <c:pt idx="1">
                        <c:v>1500</c:v>
                      </c:pt>
                      <c:pt idx="2">
                        <c:v>1510</c:v>
                      </c:pt>
                      <c:pt idx="3">
                        <c:v>1924</c:v>
                      </c:pt>
                      <c:pt idx="4">
                        <c:v>1705</c:v>
                      </c:pt>
                      <c:pt idx="5">
                        <c:v>1764</c:v>
                      </c:pt>
                      <c:pt idx="6">
                        <c:v>1936</c:v>
                      </c:pt>
                      <c:pt idx="7">
                        <c:v>2176</c:v>
                      </c:pt>
                      <c:pt idx="8">
                        <c:v>2263</c:v>
                      </c:pt>
                      <c:pt idx="9">
                        <c:v>2170</c:v>
                      </c:pt>
                      <c:pt idx="10">
                        <c:v>1968</c:v>
                      </c:pt>
                      <c:pt idx="11">
                        <c:v>2207</c:v>
                      </c:pt>
                      <c:pt idx="12">
                        <c:v>2520</c:v>
                      </c:pt>
                      <c:pt idx="13">
                        <c:v>1624</c:v>
                      </c:pt>
                      <c:pt idx="14">
                        <c:v>1532</c:v>
                      </c:pt>
                      <c:pt idx="15">
                        <c:v>1836</c:v>
                      </c:pt>
                      <c:pt idx="16">
                        <c:v>1718</c:v>
                      </c:pt>
                      <c:pt idx="17">
                        <c:v>2030</c:v>
                      </c:pt>
                      <c:pt idx="18">
                        <c:v>2091</c:v>
                      </c:pt>
                      <c:pt idx="19">
                        <c:v>2348</c:v>
                      </c:pt>
                      <c:pt idx="20">
                        <c:v>2137</c:v>
                      </c:pt>
                      <c:pt idx="21">
                        <c:v>2395</c:v>
                      </c:pt>
                      <c:pt idx="22">
                        <c:v>2327</c:v>
                      </c:pt>
                      <c:pt idx="23">
                        <c:v>2885</c:v>
                      </c:pt>
                      <c:pt idx="24">
                        <c:v>3269</c:v>
                      </c:pt>
                      <c:pt idx="25">
                        <c:v>2134</c:v>
                      </c:pt>
                      <c:pt idx="26">
                        <c:v>2073</c:v>
                      </c:pt>
                      <c:pt idx="27">
                        <c:v>2454</c:v>
                      </c:pt>
                      <c:pt idx="28">
                        <c:v>1985</c:v>
                      </c:pt>
                      <c:pt idx="29">
                        <c:v>2142</c:v>
                      </c:pt>
                      <c:pt idx="30">
                        <c:v>2321</c:v>
                      </c:pt>
                      <c:pt idx="31">
                        <c:v>2323</c:v>
                      </c:pt>
                      <c:pt idx="32">
                        <c:v>2218</c:v>
                      </c:pt>
                      <c:pt idx="33">
                        <c:v>2179</c:v>
                      </c:pt>
                      <c:pt idx="34">
                        <c:v>1958</c:v>
                      </c:pt>
                      <c:pt idx="35">
                        <c:v>2378</c:v>
                      </c:pt>
                      <c:pt idx="36">
                        <c:v>2339</c:v>
                      </c:pt>
                      <c:pt idx="37">
                        <c:v>1470</c:v>
                      </c:pt>
                      <c:pt idx="38">
                        <c:v>1503</c:v>
                      </c:pt>
                      <c:pt idx="39">
                        <c:v>1597</c:v>
                      </c:pt>
                      <c:pt idx="40">
                        <c:v>1609</c:v>
                      </c:pt>
                      <c:pt idx="41">
                        <c:v>2010</c:v>
                      </c:pt>
                      <c:pt idx="42">
                        <c:v>2169</c:v>
                      </c:pt>
                      <c:pt idx="43">
                        <c:v>2075</c:v>
                      </c:pt>
                      <c:pt idx="44">
                        <c:v>1884</c:v>
                      </c:pt>
                      <c:pt idx="45">
                        <c:v>1868</c:v>
                      </c:pt>
                      <c:pt idx="46">
                        <c:v>1867</c:v>
                      </c:pt>
                      <c:pt idx="47">
                        <c:v>2171</c:v>
                      </c:pt>
                      <c:pt idx="48">
                        <c:v>2296</c:v>
                      </c:pt>
                      <c:pt idx="49">
                        <c:v>1392</c:v>
                      </c:pt>
                      <c:pt idx="50">
                        <c:v>1402</c:v>
                      </c:pt>
                      <c:pt idx="51">
                        <c:v>1644</c:v>
                      </c:pt>
                      <c:pt idx="52">
                        <c:v>1791</c:v>
                      </c:pt>
                      <c:pt idx="53">
                        <c:v>1844</c:v>
                      </c:pt>
                      <c:pt idx="54">
                        <c:v>1874</c:v>
                      </c:pt>
                      <c:pt idx="55">
                        <c:v>2021</c:v>
                      </c:pt>
                      <c:pt idx="56">
                        <c:v>1996</c:v>
                      </c:pt>
                      <c:pt idx="57">
                        <c:v>1917</c:v>
                      </c:pt>
                      <c:pt idx="58">
                        <c:v>1906</c:v>
                      </c:pt>
                      <c:pt idx="59">
                        <c:v>2051</c:v>
                      </c:pt>
                      <c:pt idx="60">
                        <c:v>2195</c:v>
                      </c:pt>
                      <c:pt idx="61">
                        <c:v>1490</c:v>
                      </c:pt>
                      <c:pt idx="62">
                        <c:v>1407</c:v>
                      </c:pt>
                      <c:pt idx="63">
                        <c:v>1745</c:v>
                      </c:pt>
                      <c:pt idx="64">
                        <c:v>1877</c:v>
                      </c:pt>
                      <c:pt idx="65">
                        <c:v>1826</c:v>
                      </c:pt>
                      <c:pt idx="66">
                        <c:v>1695</c:v>
                      </c:pt>
                      <c:pt idx="67">
                        <c:v>2063</c:v>
                      </c:pt>
                      <c:pt idx="68">
                        <c:v>1923</c:v>
                      </c:pt>
                      <c:pt idx="69">
                        <c:v>1978</c:v>
                      </c:pt>
                      <c:pt idx="70">
                        <c:v>1902</c:v>
                      </c:pt>
                      <c:pt idx="71">
                        <c:v>1922</c:v>
                      </c:pt>
                      <c:pt idx="72">
                        <c:v>2101</c:v>
                      </c:pt>
                      <c:pt idx="73">
                        <c:v>1291</c:v>
                      </c:pt>
                      <c:pt idx="74">
                        <c:v>1413</c:v>
                      </c:pt>
                      <c:pt idx="75">
                        <c:v>1662</c:v>
                      </c:pt>
                      <c:pt idx="76">
                        <c:v>1751</c:v>
                      </c:pt>
                      <c:pt idx="77">
                        <c:v>1714</c:v>
                      </c:pt>
                      <c:pt idx="78">
                        <c:v>1684</c:v>
                      </c:pt>
                      <c:pt idx="79">
                        <c:v>1985</c:v>
                      </c:pt>
                      <c:pt idx="80">
                        <c:v>2052</c:v>
                      </c:pt>
                      <c:pt idx="81">
                        <c:v>1729</c:v>
                      </c:pt>
                      <c:pt idx="82">
                        <c:v>1581</c:v>
                      </c:pt>
                      <c:pt idx="83">
                        <c:v>1996</c:v>
                      </c:pt>
                      <c:pt idx="84">
                        <c:v>2275</c:v>
                      </c:pt>
                      <c:pt idx="85">
                        <c:v>1364</c:v>
                      </c:pt>
                      <c:pt idx="86">
                        <c:v>1375</c:v>
                      </c:pt>
                      <c:pt idx="87">
                        <c:v>1658</c:v>
                      </c:pt>
                      <c:pt idx="88">
                        <c:v>1653</c:v>
                      </c:pt>
                      <c:pt idx="89">
                        <c:v>1711</c:v>
                      </c:pt>
                      <c:pt idx="90">
                        <c:v>1734</c:v>
                      </c:pt>
                      <c:pt idx="91">
                        <c:v>1847</c:v>
                      </c:pt>
                      <c:pt idx="92">
                        <c:v>1876</c:v>
                      </c:pt>
                      <c:pt idx="93">
                        <c:v>1892</c:v>
                      </c:pt>
                      <c:pt idx="94">
                        <c:v>1682</c:v>
                      </c:pt>
                      <c:pt idx="95">
                        <c:v>2080</c:v>
                      </c:pt>
                      <c:pt idx="96">
                        <c:v>2251</c:v>
                      </c:pt>
                      <c:pt idx="97">
                        <c:v>1343</c:v>
                      </c:pt>
                      <c:pt idx="98">
                        <c:v>1608</c:v>
                      </c:pt>
                      <c:pt idx="99">
                        <c:v>1717</c:v>
                      </c:pt>
                      <c:pt idx="100">
                        <c:v>1663</c:v>
                      </c:pt>
                      <c:pt idx="101">
                        <c:v>1785</c:v>
                      </c:pt>
                      <c:pt idx="102">
                        <c:v>1661</c:v>
                      </c:pt>
                      <c:pt idx="103">
                        <c:v>1977</c:v>
                      </c:pt>
                      <c:pt idx="104">
                        <c:v>2110</c:v>
                      </c:pt>
                      <c:pt idx="105">
                        <c:v>1922</c:v>
                      </c:pt>
                      <c:pt idx="106">
                        <c:v>1716</c:v>
                      </c:pt>
                      <c:pt idx="107">
                        <c:v>2026</c:v>
                      </c:pt>
                      <c:pt idx="108">
                        <c:v>2256</c:v>
                      </c:pt>
                      <c:pt idx="109">
                        <c:v>1501</c:v>
                      </c:pt>
                      <c:pt idx="110">
                        <c:v>1549</c:v>
                      </c:pt>
                      <c:pt idx="111">
                        <c:v>1627</c:v>
                      </c:pt>
                      <c:pt idx="112">
                        <c:v>1741</c:v>
                      </c:pt>
                      <c:pt idx="113">
                        <c:v>1718</c:v>
                      </c:pt>
                      <c:pt idx="114">
                        <c:v>1702</c:v>
                      </c:pt>
                      <c:pt idx="115">
                        <c:v>2046</c:v>
                      </c:pt>
                      <c:pt idx="116">
                        <c:v>1730</c:v>
                      </c:pt>
                      <c:pt idx="117">
                        <c:v>1709</c:v>
                      </c:pt>
                      <c:pt idx="118">
                        <c:v>1710</c:v>
                      </c:pt>
                      <c:pt idx="119">
                        <c:v>1951</c:v>
                      </c:pt>
                      <c:pt idx="120">
                        <c:v>2193</c:v>
                      </c:pt>
                      <c:pt idx="121">
                        <c:v>1321</c:v>
                      </c:pt>
                      <c:pt idx="122">
                        <c:v>1454</c:v>
                      </c:pt>
                      <c:pt idx="123">
                        <c:v>1551</c:v>
                      </c:pt>
                      <c:pt idx="124">
                        <c:v>1698</c:v>
                      </c:pt>
                      <c:pt idx="125">
                        <c:v>1905</c:v>
                      </c:pt>
                      <c:pt idx="126">
                        <c:v>1809</c:v>
                      </c:pt>
                      <c:pt idx="127">
                        <c:v>2104</c:v>
                      </c:pt>
                      <c:pt idx="128">
                        <c:v>2003</c:v>
                      </c:pt>
                      <c:pt idx="129">
                        <c:v>1917</c:v>
                      </c:pt>
                      <c:pt idx="130">
                        <c:v>1717</c:v>
                      </c:pt>
                      <c:pt idx="131">
                        <c:v>1934</c:v>
                      </c:pt>
                      <c:pt idx="132">
                        <c:v>2418</c:v>
                      </c:pt>
                      <c:pt idx="133">
                        <c:v>1368</c:v>
                      </c:pt>
                      <c:pt idx="134">
                        <c:v>1467</c:v>
                      </c:pt>
                      <c:pt idx="135">
                        <c:v>1593</c:v>
                      </c:pt>
                      <c:pt idx="136">
                        <c:v>1663</c:v>
                      </c:pt>
                      <c:pt idx="137">
                        <c:v>1765</c:v>
                      </c:pt>
                      <c:pt idx="138">
                        <c:v>1752</c:v>
                      </c:pt>
                      <c:pt idx="139">
                        <c:v>1997</c:v>
                      </c:pt>
                      <c:pt idx="140">
                        <c:v>1912</c:v>
                      </c:pt>
                      <c:pt idx="141">
                        <c:v>1884</c:v>
                      </c:pt>
                      <c:pt idx="142">
                        <c:v>1897</c:v>
                      </c:pt>
                      <c:pt idx="143">
                        <c:v>2091</c:v>
                      </c:pt>
                      <c:pt idx="144">
                        <c:v>2115</c:v>
                      </c:pt>
                      <c:pt idx="145">
                        <c:v>1371</c:v>
                      </c:pt>
                      <c:pt idx="146">
                        <c:v>1382</c:v>
                      </c:pt>
                      <c:pt idx="147">
                        <c:v>1809</c:v>
                      </c:pt>
                      <c:pt idx="148">
                        <c:v>1677</c:v>
                      </c:pt>
                      <c:pt idx="149">
                        <c:v>1737</c:v>
                      </c:pt>
                      <c:pt idx="150">
                        <c:v>1794</c:v>
                      </c:pt>
                      <c:pt idx="151">
                        <c:v>1973</c:v>
                      </c:pt>
                      <c:pt idx="152">
                        <c:v>2121</c:v>
                      </c:pt>
                      <c:pt idx="153">
                        <c:v>1874</c:v>
                      </c:pt>
                      <c:pt idx="154">
                        <c:v>1782</c:v>
                      </c:pt>
                      <c:pt idx="155">
                        <c:v>2240</c:v>
                      </c:pt>
                      <c:pt idx="156">
                        <c:v>2222</c:v>
                      </c:pt>
                      <c:pt idx="157">
                        <c:v>1563</c:v>
                      </c:pt>
                      <c:pt idx="158">
                        <c:v>12689</c:v>
                      </c:pt>
                      <c:pt idx="159">
                        <c:v>9026</c:v>
                      </c:pt>
                      <c:pt idx="160">
                        <c:v>2028</c:v>
                      </c:pt>
                      <c:pt idx="161">
                        <c:v>2245</c:v>
                      </c:pt>
                      <c:pt idx="162">
                        <c:v>1787</c:v>
                      </c:pt>
                      <c:pt idx="163">
                        <c:v>1694</c:v>
                      </c:pt>
                      <c:pt idx="164">
                        <c:v>1644</c:v>
                      </c:pt>
                      <c:pt idx="165">
                        <c:v>1715</c:v>
                      </c:pt>
                      <c:pt idx="166">
                        <c:v>2051</c:v>
                      </c:pt>
                      <c:pt idx="167">
                        <c:v>2166</c:v>
                      </c:pt>
                      <c:pt idx="168">
                        <c:v>2100</c:v>
                      </c:pt>
                      <c:pt idx="169">
                        <c:v>1379</c:v>
                      </c:pt>
                      <c:pt idx="170">
                        <c:v>1216</c:v>
                      </c:pt>
                      <c:pt idx="171">
                        <c:v>1320</c:v>
                      </c:pt>
                      <c:pt idx="172">
                        <c:v>1228</c:v>
                      </c:pt>
                      <c:pt idx="173">
                        <c:v>1300</c:v>
                      </c:pt>
                      <c:pt idx="174">
                        <c:v>1375</c:v>
                      </c:pt>
                      <c:pt idx="175">
                        <c:v>1451</c:v>
                      </c:pt>
                      <c:pt idx="176">
                        <c:v>1474</c:v>
                      </c:pt>
                      <c:pt idx="177">
                        <c:v>1330</c:v>
                      </c:pt>
                      <c:pt idx="178">
                        <c:v>1332</c:v>
                      </c:pt>
                      <c:pt idx="179">
                        <c:v>1598</c:v>
                      </c:pt>
                      <c:pt idx="180">
                        <c:v>1836</c:v>
                      </c:pt>
                      <c:pt idx="181">
                        <c:v>1197</c:v>
                      </c:pt>
                      <c:pt idx="182">
                        <c:v>1116</c:v>
                      </c:pt>
                      <c:pt idx="183">
                        <c:v>1236</c:v>
                      </c:pt>
                      <c:pt idx="184">
                        <c:v>1383</c:v>
                      </c:pt>
                      <c:pt idx="185">
                        <c:v>1474</c:v>
                      </c:pt>
                      <c:pt idx="186">
                        <c:v>1447</c:v>
                      </c:pt>
                      <c:pt idx="187">
                        <c:v>1755</c:v>
                      </c:pt>
                      <c:pt idx="188">
                        <c:v>1491</c:v>
                      </c:pt>
                      <c:pt idx="189">
                        <c:v>1496</c:v>
                      </c:pt>
                      <c:pt idx="190">
                        <c:v>1435</c:v>
                      </c:pt>
                      <c:pt idx="191">
                        <c:v>1698</c:v>
                      </c:pt>
                      <c:pt idx="192">
                        <c:v>2299</c:v>
                      </c:pt>
                      <c:pt idx="193">
                        <c:v>1317</c:v>
                      </c:pt>
                      <c:pt idx="194">
                        <c:v>1514</c:v>
                      </c:pt>
                      <c:pt idx="195">
                        <c:v>1468</c:v>
                      </c:pt>
                      <c:pt idx="196">
                        <c:v>1398</c:v>
                      </c:pt>
                      <c:pt idx="197">
                        <c:v>1533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1-A830-48B2-8899-B9A63E61BB4D}"/>
                  </c:ext>
                </c:extLst>
              </c15:ser>
            </c15:filteredBarSeries>
            <c15:filteredBarSeries>
              <c15:ser>
                <c:idx val="1"/>
                <c:order val="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'[Job Openings.xlsx]Layoffs, Quits and Other'!$D$1</c15:sqref>
                        </c15:formulaRef>
                      </c:ext>
                    </c:extLst>
                    <c:strCache>
                      <c:ptCount val="1"/>
                      <c:pt idx="0">
                        <c:v>MFG Layoffs and discharges</c:v>
                      </c:pt>
                    </c:strCache>
                  </c:strRef>
                </c:tx>
                <c:spPr>
                  <a:solidFill>
                    <a:schemeClr val="accent2"/>
                  </a:solidFill>
                  <a:ln w="31750">
                    <a:solidFill>
                      <a:schemeClr val="accent4">
                        <a:lumMod val="50000"/>
                      </a:schemeClr>
                    </a:solidFill>
                  </a:ln>
                  <a:effectLst/>
                </c:spPr>
                <c:invertIfNegative val="0"/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'[Job Openings.xlsx]Layoffs, Quits and Other'!$A$2:$A$279</c15:sqref>
                        </c15:formulaRef>
                      </c:ext>
                    </c:extLst>
                    <c:numCache>
                      <c:formatCode>mmm\-yy</c:formatCode>
                      <c:ptCount val="278"/>
                      <c:pt idx="0">
                        <c:v>36861</c:v>
                      </c:pt>
                      <c:pt idx="1">
                        <c:v>36892</c:v>
                      </c:pt>
                      <c:pt idx="2">
                        <c:v>36923</c:v>
                      </c:pt>
                      <c:pt idx="3">
                        <c:v>36951</c:v>
                      </c:pt>
                      <c:pt idx="4">
                        <c:v>36982</c:v>
                      </c:pt>
                      <c:pt idx="5">
                        <c:v>37012</c:v>
                      </c:pt>
                      <c:pt idx="6">
                        <c:v>37043</c:v>
                      </c:pt>
                      <c:pt idx="7">
                        <c:v>37073</c:v>
                      </c:pt>
                      <c:pt idx="8">
                        <c:v>37104</c:v>
                      </c:pt>
                      <c:pt idx="9">
                        <c:v>37135</c:v>
                      </c:pt>
                      <c:pt idx="10">
                        <c:v>37165</c:v>
                      </c:pt>
                      <c:pt idx="11">
                        <c:v>37196</c:v>
                      </c:pt>
                      <c:pt idx="12">
                        <c:v>37226</c:v>
                      </c:pt>
                      <c:pt idx="13">
                        <c:v>37257</c:v>
                      </c:pt>
                      <c:pt idx="14">
                        <c:v>37288</c:v>
                      </c:pt>
                      <c:pt idx="15">
                        <c:v>37316</c:v>
                      </c:pt>
                      <c:pt idx="16">
                        <c:v>37347</c:v>
                      </c:pt>
                      <c:pt idx="17">
                        <c:v>37377</c:v>
                      </c:pt>
                      <c:pt idx="18">
                        <c:v>37408</c:v>
                      </c:pt>
                      <c:pt idx="19">
                        <c:v>37438</c:v>
                      </c:pt>
                      <c:pt idx="20">
                        <c:v>37469</c:v>
                      </c:pt>
                      <c:pt idx="21">
                        <c:v>37500</c:v>
                      </c:pt>
                      <c:pt idx="22">
                        <c:v>37530</c:v>
                      </c:pt>
                      <c:pt idx="23">
                        <c:v>37561</c:v>
                      </c:pt>
                      <c:pt idx="24">
                        <c:v>37591</c:v>
                      </c:pt>
                      <c:pt idx="25">
                        <c:v>37622</c:v>
                      </c:pt>
                      <c:pt idx="26">
                        <c:v>37653</c:v>
                      </c:pt>
                      <c:pt idx="27">
                        <c:v>37681</c:v>
                      </c:pt>
                      <c:pt idx="28">
                        <c:v>37712</c:v>
                      </c:pt>
                      <c:pt idx="29">
                        <c:v>37742</c:v>
                      </c:pt>
                      <c:pt idx="30">
                        <c:v>37773</c:v>
                      </c:pt>
                      <c:pt idx="31">
                        <c:v>37803</c:v>
                      </c:pt>
                      <c:pt idx="32">
                        <c:v>37834</c:v>
                      </c:pt>
                      <c:pt idx="33">
                        <c:v>37865</c:v>
                      </c:pt>
                      <c:pt idx="34">
                        <c:v>37895</c:v>
                      </c:pt>
                      <c:pt idx="35">
                        <c:v>37926</c:v>
                      </c:pt>
                      <c:pt idx="36">
                        <c:v>37956</c:v>
                      </c:pt>
                      <c:pt idx="37">
                        <c:v>37987</c:v>
                      </c:pt>
                      <c:pt idx="38">
                        <c:v>38018</c:v>
                      </c:pt>
                      <c:pt idx="39">
                        <c:v>38047</c:v>
                      </c:pt>
                      <c:pt idx="40">
                        <c:v>38078</c:v>
                      </c:pt>
                      <c:pt idx="41">
                        <c:v>38108</c:v>
                      </c:pt>
                      <c:pt idx="42">
                        <c:v>38139</c:v>
                      </c:pt>
                      <c:pt idx="43">
                        <c:v>38169</c:v>
                      </c:pt>
                      <c:pt idx="44">
                        <c:v>38200</c:v>
                      </c:pt>
                      <c:pt idx="45">
                        <c:v>38231</c:v>
                      </c:pt>
                      <c:pt idx="46">
                        <c:v>38261</c:v>
                      </c:pt>
                      <c:pt idx="47">
                        <c:v>38292</c:v>
                      </c:pt>
                      <c:pt idx="48">
                        <c:v>38322</c:v>
                      </c:pt>
                      <c:pt idx="49">
                        <c:v>38353</c:v>
                      </c:pt>
                      <c:pt idx="50">
                        <c:v>38384</c:v>
                      </c:pt>
                      <c:pt idx="51">
                        <c:v>38412</c:v>
                      </c:pt>
                      <c:pt idx="52">
                        <c:v>38443</c:v>
                      </c:pt>
                      <c:pt idx="53">
                        <c:v>38473</c:v>
                      </c:pt>
                      <c:pt idx="54">
                        <c:v>38504</c:v>
                      </c:pt>
                      <c:pt idx="55">
                        <c:v>38534</c:v>
                      </c:pt>
                      <c:pt idx="56">
                        <c:v>38565</c:v>
                      </c:pt>
                      <c:pt idx="57">
                        <c:v>38596</c:v>
                      </c:pt>
                      <c:pt idx="58">
                        <c:v>38626</c:v>
                      </c:pt>
                      <c:pt idx="59">
                        <c:v>38657</c:v>
                      </c:pt>
                      <c:pt idx="60">
                        <c:v>38687</c:v>
                      </c:pt>
                      <c:pt idx="61">
                        <c:v>38718</c:v>
                      </c:pt>
                      <c:pt idx="62">
                        <c:v>38749</c:v>
                      </c:pt>
                      <c:pt idx="63">
                        <c:v>38777</c:v>
                      </c:pt>
                      <c:pt idx="64">
                        <c:v>38808</c:v>
                      </c:pt>
                      <c:pt idx="65">
                        <c:v>38838</c:v>
                      </c:pt>
                      <c:pt idx="66">
                        <c:v>38869</c:v>
                      </c:pt>
                      <c:pt idx="67">
                        <c:v>38899</c:v>
                      </c:pt>
                      <c:pt idx="68">
                        <c:v>38930</c:v>
                      </c:pt>
                      <c:pt idx="69">
                        <c:v>38961</c:v>
                      </c:pt>
                      <c:pt idx="70">
                        <c:v>38991</c:v>
                      </c:pt>
                      <c:pt idx="71">
                        <c:v>39022</c:v>
                      </c:pt>
                      <c:pt idx="72">
                        <c:v>39052</c:v>
                      </c:pt>
                      <c:pt idx="73">
                        <c:v>39083</c:v>
                      </c:pt>
                      <c:pt idx="74">
                        <c:v>39114</c:v>
                      </c:pt>
                      <c:pt idx="75">
                        <c:v>39142</c:v>
                      </c:pt>
                      <c:pt idx="76">
                        <c:v>39173</c:v>
                      </c:pt>
                      <c:pt idx="77">
                        <c:v>39203</c:v>
                      </c:pt>
                      <c:pt idx="78">
                        <c:v>39234</c:v>
                      </c:pt>
                      <c:pt idx="79">
                        <c:v>39264</c:v>
                      </c:pt>
                      <c:pt idx="80">
                        <c:v>39295</c:v>
                      </c:pt>
                      <c:pt idx="81">
                        <c:v>39326</c:v>
                      </c:pt>
                      <c:pt idx="82">
                        <c:v>39356</c:v>
                      </c:pt>
                      <c:pt idx="83">
                        <c:v>39387</c:v>
                      </c:pt>
                      <c:pt idx="84">
                        <c:v>39417</c:v>
                      </c:pt>
                      <c:pt idx="85">
                        <c:v>39448</c:v>
                      </c:pt>
                      <c:pt idx="86">
                        <c:v>39479</c:v>
                      </c:pt>
                      <c:pt idx="87">
                        <c:v>39508</c:v>
                      </c:pt>
                      <c:pt idx="88">
                        <c:v>39539</c:v>
                      </c:pt>
                      <c:pt idx="89">
                        <c:v>39569</c:v>
                      </c:pt>
                      <c:pt idx="90">
                        <c:v>39600</c:v>
                      </c:pt>
                      <c:pt idx="91">
                        <c:v>39630</c:v>
                      </c:pt>
                      <c:pt idx="92">
                        <c:v>39661</c:v>
                      </c:pt>
                      <c:pt idx="93">
                        <c:v>39692</c:v>
                      </c:pt>
                      <c:pt idx="94">
                        <c:v>39722</c:v>
                      </c:pt>
                      <c:pt idx="95">
                        <c:v>39753</c:v>
                      </c:pt>
                      <c:pt idx="96">
                        <c:v>39783</c:v>
                      </c:pt>
                      <c:pt idx="97">
                        <c:v>39814</c:v>
                      </c:pt>
                      <c:pt idx="98">
                        <c:v>39845</c:v>
                      </c:pt>
                      <c:pt idx="99">
                        <c:v>39873</c:v>
                      </c:pt>
                      <c:pt idx="100">
                        <c:v>39904</c:v>
                      </c:pt>
                      <c:pt idx="101">
                        <c:v>39934</c:v>
                      </c:pt>
                      <c:pt idx="102">
                        <c:v>39965</c:v>
                      </c:pt>
                      <c:pt idx="103">
                        <c:v>39995</c:v>
                      </c:pt>
                      <c:pt idx="104">
                        <c:v>40026</c:v>
                      </c:pt>
                      <c:pt idx="105">
                        <c:v>40057</c:v>
                      </c:pt>
                      <c:pt idx="106">
                        <c:v>40087</c:v>
                      </c:pt>
                      <c:pt idx="107">
                        <c:v>40118</c:v>
                      </c:pt>
                      <c:pt idx="108">
                        <c:v>40148</c:v>
                      </c:pt>
                      <c:pt idx="109">
                        <c:v>40179</c:v>
                      </c:pt>
                      <c:pt idx="110">
                        <c:v>40210</c:v>
                      </c:pt>
                      <c:pt idx="111">
                        <c:v>40238</c:v>
                      </c:pt>
                      <c:pt idx="112">
                        <c:v>40269</c:v>
                      </c:pt>
                      <c:pt idx="113">
                        <c:v>40299</c:v>
                      </c:pt>
                      <c:pt idx="114">
                        <c:v>40330</c:v>
                      </c:pt>
                      <c:pt idx="115">
                        <c:v>40360</c:v>
                      </c:pt>
                      <c:pt idx="116">
                        <c:v>40391</c:v>
                      </c:pt>
                      <c:pt idx="117">
                        <c:v>40422</c:v>
                      </c:pt>
                      <c:pt idx="118">
                        <c:v>40452</c:v>
                      </c:pt>
                      <c:pt idx="119">
                        <c:v>40483</c:v>
                      </c:pt>
                      <c:pt idx="120">
                        <c:v>40513</c:v>
                      </c:pt>
                      <c:pt idx="121">
                        <c:v>40544</c:v>
                      </c:pt>
                      <c:pt idx="122">
                        <c:v>40575</c:v>
                      </c:pt>
                      <c:pt idx="123">
                        <c:v>40603</c:v>
                      </c:pt>
                      <c:pt idx="124">
                        <c:v>40634</c:v>
                      </c:pt>
                      <c:pt idx="125">
                        <c:v>40664</c:v>
                      </c:pt>
                      <c:pt idx="126">
                        <c:v>40695</c:v>
                      </c:pt>
                      <c:pt idx="127">
                        <c:v>40725</c:v>
                      </c:pt>
                      <c:pt idx="128">
                        <c:v>40756</c:v>
                      </c:pt>
                      <c:pt idx="129">
                        <c:v>40787</c:v>
                      </c:pt>
                      <c:pt idx="130">
                        <c:v>40817</c:v>
                      </c:pt>
                      <c:pt idx="131">
                        <c:v>40848</c:v>
                      </c:pt>
                      <c:pt idx="132">
                        <c:v>40878</c:v>
                      </c:pt>
                      <c:pt idx="133">
                        <c:v>40909</c:v>
                      </c:pt>
                      <c:pt idx="134">
                        <c:v>40940</c:v>
                      </c:pt>
                      <c:pt idx="135">
                        <c:v>40969</c:v>
                      </c:pt>
                      <c:pt idx="136">
                        <c:v>41000</c:v>
                      </c:pt>
                      <c:pt idx="137">
                        <c:v>41030</c:v>
                      </c:pt>
                      <c:pt idx="138">
                        <c:v>41061</c:v>
                      </c:pt>
                      <c:pt idx="139">
                        <c:v>41091</c:v>
                      </c:pt>
                      <c:pt idx="140">
                        <c:v>41122</c:v>
                      </c:pt>
                      <c:pt idx="141">
                        <c:v>41153</c:v>
                      </c:pt>
                      <c:pt idx="142">
                        <c:v>41183</c:v>
                      </c:pt>
                      <c:pt idx="143">
                        <c:v>41214</c:v>
                      </c:pt>
                      <c:pt idx="144">
                        <c:v>41244</c:v>
                      </c:pt>
                      <c:pt idx="145">
                        <c:v>41275</c:v>
                      </c:pt>
                      <c:pt idx="146">
                        <c:v>41306</c:v>
                      </c:pt>
                      <c:pt idx="147">
                        <c:v>41334</c:v>
                      </c:pt>
                      <c:pt idx="148">
                        <c:v>41365</c:v>
                      </c:pt>
                      <c:pt idx="149">
                        <c:v>41395</c:v>
                      </c:pt>
                      <c:pt idx="150">
                        <c:v>41426</c:v>
                      </c:pt>
                      <c:pt idx="151">
                        <c:v>41456</c:v>
                      </c:pt>
                      <c:pt idx="152">
                        <c:v>41487</c:v>
                      </c:pt>
                      <c:pt idx="153">
                        <c:v>41518</c:v>
                      </c:pt>
                      <c:pt idx="154">
                        <c:v>41548</c:v>
                      </c:pt>
                      <c:pt idx="155">
                        <c:v>41579</c:v>
                      </c:pt>
                      <c:pt idx="156">
                        <c:v>41609</c:v>
                      </c:pt>
                      <c:pt idx="157">
                        <c:v>41640</c:v>
                      </c:pt>
                      <c:pt idx="158">
                        <c:v>41671</c:v>
                      </c:pt>
                      <c:pt idx="159">
                        <c:v>41699</c:v>
                      </c:pt>
                      <c:pt idx="160">
                        <c:v>41730</c:v>
                      </c:pt>
                      <c:pt idx="161">
                        <c:v>41760</c:v>
                      </c:pt>
                      <c:pt idx="162">
                        <c:v>41791</c:v>
                      </c:pt>
                      <c:pt idx="163">
                        <c:v>41821</c:v>
                      </c:pt>
                      <c:pt idx="164">
                        <c:v>41852</c:v>
                      </c:pt>
                      <c:pt idx="165">
                        <c:v>41883</c:v>
                      </c:pt>
                      <c:pt idx="166">
                        <c:v>41913</c:v>
                      </c:pt>
                      <c:pt idx="167">
                        <c:v>41944</c:v>
                      </c:pt>
                      <c:pt idx="168">
                        <c:v>41974</c:v>
                      </c:pt>
                      <c:pt idx="169">
                        <c:v>42005</c:v>
                      </c:pt>
                      <c:pt idx="170">
                        <c:v>42036</c:v>
                      </c:pt>
                      <c:pt idx="171">
                        <c:v>42064</c:v>
                      </c:pt>
                      <c:pt idx="172">
                        <c:v>42095</c:v>
                      </c:pt>
                      <c:pt idx="173">
                        <c:v>42125</c:v>
                      </c:pt>
                      <c:pt idx="174">
                        <c:v>42156</c:v>
                      </c:pt>
                      <c:pt idx="175">
                        <c:v>42186</c:v>
                      </c:pt>
                      <c:pt idx="176">
                        <c:v>42217</c:v>
                      </c:pt>
                      <c:pt idx="177">
                        <c:v>42248</c:v>
                      </c:pt>
                      <c:pt idx="178">
                        <c:v>42278</c:v>
                      </c:pt>
                      <c:pt idx="179">
                        <c:v>42309</c:v>
                      </c:pt>
                      <c:pt idx="180">
                        <c:v>42339</c:v>
                      </c:pt>
                      <c:pt idx="181">
                        <c:v>42370</c:v>
                      </c:pt>
                      <c:pt idx="182">
                        <c:v>42401</c:v>
                      </c:pt>
                      <c:pt idx="183">
                        <c:v>42430</c:v>
                      </c:pt>
                      <c:pt idx="184">
                        <c:v>42461</c:v>
                      </c:pt>
                      <c:pt idx="185">
                        <c:v>42491</c:v>
                      </c:pt>
                      <c:pt idx="186">
                        <c:v>42522</c:v>
                      </c:pt>
                      <c:pt idx="187">
                        <c:v>42552</c:v>
                      </c:pt>
                      <c:pt idx="188">
                        <c:v>42583</c:v>
                      </c:pt>
                      <c:pt idx="189">
                        <c:v>42614</c:v>
                      </c:pt>
                      <c:pt idx="190">
                        <c:v>42644</c:v>
                      </c:pt>
                      <c:pt idx="191">
                        <c:v>42675</c:v>
                      </c:pt>
                      <c:pt idx="192">
                        <c:v>42705</c:v>
                      </c:pt>
                      <c:pt idx="193">
                        <c:v>42736</c:v>
                      </c:pt>
                      <c:pt idx="194">
                        <c:v>42767</c:v>
                      </c:pt>
                      <c:pt idx="195">
                        <c:v>42795</c:v>
                      </c:pt>
                      <c:pt idx="196">
                        <c:v>42826</c:v>
                      </c:pt>
                      <c:pt idx="197">
                        <c:v>42856</c:v>
                      </c:pt>
                      <c:pt idx="198">
                        <c:v>42887</c:v>
                      </c:pt>
                      <c:pt idx="199">
                        <c:v>42917</c:v>
                      </c:pt>
                      <c:pt idx="200">
                        <c:v>42948</c:v>
                      </c:pt>
                      <c:pt idx="201">
                        <c:v>42979</c:v>
                      </c:pt>
                      <c:pt idx="202">
                        <c:v>43009</c:v>
                      </c:pt>
                      <c:pt idx="203">
                        <c:v>43040</c:v>
                      </c:pt>
                      <c:pt idx="204">
                        <c:v>43070</c:v>
                      </c:pt>
                      <c:pt idx="205">
                        <c:v>43101</c:v>
                      </c:pt>
                      <c:pt idx="206">
                        <c:v>43132</c:v>
                      </c:pt>
                      <c:pt idx="207">
                        <c:v>43160</c:v>
                      </c:pt>
                      <c:pt idx="208">
                        <c:v>43191</c:v>
                      </c:pt>
                      <c:pt idx="209">
                        <c:v>43221</c:v>
                      </c:pt>
                      <c:pt idx="210">
                        <c:v>43252</c:v>
                      </c:pt>
                      <c:pt idx="211">
                        <c:v>43282</c:v>
                      </c:pt>
                      <c:pt idx="212">
                        <c:v>43313</c:v>
                      </c:pt>
                      <c:pt idx="213">
                        <c:v>43344</c:v>
                      </c:pt>
                      <c:pt idx="214">
                        <c:v>43374</c:v>
                      </c:pt>
                      <c:pt idx="215">
                        <c:v>43405</c:v>
                      </c:pt>
                      <c:pt idx="216">
                        <c:v>43435</c:v>
                      </c:pt>
                      <c:pt idx="217">
                        <c:v>43466</c:v>
                      </c:pt>
                      <c:pt idx="218">
                        <c:v>43497</c:v>
                      </c:pt>
                      <c:pt idx="219">
                        <c:v>43525</c:v>
                      </c:pt>
                      <c:pt idx="220">
                        <c:v>43556</c:v>
                      </c:pt>
                      <c:pt idx="221">
                        <c:v>43586</c:v>
                      </c:pt>
                      <c:pt idx="222">
                        <c:v>43617</c:v>
                      </c:pt>
                      <c:pt idx="223">
                        <c:v>43647</c:v>
                      </c:pt>
                      <c:pt idx="224">
                        <c:v>43678</c:v>
                      </c:pt>
                      <c:pt idx="225">
                        <c:v>43709</c:v>
                      </c:pt>
                      <c:pt idx="226">
                        <c:v>43739</c:v>
                      </c:pt>
                      <c:pt idx="227">
                        <c:v>43770</c:v>
                      </c:pt>
                      <c:pt idx="228">
                        <c:v>43800</c:v>
                      </c:pt>
                      <c:pt idx="229">
                        <c:v>43831</c:v>
                      </c:pt>
                      <c:pt idx="230">
                        <c:v>43862</c:v>
                      </c:pt>
                      <c:pt idx="231">
                        <c:v>43891</c:v>
                      </c:pt>
                      <c:pt idx="232">
                        <c:v>43922</c:v>
                      </c:pt>
                      <c:pt idx="233">
                        <c:v>43952</c:v>
                      </c:pt>
                      <c:pt idx="234">
                        <c:v>43983</c:v>
                      </c:pt>
                      <c:pt idx="235">
                        <c:v>44013</c:v>
                      </c:pt>
                      <c:pt idx="236">
                        <c:v>44044</c:v>
                      </c:pt>
                      <c:pt idx="237">
                        <c:v>44075</c:v>
                      </c:pt>
                      <c:pt idx="238">
                        <c:v>44105</c:v>
                      </c:pt>
                      <c:pt idx="239">
                        <c:v>44136</c:v>
                      </c:pt>
                      <c:pt idx="240">
                        <c:v>44166</c:v>
                      </c:pt>
                      <c:pt idx="241">
                        <c:v>44197</c:v>
                      </c:pt>
                      <c:pt idx="242">
                        <c:v>44228</c:v>
                      </c:pt>
                      <c:pt idx="243">
                        <c:v>44256</c:v>
                      </c:pt>
                      <c:pt idx="244">
                        <c:v>44287</c:v>
                      </c:pt>
                      <c:pt idx="245">
                        <c:v>44317</c:v>
                      </c:pt>
                      <c:pt idx="246">
                        <c:v>44348</c:v>
                      </c:pt>
                      <c:pt idx="247">
                        <c:v>44378</c:v>
                      </c:pt>
                      <c:pt idx="248">
                        <c:v>44409</c:v>
                      </c:pt>
                      <c:pt idx="249">
                        <c:v>44440</c:v>
                      </c:pt>
                      <c:pt idx="250">
                        <c:v>44470</c:v>
                      </c:pt>
                      <c:pt idx="251">
                        <c:v>44501</c:v>
                      </c:pt>
                      <c:pt idx="252">
                        <c:v>44531</c:v>
                      </c:pt>
                      <c:pt idx="253">
                        <c:v>44562</c:v>
                      </c:pt>
                      <c:pt idx="254">
                        <c:v>44593</c:v>
                      </c:pt>
                      <c:pt idx="255">
                        <c:v>44621</c:v>
                      </c:pt>
                      <c:pt idx="256">
                        <c:v>44652</c:v>
                      </c:pt>
                      <c:pt idx="257">
                        <c:v>44682</c:v>
                      </c:pt>
                      <c:pt idx="258">
                        <c:v>44713</c:v>
                      </c:pt>
                      <c:pt idx="259">
                        <c:v>44743</c:v>
                      </c:pt>
                      <c:pt idx="260">
                        <c:v>44774</c:v>
                      </c:pt>
                      <c:pt idx="261">
                        <c:v>44805</c:v>
                      </c:pt>
                      <c:pt idx="262">
                        <c:v>44835</c:v>
                      </c:pt>
                      <c:pt idx="263">
                        <c:v>44866</c:v>
                      </c:pt>
                      <c:pt idx="264">
                        <c:v>44896</c:v>
                      </c:pt>
                      <c:pt idx="265">
                        <c:v>44927</c:v>
                      </c:pt>
                      <c:pt idx="266">
                        <c:v>44958</c:v>
                      </c:pt>
                      <c:pt idx="267">
                        <c:v>44986</c:v>
                      </c:pt>
                      <c:pt idx="268">
                        <c:v>45017</c:v>
                      </c:pt>
                      <c:pt idx="269">
                        <c:v>45047</c:v>
                      </c:pt>
                      <c:pt idx="270">
                        <c:v>45078</c:v>
                      </c:pt>
                      <c:pt idx="271">
                        <c:v>45108</c:v>
                      </c:pt>
                      <c:pt idx="272">
                        <c:v>45139</c:v>
                      </c:pt>
                      <c:pt idx="273">
                        <c:v>45170</c:v>
                      </c:pt>
                      <c:pt idx="274">
                        <c:v>45200</c:v>
                      </c:pt>
                      <c:pt idx="275">
                        <c:v>45231</c:v>
                      </c:pt>
                      <c:pt idx="276">
                        <c:v>45261</c:v>
                      </c:pt>
                      <c:pt idx="277">
                        <c:v>45292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'[Job Openings.xlsx]Layoffs, Quits and Other'!$D$75:$D$279</c15:sqref>
                        </c15:formulaRef>
                      </c:ext>
                    </c:extLst>
                    <c:numCache>
                      <c:formatCode>#,##0</c:formatCode>
                      <c:ptCount val="205"/>
                      <c:pt idx="0">
                        <c:v>199</c:v>
                      </c:pt>
                      <c:pt idx="1">
                        <c:v>156</c:v>
                      </c:pt>
                      <c:pt idx="2">
                        <c:v>152</c:v>
                      </c:pt>
                      <c:pt idx="3">
                        <c:v>149</c:v>
                      </c:pt>
                      <c:pt idx="4">
                        <c:v>142</c:v>
                      </c:pt>
                      <c:pt idx="5">
                        <c:v>146</c:v>
                      </c:pt>
                      <c:pt idx="6">
                        <c:v>184</c:v>
                      </c:pt>
                      <c:pt idx="7">
                        <c:v>168</c:v>
                      </c:pt>
                      <c:pt idx="8">
                        <c:v>174</c:v>
                      </c:pt>
                      <c:pt idx="9">
                        <c:v>204</c:v>
                      </c:pt>
                      <c:pt idx="10">
                        <c:v>191</c:v>
                      </c:pt>
                      <c:pt idx="11">
                        <c:v>166</c:v>
                      </c:pt>
                      <c:pt idx="12">
                        <c:v>190</c:v>
                      </c:pt>
                      <c:pt idx="13">
                        <c:v>137</c:v>
                      </c:pt>
                      <c:pt idx="14">
                        <c:v>124</c:v>
                      </c:pt>
                      <c:pt idx="15">
                        <c:v>183</c:v>
                      </c:pt>
                      <c:pt idx="16">
                        <c:v>154</c:v>
                      </c:pt>
                      <c:pt idx="17">
                        <c:v>173</c:v>
                      </c:pt>
                      <c:pt idx="18">
                        <c:v>163</c:v>
                      </c:pt>
                      <c:pt idx="19">
                        <c:v>177</c:v>
                      </c:pt>
                      <c:pt idx="20">
                        <c:v>196</c:v>
                      </c:pt>
                      <c:pt idx="21">
                        <c:v>245</c:v>
                      </c:pt>
                      <c:pt idx="22">
                        <c:v>234</c:v>
                      </c:pt>
                      <c:pt idx="23">
                        <c:v>311</c:v>
                      </c:pt>
                      <c:pt idx="24">
                        <c:v>450</c:v>
                      </c:pt>
                      <c:pt idx="25">
                        <c:v>295</c:v>
                      </c:pt>
                      <c:pt idx="26">
                        <c:v>282</c:v>
                      </c:pt>
                      <c:pt idx="27">
                        <c:v>278</c:v>
                      </c:pt>
                      <c:pt idx="28">
                        <c:v>228</c:v>
                      </c:pt>
                      <c:pt idx="29">
                        <c:v>205</c:v>
                      </c:pt>
                      <c:pt idx="30">
                        <c:v>195</c:v>
                      </c:pt>
                      <c:pt idx="31">
                        <c:v>185</c:v>
                      </c:pt>
                      <c:pt idx="32">
                        <c:v>179</c:v>
                      </c:pt>
                      <c:pt idx="33">
                        <c:v>211</c:v>
                      </c:pt>
                      <c:pt idx="34">
                        <c:v>185</c:v>
                      </c:pt>
                      <c:pt idx="35">
                        <c:v>168</c:v>
                      </c:pt>
                      <c:pt idx="36">
                        <c:v>174</c:v>
                      </c:pt>
                      <c:pt idx="37">
                        <c:v>140</c:v>
                      </c:pt>
                      <c:pt idx="38">
                        <c:v>132</c:v>
                      </c:pt>
                      <c:pt idx="39">
                        <c:v>122</c:v>
                      </c:pt>
                      <c:pt idx="40">
                        <c:v>103</c:v>
                      </c:pt>
                      <c:pt idx="41">
                        <c:v>113</c:v>
                      </c:pt>
                      <c:pt idx="42">
                        <c:v>148</c:v>
                      </c:pt>
                      <c:pt idx="43">
                        <c:v>158</c:v>
                      </c:pt>
                      <c:pt idx="44">
                        <c:v>126</c:v>
                      </c:pt>
                      <c:pt idx="45">
                        <c:v>163</c:v>
                      </c:pt>
                      <c:pt idx="46">
                        <c:v>158</c:v>
                      </c:pt>
                      <c:pt idx="47">
                        <c:v>136</c:v>
                      </c:pt>
                      <c:pt idx="48">
                        <c:v>148</c:v>
                      </c:pt>
                      <c:pt idx="49">
                        <c:v>119</c:v>
                      </c:pt>
                      <c:pt idx="50">
                        <c:v>99</c:v>
                      </c:pt>
                      <c:pt idx="51">
                        <c:v>106</c:v>
                      </c:pt>
                      <c:pt idx="52">
                        <c:v>118</c:v>
                      </c:pt>
                      <c:pt idx="53">
                        <c:v>96</c:v>
                      </c:pt>
                      <c:pt idx="54">
                        <c:v>106</c:v>
                      </c:pt>
                      <c:pt idx="55">
                        <c:v>137</c:v>
                      </c:pt>
                      <c:pt idx="56">
                        <c:v>118</c:v>
                      </c:pt>
                      <c:pt idx="57">
                        <c:v>119</c:v>
                      </c:pt>
                      <c:pt idx="58">
                        <c:v>111</c:v>
                      </c:pt>
                      <c:pt idx="59">
                        <c:v>116</c:v>
                      </c:pt>
                      <c:pt idx="60">
                        <c:v>131</c:v>
                      </c:pt>
                      <c:pt idx="61">
                        <c:v>101</c:v>
                      </c:pt>
                      <c:pt idx="62">
                        <c:v>88</c:v>
                      </c:pt>
                      <c:pt idx="63">
                        <c:v>98</c:v>
                      </c:pt>
                      <c:pt idx="64">
                        <c:v>91</c:v>
                      </c:pt>
                      <c:pt idx="65">
                        <c:v>125</c:v>
                      </c:pt>
                      <c:pt idx="66">
                        <c:v>101</c:v>
                      </c:pt>
                      <c:pt idx="67">
                        <c:v>120</c:v>
                      </c:pt>
                      <c:pt idx="68">
                        <c:v>105</c:v>
                      </c:pt>
                      <c:pt idx="69">
                        <c:v>136</c:v>
                      </c:pt>
                      <c:pt idx="70">
                        <c:v>133</c:v>
                      </c:pt>
                      <c:pt idx="71">
                        <c:v>103</c:v>
                      </c:pt>
                      <c:pt idx="72">
                        <c:v>119</c:v>
                      </c:pt>
                      <c:pt idx="73">
                        <c:v>98</c:v>
                      </c:pt>
                      <c:pt idx="74">
                        <c:v>89</c:v>
                      </c:pt>
                      <c:pt idx="75">
                        <c:v>95</c:v>
                      </c:pt>
                      <c:pt idx="76">
                        <c:v>109</c:v>
                      </c:pt>
                      <c:pt idx="77">
                        <c:v>97</c:v>
                      </c:pt>
                      <c:pt idx="78">
                        <c:v>105</c:v>
                      </c:pt>
                      <c:pt idx="79">
                        <c:v>131</c:v>
                      </c:pt>
                      <c:pt idx="80">
                        <c:v>105</c:v>
                      </c:pt>
                      <c:pt idx="81">
                        <c:v>96</c:v>
                      </c:pt>
                      <c:pt idx="82">
                        <c:v>97</c:v>
                      </c:pt>
                      <c:pt idx="83">
                        <c:v>102</c:v>
                      </c:pt>
                      <c:pt idx="84">
                        <c:v>121</c:v>
                      </c:pt>
                      <c:pt idx="85">
                        <c:v>71</c:v>
                      </c:pt>
                      <c:pt idx="86">
                        <c:v>81</c:v>
                      </c:pt>
                      <c:pt idx="87">
                        <c:v>104</c:v>
                      </c:pt>
                      <c:pt idx="88">
                        <c:v>85</c:v>
                      </c:pt>
                      <c:pt idx="89">
                        <c:v>108</c:v>
                      </c:pt>
                      <c:pt idx="90">
                        <c:v>82</c:v>
                      </c:pt>
                      <c:pt idx="91">
                        <c:v>100</c:v>
                      </c:pt>
                      <c:pt idx="92">
                        <c:v>117</c:v>
                      </c:pt>
                      <c:pt idx="93">
                        <c:v>122</c:v>
                      </c:pt>
                      <c:pt idx="94">
                        <c:v>105</c:v>
                      </c:pt>
                      <c:pt idx="95">
                        <c:v>117</c:v>
                      </c:pt>
                      <c:pt idx="96">
                        <c:v>104</c:v>
                      </c:pt>
                      <c:pt idx="97">
                        <c:v>95</c:v>
                      </c:pt>
                      <c:pt idx="98">
                        <c:v>101</c:v>
                      </c:pt>
                      <c:pt idx="99">
                        <c:v>89</c:v>
                      </c:pt>
                      <c:pt idx="100">
                        <c:v>81</c:v>
                      </c:pt>
                      <c:pt idx="101">
                        <c:v>104</c:v>
                      </c:pt>
                      <c:pt idx="102">
                        <c:v>102</c:v>
                      </c:pt>
                      <c:pt idx="103">
                        <c:v>134</c:v>
                      </c:pt>
                      <c:pt idx="104">
                        <c:v>121</c:v>
                      </c:pt>
                      <c:pt idx="105">
                        <c:v>125</c:v>
                      </c:pt>
                      <c:pt idx="106">
                        <c:v>116</c:v>
                      </c:pt>
                      <c:pt idx="107">
                        <c:v>105</c:v>
                      </c:pt>
                      <c:pt idx="108">
                        <c:v>102</c:v>
                      </c:pt>
                      <c:pt idx="109">
                        <c:v>114</c:v>
                      </c:pt>
                      <c:pt idx="110">
                        <c:v>102</c:v>
                      </c:pt>
                      <c:pt idx="111">
                        <c:v>101</c:v>
                      </c:pt>
                      <c:pt idx="112">
                        <c:v>121</c:v>
                      </c:pt>
                      <c:pt idx="113">
                        <c:v>104</c:v>
                      </c:pt>
                      <c:pt idx="114">
                        <c:v>85</c:v>
                      </c:pt>
                      <c:pt idx="115">
                        <c:v>130</c:v>
                      </c:pt>
                      <c:pt idx="116">
                        <c:v>119</c:v>
                      </c:pt>
                      <c:pt idx="117">
                        <c:v>103</c:v>
                      </c:pt>
                      <c:pt idx="118">
                        <c:v>109</c:v>
                      </c:pt>
                      <c:pt idx="119">
                        <c:v>103</c:v>
                      </c:pt>
                      <c:pt idx="120">
                        <c:v>110</c:v>
                      </c:pt>
                      <c:pt idx="121">
                        <c:v>69</c:v>
                      </c:pt>
                      <c:pt idx="122">
                        <c:v>102</c:v>
                      </c:pt>
                      <c:pt idx="123">
                        <c:v>105</c:v>
                      </c:pt>
                      <c:pt idx="124">
                        <c:v>91</c:v>
                      </c:pt>
                      <c:pt idx="125">
                        <c:v>101</c:v>
                      </c:pt>
                      <c:pt idx="126">
                        <c:v>100</c:v>
                      </c:pt>
                      <c:pt idx="127">
                        <c:v>115</c:v>
                      </c:pt>
                      <c:pt idx="128">
                        <c:v>116</c:v>
                      </c:pt>
                      <c:pt idx="129">
                        <c:v>114</c:v>
                      </c:pt>
                      <c:pt idx="130">
                        <c:v>121</c:v>
                      </c:pt>
                      <c:pt idx="131">
                        <c:v>106</c:v>
                      </c:pt>
                      <c:pt idx="132">
                        <c:v>114</c:v>
                      </c:pt>
                      <c:pt idx="133">
                        <c:v>100</c:v>
                      </c:pt>
                      <c:pt idx="134">
                        <c:v>101</c:v>
                      </c:pt>
                      <c:pt idx="135">
                        <c:v>116</c:v>
                      </c:pt>
                      <c:pt idx="136">
                        <c:v>109</c:v>
                      </c:pt>
                      <c:pt idx="137">
                        <c:v>109</c:v>
                      </c:pt>
                      <c:pt idx="138">
                        <c:v>110</c:v>
                      </c:pt>
                      <c:pt idx="139">
                        <c:v>129</c:v>
                      </c:pt>
                      <c:pt idx="140">
                        <c:v>109</c:v>
                      </c:pt>
                      <c:pt idx="141">
                        <c:v>140</c:v>
                      </c:pt>
                      <c:pt idx="142">
                        <c:v>115</c:v>
                      </c:pt>
                      <c:pt idx="143">
                        <c:v>117</c:v>
                      </c:pt>
                      <c:pt idx="144">
                        <c:v>99</c:v>
                      </c:pt>
                      <c:pt idx="145">
                        <c:v>98</c:v>
                      </c:pt>
                      <c:pt idx="146">
                        <c:v>112</c:v>
                      </c:pt>
                      <c:pt idx="147">
                        <c:v>113</c:v>
                      </c:pt>
                      <c:pt idx="148">
                        <c:v>107</c:v>
                      </c:pt>
                      <c:pt idx="149">
                        <c:v>106</c:v>
                      </c:pt>
                      <c:pt idx="150">
                        <c:v>107</c:v>
                      </c:pt>
                      <c:pt idx="151">
                        <c:v>119</c:v>
                      </c:pt>
                      <c:pt idx="152">
                        <c:v>123</c:v>
                      </c:pt>
                      <c:pt idx="153">
                        <c:v>121</c:v>
                      </c:pt>
                      <c:pt idx="154">
                        <c:v>95</c:v>
                      </c:pt>
                      <c:pt idx="155">
                        <c:v>112</c:v>
                      </c:pt>
                      <c:pt idx="156">
                        <c:v>134</c:v>
                      </c:pt>
                      <c:pt idx="157">
                        <c:v>126</c:v>
                      </c:pt>
                      <c:pt idx="158">
                        <c:v>705</c:v>
                      </c:pt>
                      <c:pt idx="159">
                        <c:v>725</c:v>
                      </c:pt>
                      <c:pt idx="160">
                        <c:v>146</c:v>
                      </c:pt>
                      <c:pt idx="161">
                        <c:v>204</c:v>
                      </c:pt>
                      <c:pt idx="162">
                        <c:v>158</c:v>
                      </c:pt>
                      <c:pt idx="163">
                        <c:v>118</c:v>
                      </c:pt>
                      <c:pt idx="164">
                        <c:v>109</c:v>
                      </c:pt>
                      <c:pt idx="165">
                        <c:v>108</c:v>
                      </c:pt>
                      <c:pt idx="166">
                        <c:v>107</c:v>
                      </c:pt>
                      <c:pt idx="167">
                        <c:v>115</c:v>
                      </c:pt>
                      <c:pt idx="168">
                        <c:v>96</c:v>
                      </c:pt>
                      <c:pt idx="169">
                        <c:v>70</c:v>
                      </c:pt>
                      <c:pt idx="170">
                        <c:v>111</c:v>
                      </c:pt>
                      <c:pt idx="171">
                        <c:v>113</c:v>
                      </c:pt>
                      <c:pt idx="172">
                        <c:v>92</c:v>
                      </c:pt>
                      <c:pt idx="173">
                        <c:v>93</c:v>
                      </c:pt>
                      <c:pt idx="174">
                        <c:v>106</c:v>
                      </c:pt>
                      <c:pt idx="175">
                        <c:v>119</c:v>
                      </c:pt>
                      <c:pt idx="176">
                        <c:v>117</c:v>
                      </c:pt>
                      <c:pt idx="177">
                        <c:v>103</c:v>
                      </c:pt>
                      <c:pt idx="178">
                        <c:v>84</c:v>
                      </c:pt>
                      <c:pt idx="179">
                        <c:v>100</c:v>
                      </c:pt>
                      <c:pt idx="180">
                        <c:v>122</c:v>
                      </c:pt>
                      <c:pt idx="181">
                        <c:v>90</c:v>
                      </c:pt>
                      <c:pt idx="182">
                        <c:v>101</c:v>
                      </c:pt>
                      <c:pt idx="183">
                        <c:v>119</c:v>
                      </c:pt>
                      <c:pt idx="184">
                        <c:v>92</c:v>
                      </c:pt>
                      <c:pt idx="185">
                        <c:v>90</c:v>
                      </c:pt>
                      <c:pt idx="186">
                        <c:v>101</c:v>
                      </c:pt>
                      <c:pt idx="187">
                        <c:v>125</c:v>
                      </c:pt>
                      <c:pt idx="188">
                        <c:v>95</c:v>
                      </c:pt>
                      <c:pt idx="189">
                        <c:v>103</c:v>
                      </c:pt>
                      <c:pt idx="190">
                        <c:v>99</c:v>
                      </c:pt>
                      <c:pt idx="191">
                        <c:v>100</c:v>
                      </c:pt>
                      <c:pt idx="192">
                        <c:v>118</c:v>
                      </c:pt>
                      <c:pt idx="193">
                        <c:v>107</c:v>
                      </c:pt>
                      <c:pt idx="194">
                        <c:v>121</c:v>
                      </c:pt>
                      <c:pt idx="195">
                        <c:v>131</c:v>
                      </c:pt>
                      <c:pt idx="196">
                        <c:v>137</c:v>
                      </c:pt>
                      <c:pt idx="197">
                        <c:v>107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2-A830-48B2-8899-B9A63E61BB4D}"/>
                  </c:ext>
                </c:extLst>
              </c15:ser>
            </c15:filteredBarSeries>
            <c15:filteredBarSeries>
              <c15:ser>
                <c:idx val="3"/>
                <c:order val="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'[Job Openings.xlsx]Layoffs, Quits and Other'!$G$1</c15:sqref>
                        </c15:formulaRef>
                      </c:ext>
                    </c:extLst>
                    <c:strCache>
                      <c:ptCount val="1"/>
                      <c:pt idx="0">
                        <c:v>Other Separations</c:v>
                      </c:pt>
                    </c:strCache>
                  </c:strRef>
                </c:tx>
                <c:spPr>
                  <a:solidFill>
                    <a:schemeClr val="accent4"/>
                  </a:solidFill>
                  <a:ln w="31750">
                    <a:solidFill>
                      <a:srgbClr val="7030A0"/>
                    </a:solidFill>
                  </a:ln>
                  <a:effectLst/>
                </c:spPr>
                <c:invertIfNegative val="0"/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'[Job Openings.xlsx]Layoffs, Quits and Other'!$A$2:$A$279</c15:sqref>
                        </c15:formulaRef>
                      </c:ext>
                    </c:extLst>
                    <c:numCache>
                      <c:formatCode>mmm\-yy</c:formatCode>
                      <c:ptCount val="278"/>
                      <c:pt idx="0">
                        <c:v>36861</c:v>
                      </c:pt>
                      <c:pt idx="1">
                        <c:v>36892</c:v>
                      </c:pt>
                      <c:pt idx="2">
                        <c:v>36923</c:v>
                      </c:pt>
                      <c:pt idx="3">
                        <c:v>36951</c:v>
                      </c:pt>
                      <c:pt idx="4">
                        <c:v>36982</c:v>
                      </c:pt>
                      <c:pt idx="5">
                        <c:v>37012</c:v>
                      </c:pt>
                      <c:pt idx="6">
                        <c:v>37043</c:v>
                      </c:pt>
                      <c:pt idx="7">
                        <c:v>37073</c:v>
                      </c:pt>
                      <c:pt idx="8">
                        <c:v>37104</c:v>
                      </c:pt>
                      <c:pt idx="9">
                        <c:v>37135</c:v>
                      </c:pt>
                      <c:pt idx="10">
                        <c:v>37165</c:v>
                      </c:pt>
                      <c:pt idx="11">
                        <c:v>37196</c:v>
                      </c:pt>
                      <c:pt idx="12">
                        <c:v>37226</c:v>
                      </c:pt>
                      <c:pt idx="13">
                        <c:v>37257</c:v>
                      </c:pt>
                      <c:pt idx="14">
                        <c:v>37288</c:v>
                      </c:pt>
                      <c:pt idx="15">
                        <c:v>37316</c:v>
                      </c:pt>
                      <c:pt idx="16">
                        <c:v>37347</c:v>
                      </c:pt>
                      <c:pt idx="17">
                        <c:v>37377</c:v>
                      </c:pt>
                      <c:pt idx="18">
                        <c:v>37408</c:v>
                      </c:pt>
                      <c:pt idx="19">
                        <c:v>37438</c:v>
                      </c:pt>
                      <c:pt idx="20">
                        <c:v>37469</c:v>
                      </c:pt>
                      <c:pt idx="21">
                        <c:v>37500</c:v>
                      </c:pt>
                      <c:pt idx="22">
                        <c:v>37530</c:v>
                      </c:pt>
                      <c:pt idx="23">
                        <c:v>37561</c:v>
                      </c:pt>
                      <c:pt idx="24">
                        <c:v>37591</c:v>
                      </c:pt>
                      <c:pt idx="25">
                        <c:v>37622</c:v>
                      </c:pt>
                      <c:pt idx="26">
                        <c:v>37653</c:v>
                      </c:pt>
                      <c:pt idx="27">
                        <c:v>37681</c:v>
                      </c:pt>
                      <c:pt idx="28">
                        <c:v>37712</c:v>
                      </c:pt>
                      <c:pt idx="29">
                        <c:v>37742</c:v>
                      </c:pt>
                      <c:pt idx="30">
                        <c:v>37773</c:v>
                      </c:pt>
                      <c:pt idx="31">
                        <c:v>37803</c:v>
                      </c:pt>
                      <c:pt idx="32">
                        <c:v>37834</c:v>
                      </c:pt>
                      <c:pt idx="33">
                        <c:v>37865</c:v>
                      </c:pt>
                      <c:pt idx="34">
                        <c:v>37895</c:v>
                      </c:pt>
                      <c:pt idx="35">
                        <c:v>37926</c:v>
                      </c:pt>
                      <c:pt idx="36">
                        <c:v>37956</c:v>
                      </c:pt>
                      <c:pt idx="37">
                        <c:v>37987</c:v>
                      </c:pt>
                      <c:pt idx="38">
                        <c:v>38018</c:v>
                      </c:pt>
                      <c:pt idx="39">
                        <c:v>38047</c:v>
                      </c:pt>
                      <c:pt idx="40">
                        <c:v>38078</c:v>
                      </c:pt>
                      <c:pt idx="41">
                        <c:v>38108</c:v>
                      </c:pt>
                      <c:pt idx="42">
                        <c:v>38139</c:v>
                      </c:pt>
                      <c:pt idx="43">
                        <c:v>38169</c:v>
                      </c:pt>
                      <c:pt idx="44">
                        <c:v>38200</c:v>
                      </c:pt>
                      <c:pt idx="45">
                        <c:v>38231</c:v>
                      </c:pt>
                      <c:pt idx="46">
                        <c:v>38261</c:v>
                      </c:pt>
                      <c:pt idx="47">
                        <c:v>38292</c:v>
                      </c:pt>
                      <c:pt idx="48">
                        <c:v>38322</c:v>
                      </c:pt>
                      <c:pt idx="49">
                        <c:v>38353</c:v>
                      </c:pt>
                      <c:pt idx="50">
                        <c:v>38384</c:v>
                      </c:pt>
                      <c:pt idx="51">
                        <c:v>38412</c:v>
                      </c:pt>
                      <c:pt idx="52">
                        <c:v>38443</c:v>
                      </c:pt>
                      <c:pt idx="53">
                        <c:v>38473</c:v>
                      </c:pt>
                      <c:pt idx="54">
                        <c:v>38504</c:v>
                      </c:pt>
                      <c:pt idx="55">
                        <c:v>38534</c:v>
                      </c:pt>
                      <c:pt idx="56">
                        <c:v>38565</c:v>
                      </c:pt>
                      <c:pt idx="57">
                        <c:v>38596</c:v>
                      </c:pt>
                      <c:pt idx="58">
                        <c:v>38626</c:v>
                      </c:pt>
                      <c:pt idx="59">
                        <c:v>38657</c:v>
                      </c:pt>
                      <c:pt idx="60">
                        <c:v>38687</c:v>
                      </c:pt>
                      <c:pt idx="61">
                        <c:v>38718</c:v>
                      </c:pt>
                      <c:pt idx="62">
                        <c:v>38749</c:v>
                      </c:pt>
                      <c:pt idx="63">
                        <c:v>38777</c:v>
                      </c:pt>
                      <c:pt idx="64">
                        <c:v>38808</c:v>
                      </c:pt>
                      <c:pt idx="65">
                        <c:v>38838</c:v>
                      </c:pt>
                      <c:pt idx="66">
                        <c:v>38869</c:v>
                      </c:pt>
                      <c:pt idx="67">
                        <c:v>38899</c:v>
                      </c:pt>
                      <c:pt idx="68">
                        <c:v>38930</c:v>
                      </c:pt>
                      <c:pt idx="69">
                        <c:v>38961</c:v>
                      </c:pt>
                      <c:pt idx="70">
                        <c:v>38991</c:v>
                      </c:pt>
                      <c:pt idx="71">
                        <c:v>39022</c:v>
                      </c:pt>
                      <c:pt idx="72">
                        <c:v>39052</c:v>
                      </c:pt>
                      <c:pt idx="73">
                        <c:v>39083</c:v>
                      </c:pt>
                      <c:pt idx="74">
                        <c:v>39114</c:v>
                      </c:pt>
                      <c:pt idx="75">
                        <c:v>39142</c:v>
                      </c:pt>
                      <c:pt idx="76">
                        <c:v>39173</c:v>
                      </c:pt>
                      <c:pt idx="77">
                        <c:v>39203</c:v>
                      </c:pt>
                      <c:pt idx="78">
                        <c:v>39234</c:v>
                      </c:pt>
                      <c:pt idx="79">
                        <c:v>39264</c:v>
                      </c:pt>
                      <c:pt idx="80">
                        <c:v>39295</c:v>
                      </c:pt>
                      <c:pt idx="81">
                        <c:v>39326</c:v>
                      </c:pt>
                      <c:pt idx="82">
                        <c:v>39356</c:v>
                      </c:pt>
                      <c:pt idx="83">
                        <c:v>39387</c:v>
                      </c:pt>
                      <c:pt idx="84">
                        <c:v>39417</c:v>
                      </c:pt>
                      <c:pt idx="85">
                        <c:v>39448</c:v>
                      </c:pt>
                      <c:pt idx="86">
                        <c:v>39479</c:v>
                      </c:pt>
                      <c:pt idx="87">
                        <c:v>39508</c:v>
                      </c:pt>
                      <c:pt idx="88">
                        <c:v>39539</c:v>
                      </c:pt>
                      <c:pt idx="89">
                        <c:v>39569</c:v>
                      </c:pt>
                      <c:pt idx="90">
                        <c:v>39600</c:v>
                      </c:pt>
                      <c:pt idx="91">
                        <c:v>39630</c:v>
                      </c:pt>
                      <c:pt idx="92">
                        <c:v>39661</c:v>
                      </c:pt>
                      <c:pt idx="93">
                        <c:v>39692</c:v>
                      </c:pt>
                      <c:pt idx="94">
                        <c:v>39722</c:v>
                      </c:pt>
                      <c:pt idx="95">
                        <c:v>39753</c:v>
                      </c:pt>
                      <c:pt idx="96">
                        <c:v>39783</c:v>
                      </c:pt>
                      <c:pt idx="97">
                        <c:v>39814</c:v>
                      </c:pt>
                      <c:pt idx="98">
                        <c:v>39845</c:v>
                      </c:pt>
                      <c:pt idx="99">
                        <c:v>39873</c:v>
                      </c:pt>
                      <c:pt idx="100">
                        <c:v>39904</c:v>
                      </c:pt>
                      <c:pt idx="101">
                        <c:v>39934</c:v>
                      </c:pt>
                      <c:pt idx="102">
                        <c:v>39965</c:v>
                      </c:pt>
                      <c:pt idx="103">
                        <c:v>39995</c:v>
                      </c:pt>
                      <c:pt idx="104">
                        <c:v>40026</c:v>
                      </c:pt>
                      <c:pt idx="105">
                        <c:v>40057</c:v>
                      </c:pt>
                      <c:pt idx="106">
                        <c:v>40087</c:v>
                      </c:pt>
                      <c:pt idx="107">
                        <c:v>40118</c:v>
                      </c:pt>
                      <c:pt idx="108">
                        <c:v>40148</c:v>
                      </c:pt>
                      <c:pt idx="109">
                        <c:v>40179</c:v>
                      </c:pt>
                      <c:pt idx="110">
                        <c:v>40210</c:v>
                      </c:pt>
                      <c:pt idx="111">
                        <c:v>40238</c:v>
                      </c:pt>
                      <c:pt idx="112">
                        <c:v>40269</c:v>
                      </c:pt>
                      <c:pt idx="113">
                        <c:v>40299</c:v>
                      </c:pt>
                      <c:pt idx="114">
                        <c:v>40330</c:v>
                      </c:pt>
                      <c:pt idx="115">
                        <c:v>40360</c:v>
                      </c:pt>
                      <c:pt idx="116">
                        <c:v>40391</c:v>
                      </c:pt>
                      <c:pt idx="117">
                        <c:v>40422</c:v>
                      </c:pt>
                      <c:pt idx="118">
                        <c:v>40452</c:v>
                      </c:pt>
                      <c:pt idx="119">
                        <c:v>40483</c:v>
                      </c:pt>
                      <c:pt idx="120">
                        <c:v>40513</c:v>
                      </c:pt>
                      <c:pt idx="121">
                        <c:v>40544</c:v>
                      </c:pt>
                      <c:pt idx="122">
                        <c:v>40575</c:v>
                      </c:pt>
                      <c:pt idx="123">
                        <c:v>40603</c:v>
                      </c:pt>
                      <c:pt idx="124">
                        <c:v>40634</c:v>
                      </c:pt>
                      <c:pt idx="125">
                        <c:v>40664</c:v>
                      </c:pt>
                      <c:pt idx="126">
                        <c:v>40695</c:v>
                      </c:pt>
                      <c:pt idx="127">
                        <c:v>40725</c:v>
                      </c:pt>
                      <c:pt idx="128">
                        <c:v>40756</c:v>
                      </c:pt>
                      <c:pt idx="129">
                        <c:v>40787</c:v>
                      </c:pt>
                      <c:pt idx="130">
                        <c:v>40817</c:v>
                      </c:pt>
                      <c:pt idx="131">
                        <c:v>40848</c:v>
                      </c:pt>
                      <c:pt idx="132">
                        <c:v>40878</c:v>
                      </c:pt>
                      <c:pt idx="133">
                        <c:v>40909</c:v>
                      </c:pt>
                      <c:pt idx="134">
                        <c:v>40940</c:v>
                      </c:pt>
                      <c:pt idx="135">
                        <c:v>40969</c:v>
                      </c:pt>
                      <c:pt idx="136">
                        <c:v>41000</c:v>
                      </c:pt>
                      <c:pt idx="137">
                        <c:v>41030</c:v>
                      </c:pt>
                      <c:pt idx="138">
                        <c:v>41061</c:v>
                      </c:pt>
                      <c:pt idx="139">
                        <c:v>41091</c:v>
                      </c:pt>
                      <c:pt idx="140">
                        <c:v>41122</c:v>
                      </c:pt>
                      <c:pt idx="141">
                        <c:v>41153</c:v>
                      </c:pt>
                      <c:pt idx="142">
                        <c:v>41183</c:v>
                      </c:pt>
                      <c:pt idx="143">
                        <c:v>41214</c:v>
                      </c:pt>
                      <c:pt idx="144">
                        <c:v>41244</c:v>
                      </c:pt>
                      <c:pt idx="145">
                        <c:v>41275</c:v>
                      </c:pt>
                      <c:pt idx="146">
                        <c:v>41306</c:v>
                      </c:pt>
                      <c:pt idx="147">
                        <c:v>41334</c:v>
                      </c:pt>
                      <c:pt idx="148">
                        <c:v>41365</c:v>
                      </c:pt>
                      <c:pt idx="149">
                        <c:v>41395</c:v>
                      </c:pt>
                      <c:pt idx="150">
                        <c:v>41426</c:v>
                      </c:pt>
                      <c:pt idx="151">
                        <c:v>41456</c:v>
                      </c:pt>
                      <c:pt idx="152">
                        <c:v>41487</c:v>
                      </c:pt>
                      <c:pt idx="153">
                        <c:v>41518</c:v>
                      </c:pt>
                      <c:pt idx="154">
                        <c:v>41548</c:v>
                      </c:pt>
                      <c:pt idx="155">
                        <c:v>41579</c:v>
                      </c:pt>
                      <c:pt idx="156">
                        <c:v>41609</c:v>
                      </c:pt>
                      <c:pt idx="157">
                        <c:v>41640</c:v>
                      </c:pt>
                      <c:pt idx="158">
                        <c:v>41671</c:v>
                      </c:pt>
                      <c:pt idx="159">
                        <c:v>41699</c:v>
                      </c:pt>
                      <c:pt idx="160">
                        <c:v>41730</c:v>
                      </c:pt>
                      <c:pt idx="161">
                        <c:v>41760</c:v>
                      </c:pt>
                      <c:pt idx="162">
                        <c:v>41791</c:v>
                      </c:pt>
                      <c:pt idx="163">
                        <c:v>41821</c:v>
                      </c:pt>
                      <c:pt idx="164">
                        <c:v>41852</c:v>
                      </c:pt>
                      <c:pt idx="165">
                        <c:v>41883</c:v>
                      </c:pt>
                      <c:pt idx="166">
                        <c:v>41913</c:v>
                      </c:pt>
                      <c:pt idx="167">
                        <c:v>41944</c:v>
                      </c:pt>
                      <c:pt idx="168">
                        <c:v>41974</c:v>
                      </c:pt>
                      <c:pt idx="169">
                        <c:v>42005</c:v>
                      </c:pt>
                      <c:pt idx="170">
                        <c:v>42036</c:v>
                      </c:pt>
                      <c:pt idx="171">
                        <c:v>42064</c:v>
                      </c:pt>
                      <c:pt idx="172">
                        <c:v>42095</c:v>
                      </c:pt>
                      <c:pt idx="173">
                        <c:v>42125</c:v>
                      </c:pt>
                      <c:pt idx="174">
                        <c:v>42156</c:v>
                      </c:pt>
                      <c:pt idx="175">
                        <c:v>42186</c:v>
                      </c:pt>
                      <c:pt idx="176">
                        <c:v>42217</c:v>
                      </c:pt>
                      <c:pt idx="177">
                        <c:v>42248</c:v>
                      </c:pt>
                      <c:pt idx="178">
                        <c:v>42278</c:v>
                      </c:pt>
                      <c:pt idx="179">
                        <c:v>42309</c:v>
                      </c:pt>
                      <c:pt idx="180">
                        <c:v>42339</c:v>
                      </c:pt>
                      <c:pt idx="181">
                        <c:v>42370</c:v>
                      </c:pt>
                      <c:pt idx="182">
                        <c:v>42401</c:v>
                      </c:pt>
                      <c:pt idx="183">
                        <c:v>42430</c:v>
                      </c:pt>
                      <c:pt idx="184">
                        <c:v>42461</c:v>
                      </c:pt>
                      <c:pt idx="185">
                        <c:v>42491</c:v>
                      </c:pt>
                      <c:pt idx="186">
                        <c:v>42522</c:v>
                      </c:pt>
                      <c:pt idx="187">
                        <c:v>42552</c:v>
                      </c:pt>
                      <c:pt idx="188">
                        <c:v>42583</c:v>
                      </c:pt>
                      <c:pt idx="189">
                        <c:v>42614</c:v>
                      </c:pt>
                      <c:pt idx="190">
                        <c:v>42644</c:v>
                      </c:pt>
                      <c:pt idx="191">
                        <c:v>42675</c:v>
                      </c:pt>
                      <c:pt idx="192">
                        <c:v>42705</c:v>
                      </c:pt>
                      <c:pt idx="193">
                        <c:v>42736</c:v>
                      </c:pt>
                      <c:pt idx="194">
                        <c:v>42767</c:v>
                      </c:pt>
                      <c:pt idx="195">
                        <c:v>42795</c:v>
                      </c:pt>
                      <c:pt idx="196">
                        <c:v>42826</c:v>
                      </c:pt>
                      <c:pt idx="197">
                        <c:v>42856</c:v>
                      </c:pt>
                      <c:pt idx="198">
                        <c:v>42887</c:v>
                      </c:pt>
                      <c:pt idx="199">
                        <c:v>42917</c:v>
                      </c:pt>
                      <c:pt idx="200">
                        <c:v>42948</c:v>
                      </c:pt>
                      <c:pt idx="201">
                        <c:v>42979</c:v>
                      </c:pt>
                      <c:pt idx="202">
                        <c:v>43009</c:v>
                      </c:pt>
                      <c:pt idx="203">
                        <c:v>43040</c:v>
                      </c:pt>
                      <c:pt idx="204">
                        <c:v>43070</c:v>
                      </c:pt>
                      <c:pt idx="205">
                        <c:v>43101</c:v>
                      </c:pt>
                      <c:pt idx="206">
                        <c:v>43132</c:v>
                      </c:pt>
                      <c:pt idx="207">
                        <c:v>43160</c:v>
                      </c:pt>
                      <c:pt idx="208">
                        <c:v>43191</c:v>
                      </c:pt>
                      <c:pt idx="209">
                        <c:v>43221</c:v>
                      </c:pt>
                      <c:pt idx="210">
                        <c:v>43252</c:v>
                      </c:pt>
                      <c:pt idx="211">
                        <c:v>43282</c:v>
                      </c:pt>
                      <c:pt idx="212">
                        <c:v>43313</c:v>
                      </c:pt>
                      <c:pt idx="213">
                        <c:v>43344</c:v>
                      </c:pt>
                      <c:pt idx="214">
                        <c:v>43374</c:v>
                      </c:pt>
                      <c:pt idx="215">
                        <c:v>43405</c:v>
                      </c:pt>
                      <c:pt idx="216">
                        <c:v>43435</c:v>
                      </c:pt>
                      <c:pt idx="217">
                        <c:v>43466</c:v>
                      </c:pt>
                      <c:pt idx="218">
                        <c:v>43497</c:v>
                      </c:pt>
                      <c:pt idx="219">
                        <c:v>43525</c:v>
                      </c:pt>
                      <c:pt idx="220">
                        <c:v>43556</c:v>
                      </c:pt>
                      <c:pt idx="221">
                        <c:v>43586</c:v>
                      </c:pt>
                      <c:pt idx="222">
                        <c:v>43617</c:v>
                      </c:pt>
                      <c:pt idx="223">
                        <c:v>43647</c:v>
                      </c:pt>
                      <c:pt idx="224">
                        <c:v>43678</c:v>
                      </c:pt>
                      <c:pt idx="225">
                        <c:v>43709</c:v>
                      </c:pt>
                      <c:pt idx="226">
                        <c:v>43739</c:v>
                      </c:pt>
                      <c:pt idx="227">
                        <c:v>43770</c:v>
                      </c:pt>
                      <c:pt idx="228">
                        <c:v>43800</c:v>
                      </c:pt>
                      <c:pt idx="229">
                        <c:v>43831</c:v>
                      </c:pt>
                      <c:pt idx="230">
                        <c:v>43862</c:v>
                      </c:pt>
                      <c:pt idx="231">
                        <c:v>43891</c:v>
                      </c:pt>
                      <c:pt idx="232">
                        <c:v>43922</c:v>
                      </c:pt>
                      <c:pt idx="233">
                        <c:v>43952</c:v>
                      </c:pt>
                      <c:pt idx="234">
                        <c:v>43983</c:v>
                      </c:pt>
                      <c:pt idx="235">
                        <c:v>44013</c:v>
                      </c:pt>
                      <c:pt idx="236">
                        <c:v>44044</c:v>
                      </c:pt>
                      <c:pt idx="237">
                        <c:v>44075</c:v>
                      </c:pt>
                      <c:pt idx="238">
                        <c:v>44105</c:v>
                      </c:pt>
                      <c:pt idx="239">
                        <c:v>44136</c:v>
                      </c:pt>
                      <c:pt idx="240">
                        <c:v>44166</c:v>
                      </c:pt>
                      <c:pt idx="241">
                        <c:v>44197</c:v>
                      </c:pt>
                      <c:pt idx="242">
                        <c:v>44228</c:v>
                      </c:pt>
                      <c:pt idx="243">
                        <c:v>44256</c:v>
                      </c:pt>
                      <c:pt idx="244">
                        <c:v>44287</c:v>
                      </c:pt>
                      <c:pt idx="245">
                        <c:v>44317</c:v>
                      </c:pt>
                      <c:pt idx="246">
                        <c:v>44348</c:v>
                      </c:pt>
                      <c:pt idx="247">
                        <c:v>44378</c:v>
                      </c:pt>
                      <c:pt idx="248">
                        <c:v>44409</c:v>
                      </c:pt>
                      <c:pt idx="249">
                        <c:v>44440</c:v>
                      </c:pt>
                      <c:pt idx="250">
                        <c:v>44470</c:v>
                      </c:pt>
                      <c:pt idx="251">
                        <c:v>44501</c:v>
                      </c:pt>
                      <c:pt idx="252">
                        <c:v>44531</c:v>
                      </c:pt>
                      <c:pt idx="253">
                        <c:v>44562</c:v>
                      </c:pt>
                      <c:pt idx="254">
                        <c:v>44593</c:v>
                      </c:pt>
                      <c:pt idx="255">
                        <c:v>44621</c:v>
                      </c:pt>
                      <c:pt idx="256">
                        <c:v>44652</c:v>
                      </c:pt>
                      <c:pt idx="257">
                        <c:v>44682</c:v>
                      </c:pt>
                      <c:pt idx="258">
                        <c:v>44713</c:v>
                      </c:pt>
                      <c:pt idx="259">
                        <c:v>44743</c:v>
                      </c:pt>
                      <c:pt idx="260">
                        <c:v>44774</c:v>
                      </c:pt>
                      <c:pt idx="261">
                        <c:v>44805</c:v>
                      </c:pt>
                      <c:pt idx="262">
                        <c:v>44835</c:v>
                      </c:pt>
                      <c:pt idx="263">
                        <c:v>44866</c:v>
                      </c:pt>
                      <c:pt idx="264">
                        <c:v>44896</c:v>
                      </c:pt>
                      <c:pt idx="265">
                        <c:v>44927</c:v>
                      </c:pt>
                      <c:pt idx="266">
                        <c:v>44958</c:v>
                      </c:pt>
                      <c:pt idx="267">
                        <c:v>44986</c:v>
                      </c:pt>
                      <c:pt idx="268">
                        <c:v>45017</c:v>
                      </c:pt>
                      <c:pt idx="269">
                        <c:v>45047</c:v>
                      </c:pt>
                      <c:pt idx="270">
                        <c:v>45078</c:v>
                      </c:pt>
                      <c:pt idx="271">
                        <c:v>45108</c:v>
                      </c:pt>
                      <c:pt idx="272">
                        <c:v>45139</c:v>
                      </c:pt>
                      <c:pt idx="273">
                        <c:v>45170</c:v>
                      </c:pt>
                      <c:pt idx="274">
                        <c:v>45200</c:v>
                      </c:pt>
                      <c:pt idx="275">
                        <c:v>45231</c:v>
                      </c:pt>
                      <c:pt idx="276">
                        <c:v>45261</c:v>
                      </c:pt>
                      <c:pt idx="277">
                        <c:v>45292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'[Job Openings.xlsx]Layoffs, Quits and Other'!$G$75:$G$279</c15:sqref>
                        </c15:formulaRef>
                      </c:ext>
                    </c:extLst>
                    <c:numCache>
                      <c:formatCode>#,##0</c:formatCode>
                      <c:ptCount val="205"/>
                      <c:pt idx="0">
                        <c:v>475</c:v>
                      </c:pt>
                      <c:pt idx="1">
                        <c:v>312</c:v>
                      </c:pt>
                      <c:pt idx="2">
                        <c:v>329</c:v>
                      </c:pt>
                      <c:pt idx="3">
                        <c:v>361</c:v>
                      </c:pt>
                      <c:pt idx="4">
                        <c:v>315</c:v>
                      </c:pt>
                      <c:pt idx="5">
                        <c:v>407</c:v>
                      </c:pt>
                      <c:pt idx="6">
                        <c:v>433</c:v>
                      </c:pt>
                      <c:pt idx="7">
                        <c:v>355</c:v>
                      </c:pt>
                      <c:pt idx="8">
                        <c:v>307</c:v>
                      </c:pt>
                      <c:pt idx="9">
                        <c:v>316</c:v>
                      </c:pt>
                      <c:pt idx="10">
                        <c:v>298</c:v>
                      </c:pt>
                      <c:pt idx="11">
                        <c:v>334</c:v>
                      </c:pt>
                      <c:pt idx="12">
                        <c:v>388</c:v>
                      </c:pt>
                      <c:pt idx="13">
                        <c:v>299</c:v>
                      </c:pt>
                      <c:pt idx="14">
                        <c:v>347</c:v>
                      </c:pt>
                      <c:pt idx="15">
                        <c:v>381</c:v>
                      </c:pt>
                      <c:pt idx="16">
                        <c:v>281</c:v>
                      </c:pt>
                      <c:pt idx="17">
                        <c:v>334</c:v>
                      </c:pt>
                      <c:pt idx="18">
                        <c:v>329</c:v>
                      </c:pt>
                      <c:pt idx="19">
                        <c:v>379</c:v>
                      </c:pt>
                      <c:pt idx="20">
                        <c:v>327</c:v>
                      </c:pt>
                      <c:pt idx="21">
                        <c:v>353</c:v>
                      </c:pt>
                      <c:pt idx="22">
                        <c:v>294</c:v>
                      </c:pt>
                      <c:pt idx="23">
                        <c:v>283</c:v>
                      </c:pt>
                      <c:pt idx="24">
                        <c:v>390</c:v>
                      </c:pt>
                      <c:pt idx="25">
                        <c:v>263</c:v>
                      </c:pt>
                      <c:pt idx="26">
                        <c:v>281</c:v>
                      </c:pt>
                      <c:pt idx="27">
                        <c:v>317</c:v>
                      </c:pt>
                      <c:pt idx="28">
                        <c:v>271</c:v>
                      </c:pt>
                      <c:pt idx="29">
                        <c:v>338</c:v>
                      </c:pt>
                      <c:pt idx="30">
                        <c:v>331</c:v>
                      </c:pt>
                      <c:pt idx="31">
                        <c:v>326</c:v>
                      </c:pt>
                      <c:pt idx="32">
                        <c:v>288</c:v>
                      </c:pt>
                      <c:pt idx="33">
                        <c:v>294</c:v>
                      </c:pt>
                      <c:pt idx="34">
                        <c:v>220</c:v>
                      </c:pt>
                      <c:pt idx="35">
                        <c:v>282</c:v>
                      </c:pt>
                      <c:pt idx="36">
                        <c:v>406</c:v>
                      </c:pt>
                      <c:pt idx="37">
                        <c:v>285</c:v>
                      </c:pt>
                      <c:pt idx="38">
                        <c:v>290</c:v>
                      </c:pt>
                      <c:pt idx="39">
                        <c:v>292</c:v>
                      </c:pt>
                      <c:pt idx="40">
                        <c:v>328</c:v>
                      </c:pt>
                      <c:pt idx="41">
                        <c:v>392</c:v>
                      </c:pt>
                      <c:pt idx="42">
                        <c:v>382</c:v>
                      </c:pt>
                      <c:pt idx="43">
                        <c:v>346</c:v>
                      </c:pt>
                      <c:pt idx="44">
                        <c:v>301</c:v>
                      </c:pt>
                      <c:pt idx="45">
                        <c:v>270</c:v>
                      </c:pt>
                      <c:pt idx="46">
                        <c:v>261</c:v>
                      </c:pt>
                      <c:pt idx="47">
                        <c:v>293</c:v>
                      </c:pt>
                      <c:pt idx="48">
                        <c:v>433</c:v>
                      </c:pt>
                      <c:pt idx="49">
                        <c:v>276</c:v>
                      </c:pt>
                      <c:pt idx="50">
                        <c:v>276</c:v>
                      </c:pt>
                      <c:pt idx="51">
                        <c:v>307</c:v>
                      </c:pt>
                      <c:pt idx="52">
                        <c:v>314</c:v>
                      </c:pt>
                      <c:pt idx="53">
                        <c:v>366</c:v>
                      </c:pt>
                      <c:pt idx="54">
                        <c:v>378</c:v>
                      </c:pt>
                      <c:pt idx="55">
                        <c:v>317</c:v>
                      </c:pt>
                      <c:pt idx="56">
                        <c:v>282</c:v>
                      </c:pt>
                      <c:pt idx="57">
                        <c:v>328</c:v>
                      </c:pt>
                      <c:pt idx="58">
                        <c:v>241</c:v>
                      </c:pt>
                      <c:pt idx="59">
                        <c:v>295</c:v>
                      </c:pt>
                      <c:pt idx="60">
                        <c:v>439</c:v>
                      </c:pt>
                      <c:pt idx="61">
                        <c:v>266</c:v>
                      </c:pt>
                      <c:pt idx="62">
                        <c:v>292</c:v>
                      </c:pt>
                      <c:pt idx="63">
                        <c:v>306</c:v>
                      </c:pt>
                      <c:pt idx="64">
                        <c:v>325</c:v>
                      </c:pt>
                      <c:pt idx="65">
                        <c:v>407</c:v>
                      </c:pt>
                      <c:pt idx="66">
                        <c:v>410</c:v>
                      </c:pt>
                      <c:pt idx="67">
                        <c:v>383</c:v>
                      </c:pt>
                      <c:pt idx="68">
                        <c:v>323</c:v>
                      </c:pt>
                      <c:pt idx="69">
                        <c:v>299</c:v>
                      </c:pt>
                      <c:pt idx="70">
                        <c:v>263</c:v>
                      </c:pt>
                      <c:pt idx="71">
                        <c:v>351</c:v>
                      </c:pt>
                      <c:pt idx="72">
                        <c:v>493</c:v>
                      </c:pt>
                      <c:pt idx="73">
                        <c:v>280</c:v>
                      </c:pt>
                      <c:pt idx="74">
                        <c:v>288</c:v>
                      </c:pt>
                      <c:pt idx="75">
                        <c:v>322</c:v>
                      </c:pt>
                      <c:pt idx="76">
                        <c:v>373</c:v>
                      </c:pt>
                      <c:pt idx="77">
                        <c:v>427</c:v>
                      </c:pt>
                      <c:pt idx="78">
                        <c:v>394</c:v>
                      </c:pt>
                      <c:pt idx="79">
                        <c:v>396</c:v>
                      </c:pt>
                      <c:pt idx="80">
                        <c:v>313</c:v>
                      </c:pt>
                      <c:pt idx="81">
                        <c:v>275</c:v>
                      </c:pt>
                      <c:pt idx="82">
                        <c:v>264</c:v>
                      </c:pt>
                      <c:pt idx="83">
                        <c:v>325</c:v>
                      </c:pt>
                      <c:pt idx="84">
                        <c:v>409</c:v>
                      </c:pt>
                      <c:pt idx="85">
                        <c:v>312</c:v>
                      </c:pt>
                      <c:pt idx="86">
                        <c:v>315</c:v>
                      </c:pt>
                      <c:pt idx="87">
                        <c:v>339</c:v>
                      </c:pt>
                      <c:pt idx="88">
                        <c:v>389</c:v>
                      </c:pt>
                      <c:pt idx="89">
                        <c:v>398</c:v>
                      </c:pt>
                      <c:pt idx="90">
                        <c:v>371</c:v>
                      </c:pt>
                      <c:pt idx="91">
                        <c:v>421</c:v>
                      </c:pt>
                      <c:pt idx="92">
                        <c:v>396</c:v>
                      </c:pt>
                      <c:pt idx="93">
                        <c:v>341</c:v>
                      </c:pt>
                      <c:pt idx="94">
                        <c:v>277</c:v>
                      </c:pt>
                      <c:pt idx="95">
                        <c:v>403</c:v>
                      </c:pt>
                      <c:pt idx="96">
                        <c:v>428</c:v>
                      </c:pt>
                      <c:pt idx="97">
                        <c:v>307</c:v>
                      </c:pt>
                      <c:pt idx="98">
                        <c:v>312</c:v>
                      </c:pt>
                      <c:pt idx="99">
                        <c:v>367</c:v>
                      </c:pt>
                      <c:pt idx="100">
                        <c:v>383</c:v>
                      </c:pt>
                      <c:pt idx="101">
                        <c:v>466</c:v>
                      </c:pt>
                      <c:pt idx="102">
                        <c:v>421</c:v>
                      </c:pt>
                      <c:pt idx="103">
                        <c:v>427</c:v>
                      </c:pt>
                      <c:pt idx="104">
                        <c:v>360</c:v>
                      </c:pt>
                      <c:pt idx="105">
                        <c:v>340</c:v>
                      </c:pt>
                      <c:pt idx="106">
                        <c:v>324</c:v>
                      </c:pt>
                      <c:pt idx="107">
                        <c:v>356</c:v>
                      </c:pt>
                      <c:pt idx="108">
                        <c:v>507</c:v>
                      </c:pt>
                      <c:pt idx="109">
                        <c:v>324</c:v>
                      </c:pt>
                      <c:pt idx="110">
                        <c:v>325</c:v>
                      </c:pt>
                      <c:pt idx="111">
                        <c:v>376</c:v>
                      </c:pt>
                      <c:pt idx="112">
                        <c:v>343</c:v>
                      </c:pt>
                      <c:pt idx="113">
                        <c:v>410</c:v>
                      </c:pt>
                      <c:pt idx="114">
                        <c:v>367</c:v>
                      </c:pt>
                      <c:pt idx="115">
                        <c:v>383</c:v>
                      </c:pt>
                      <c:pt idx="116">
                        <c:v>338</c:v>
                      </c:pt>
                      <c:pt idx="117">
                        <c:v>355</c:v>
                      </c:pt>
                      <c:pt idx="118">
                        <c:v>287</c:v>
                      </c:pt>
                      <c:pt idx="119">
                        <c:v>374</c:v>
                      </c:pt>
                      <c:pt idx="120">
                        <c:v>466</c:v>
                      </c:pt>
                      <c:pt idx="121">
                        <c:v>321</c:v>
                      </c:pt>
                      <c:pt idx="122">
                        <c:v>335</c:v>
                      </c:pt>
                      <c:pt idx="123">
                        <c:v>346</c:v>
                      </c:pt>
                      <c:pt idx="124">
                        <c:v>365</c:v>
                      </c:pt>
                      <c:pt idx="125">
                        <c:v>395</c:v>
                      </c:pt>
                      <c:pt idx="126">
                        <c:v>356</c:v>
                      </c:pt>
                      <c:pt idx="127">
                        <c:v>402</c:v>
                      </c:pt>
                      <c:pt idx="128">
                        <c:v>302</c:v>
                      </c:pt>
                      <c:pt idx="129">
                        <c:v>316</c:v>
                      </c:pt>
                      <c:pt idx="130">
                        <c:v>280</c:v>
                      </c:pt>
                      <c:pt idx="131">
                        <c:v>297</c:v>
                      </c:pt>
                      <c:pt idx="132">
                        <c:v>421</c:v>
                      </c:pt>
                      <c:pt idx="133">
                        <c:v>286</c:v>
                      </c:pt>
                      <c:pt idx="134">
                        <c:v>344</c:v>
                      </c:pt>
                      <c:pt idx="135">
                        <c:v>330</c:v>
                      </c:pt>
                      <c:pt idx="136">
                        <c:v>327</c:v>
                      </c:pt>
                      <c:pt idx="137">
                        <c:v>418</c:v>
                      </c:pt>
                      <c:pt idx="138">
                        <c:v>375</c:v>
                      </c:pt>
                      <c:pt idx="139">
                        <c:v>346</c:v>
                      </c:pt>
                      <c:pt idx="140">
                        <c:v>324</c:v>
                      </c:pt>
                      <c:pt idx="141">
                        <c:v>305</c:v>
                      </c:pt>
                      <c:pt idx="142">
                        <c:v>274</c:v>
                      </c:pt>
                      <c:pt idx="143">
                        <c:v>313</c:v>
                      </c:pt>
                      <c:pt idx="144">
                        <c:v>379</c:v>
                      </c:pt>
                      <c:pt idx="145">
                        <c:v>307</c:v>
                      </c:pt>
                      <c:pt idx="146">
                        <c:v>304</c:v>
                      </c:pt>
                      <c:pt idx="147">
                        <c:v>305</c:v>
                      </c:pt>
                      <c:pt idx="148">
                        <c:v>299</c:v>
                      </c:pt>
                      <c:pt idx="149">
                        <c:v>374</c:v>
                      </c:pt>
                      <c:pt idx="150">
                        <c:v>381</c:v>
                      </c:pt>
                      <c:pt idx="151">
                        <c:v>328</c:v>
                      </c:pt>
                      <c:pt idx="152">
                        <c:v>328</c:v>
                      </c:pt>
                      <c:pt idx="153">
                        <c:v>336</c:v>
                      </c:pt>
                      <c:pt idx="154">
                        <c:v>301</c:v>
                      </c:pt>
                      <c:pt idx="155">
                        <c:v>359</c:v>
                      </c:pt>
                      <c:pt idx="156">
                        <c:v>431</c:v>
                      </c:pt>
                      <c:pt idx="157">
                        <c:v>291</c:v>
                      </c:pt>
                      <c:pt idx="158">
                        <c:v>334</c:v>
                      </c:pt>
                      <c:pt idx="159">
                        <c:v>347</c:v>
                      </c:pt>
                      <c:pt idx="160">
                        <c:v>291</c:v>
                      </c:pt>
                      <c:pt idx="161">
                        <c:v>374</c:v>
                      </c:pt>
                      <c:pt idx="162">
                        <c:v>391</c:v>
                      </c:pt>
                      <c:pt idx="163">
                        <c:v>364</c:v>
                      </c:pt>
                      <c:pt idx="164">
                        <c:v>363</c:v>
                      </c:pt>
                      <c:pt idx="165">
                        <c:v>318</c:v>
                      </c:pt>
                      <c:pt idx="166">
                        <c:v>260</c:v>
                      </c:pt>
                      <c:pt idx="167">
                        <c:v>343</c:v>
                      </c:pt>
                      <c:pt idx="168">
                        <c:v>345</c:v>
                      </c:pt>
                      <c:pt idx="169">
                        <c:v>284</c:v>
                      </c:pt>
                      <c:pt idx="170">
                        <c:v>310</c:v>
                      </c:pt>
                      <c:pt idx="171">
                        <c:v>341</c:v>
                      </c:pt>
                      <c:pt idx="172">
                        <c:v>314</c:v>
                      </c:pt>
                      <c:pt idx="173">
                        <c:v>427</c:v>
                      </c:pt>
                      <c:pt idx="174">
                        <c:v>387</c:v>
                      </c:pt>
                      <c:pt idx="175">
                        <c:v>410</c:v>
                      </c:pt>
                      <c:pt idx="176">
                        <c:v>348</c:v>
                      </c:pt>
                      <c:pt idx="177">
                        <c:v>362</c:v>
                      </c:pt>
                      <c:pt idx="178">
                        <c:v>321</c:v>
                      </c:pt>
                      <c:pt idx="179">
                        <c:v>402</c:v>
                      </c:pt>
                      <c:pt idx="180">
                        <c:v>477</c:v>
                      </c:pt>
                      <c:pt idx="181">
                        <c:v>297</c:v>
                      </c:pt>
                      <c:pt idx="182">
                        <c:v>324</c:v>
                      </c:pt>
                      <c:pt idx="183">
                        <c:v>315</c:v>
                      </c:pt>
                      <c:pt idx="184">
                        <c:v>314</c:v>
                      </c:pt>
                      <c:pt idx="185">
                        <c:v>413</c:v>
                      </c:pt>
                      <c:pt idx="186">
                        <c:v>399</c:v>
                      </c:pt>
                      <c:pt idx="187">
                        <c:v>417</c:v>
                      </c:pt>
                      <c:pt idx="188">
                        <c:v>303</c:v>
                      </c:pt>
                      <c:pt idx="189">
                        <c:v>241</c:v>
                      </c:pt>
                      <c:pt idx="190">
                        <c:v>252</c:v>
                      </c:pt>
                      <c:pt idx="191">
                        <c:v>361</c:v>
                      </c:pt>
                      <c:pt idx="192">
                        <c:v>358</c:v>
                      </c:pt>
                      <c:pt idx="193">
                        <c:v>275</c:v>
                      </c:pt>
                      <c:pt idx="194">
                        <c:v>276</c:v>
                      </c:pt>
                      <c:pt idx="195">
                        <c:v>290</c:v>
                      </c:pt>
                      <c:pt idx="196">
                        <c:v>294</c:v>
                      </c:pt>
                      <c:pt idx="197">
                        <c:v>381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3-A830-48B2-8899-B9A63E61BB4D}"/>
                  </c:ext>
                </c:extLst>
              </c15:ser>
            </c15:filteredBarSeries>
            <c15:filteredBarSeries>
              <c15:ser>
                <c:idx val="4"/>
                <c:order val="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'[Job Openings.xlsx]Layoffs, Quits and Other'!$H$1</c15:sqref>
                        </c15:formulaRef>
                      </c:ext>
                    </c:extLst>
                    <c:strCache>
                      <c:ptCount val="1"/>
                      <c:pt idx="0">
                        <c:v>Total nonfarm separations (NSA)</c:v>
                      </c:pt>
                    </c:strCache>
                  </c:strRef>
                </c:tx>
                <c:spPr>
                  <a:solidFill>
                    <a:srgbClr val="00B050"/>
                  </a:solidFill>
                  <a:ln w="31750">
                    <a:solidFill>
                      <a:srgbClr val="00B050"/>
                    </a:solidFill>
                  </a:ln>
                  <a:effectLst/>
                </c:spPr>
                <c:invertIfNegative val="0"/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'[Job Openings.xlsx]Layoffs, Quits and Other'!$A$2:$A$279</c15:sqref>
                        </c15:formulaRef>
                      </c:ext>
                    </c:extLst>
                    <c:numCache>
                      <c:formatCode>mmm\-yy</c:formatCode>
                      <c:ptCount val="278"/>
                      <c:pt idx="0">
                        <c:v>36861</c:v>
                      </c:pt>
                      <c:pt idx="1">
                        <c:v>36892</c:v>
                      </c:pt>
                      <c:pt idx="2">
                        <c:v>36923</c:v>
                      </c:pt>
                      <c:pt idx="3">
                        <c:v>36951</c:v>
                      </c:pt>
                      <c:pt idx="4">
                        <c:v>36982</c:v>
                      </c:pt>
                      <c:pt idx="5">
                        <c:v>37012</c:v>
                      </c:pt>
                      <c:pt idx="6">
                        <c:v>37043</c:v>
                      </c:pt>
                      <c:pt idx="7">
                        <c:v>37073</c:v>
                      </c:pt>
                      <c:pt idx="8">
                        <c:v>37104</c:v>
                      </c:pt>
                      <c:pt idx="9">
                        <c:v>37135</c:v>
                      </c:pt>
                      <c:pt idx="10">
                        <c:v>37165</c:v>
                      </c:pt>
                      <c:pt idx="11">
                        <c:v>37196</c:v>
                      </c:pt>
                      <c:pt idx="12">
                        <c:v>37226</c:v>
                      </c:pt>
                      <c:pt idx="13">
                        <c:v>37257</c:v>
                      </c:pt>
                      <c:pt idx="14">
                        <c:v>37288</c:v>
                      </c:pt>
                      <c:pt idx="15">
                        <c:v>37316</c:v>
                      </c:pt>
                      <c:pt idx="16">
                        <c:v>37347</c:v>
                      </c:pt>
                      <c:pt idx="17">
                        <c:v>37377</c:v>
                      </c:pt>
                      <c:pt idx="18">
                        <c:v>37408</c:v>
                      </c:pt>
                      <c:pt idx="19">
                        <c:v>37438</c:v>
                      </c:pt>
                      <c:pt idx="20">
                        <c:v>37469</c:v>
                      </c:pt>
                      <c:pt idx="21">
                        <c:v>37500</c:v>
                      </c:pt>
                      <c:pt idx="22">
                        <c:v>37530</c:v>
                      </c:pt>
                      <c:pt idx="23">
                        <c:v>37561</c:v>
                      </c:pt>
                      <c:pt idx="24">
                        <c:v>37591</c:v>
                      </c:pt>
                      <c:pt idx="25">
                        <c:v>37622</c:v>
                      </c:pt>
                      <c:pt idx="26">
                        <c:v>37653</c:v>
                      </c:pt>
                      <c:pt idx="27">
                        <c:v>37681</c:v>
                      </c:pt>
                      <c:pt idx="28">
                        <c:v>37712</c:v>
                      </c:pt>
                      <c:pt idx="29">
                        <c:v>37742</c:v>
                      </c:pt>
                      <c:pt idx="30">
                        <c:v>37773</c:v>
                      </c:pt>
                      <c:pt idx="31">
                        <c:v>37803</c:v>
                      </c:pt>
                      <c:pt idx="32">
                        <c:v>37834</c:v>
                      </c:pt>
                      <c:pt idx="33">
                        <c:v>37865</c:v>
                      </c:pt>
                      <c:pt idx="34">
                        <c:v>37895</c:v>
                      </c:pt>
                      <c:pt idx="35">
                        <c:v>37926</c:v>
                      </c:pt>
                      <c:pt idx="36">
                        <c:v>37956</c:v>
                      </c:pt>
                      <c:pt idx="37">
                        <c:v>37987</c:v>
                      </c:pt>
                      <c:pt idx="38">
                        <c:v>38018</c:v>
                      </c:pt>
                      <c:pt idx="39">
                        <c:v>38047</c:v>
                      </c:pt>
                      <c:pt idx="40">
                        <c:v>38078</c:v>
                      </c:pt>
                      <c:pt idx="41">
                        <c:v>38108</c:v>
                      </c:pt>
                      <c:pt idx="42">
                        <c:v>38139</c:v>
                      </c:pt>
                      <c:pt idx="43">
                        <c:v>38169</c:v>
                      </c:pt>
                      <c:pt idx="44">
                        <c:v>38200</c:v>
                      </c:pt>
                      <c:pt idx="45">
                        <c:v>38231</c:v>
                      </c:pt>
                      <c:pt idx="46">
                        <c:v>38261</c:v>
                      </c:pt>
                      <c:pt idx="47">
                        <c:v>38292</c:v>
                      </c:pt>
                      <c:pt idx="48">
                        <c:v>38322</c:v>
                      </c:pt>
                      <c:pt idx="49">
                        <c:v>38353</c:v>
                      </c:pt>
                      <c:pt idx="50">
                        <c:v>38384</c:v>
                      </c:pt>
                      <c:pt idx="51">
                        <c:v>38412</c:v>
                      </c:pt>
                      <c:pt idx="52">
                        <c:v>38443</c:v>
                      </c:pt>
                      <c:pt idx="53">
                        <c:v>38473</c:v>
                      </c:pt>
                      <c:pt idx="54">
                        <c:v>38504</c:v>
                      </c:pt>
                      <c:pt idx="55">
                        <c:v>38534</c:v>
                      </c:pt>
                      <c:pt idx="56">
                        <c:v>38565</c:v>
                      </c:pt>
                      <c:pt idx="57">
                        <c:v>38596</c:v>
                      </c:pt>
                      <c:pt idx="58">
                        <c:v>38626</c:v>
                      </c:pt>
                      <c:pt idx="59">
                        <c:v>38657</c:v>
                      </c:pt>
                      <c:pt idx="60">
                        <c:v>38687</c:v>
                      </c:pt>
                      <c:pt idx="61">
                        <c:v>38718</c:v>
                      </c:pt>
                      <c:pt idx="62">
                        <c:v>38749</c:v>
                      </c:pt>
                      <c:pt idx="63">
                        <c:v>38777</c:v>
                      </c:pt>
                      <c:pt idx="64">
                        <c:v>38808</c:v>
                      </c:pt>
                      <c:pt idx="65">
                        <c:v>38838</c:v>
                      </c:pt>
                      <c:pt idx="66">
                        <c:v>38869</c:v>
                      </c:pt>
                      <c:pt idx="67">
                        <c:v>38899</c:v>
                      </c:pt>
                      <c:pt idx="68">
                        <c:v>38930</c:v>
                      </c:pt>
                      <c:pt idx="69">
                        <c:v>38961</c:v>
                      </c:pt>
                      <c:pt idx="70">
                        <c:v>38991</c:v>
                      </c:pt>
                      <c:pt idx="71">
                        <c:v>39022</c:v>
                      </c:pt>
                      <c:pt idx="72">
                        <c:v>39052</c:v>
                      </c:pt>
                      <c:pt idx="73">
                        <c:v>39083</c:v>
                      </c:pt>
                      <c:pt idx="74">
                        <c:v>39114</c:v>
                      </c:pt>
                      <c:pt idx="75">
                        <c:v>39142</c:v>
                      </c:pt>
                      <c:pt idx="76">
                        <c:v>39173</c:v>
                      </c:pt>
                      <c:pt idx="77">
                        <c:v>39203</c:v>
                      </c:pt>
                      <c:pt idx="78">
                        <c:v>39234</c:v>
                      </c:pt>
                      <c:pt idx="79">
                        <c:v>39264</c:v>
                      </c:pt>
                      <c:pt idx="80">
                        <c:v>39295</c:v>
                      </c:pt>
                      <c:pt idx="81">
                        <c:v>39326</c:v>
                      </c:pt>
                      <c:pt idx="82">
                        <c:v>39356</c:v>
                      </c:pt>
                      <c:pt idx="83">
                        <c:v>39387</c:v>
                      </c:pt>
                      <c:pt idx="84">
                        <c:v>39417</c:v>
                      </c:pt>
                      <c:pt idx="85">
                        <c:v>39448</c:v>
                      </c:pt>
                      <c:pt idx="86">
                        <c:v>39479</c:v>
                      </c:pt>
                      <c:pt idx="87">
                        <c:v>39508</c:v>
                      </c:pt>
                      <c:pt idx="88">
                        <c:v>39539</c:v>
                      </c:pt>
                      <c:pt idx="89">
                        <c:v>39569</c:v>
                      </c:pt>
                      <c:pt idx="90">
                        <c:v>39600</c:v>
                      </c:pt>
                      <c:pt idx="91">
                        <c:v>39630</c:v>
                      </c:pt>
                      <c:pt idx="92">
                        <c:v>39661</c:v>
                      </c:pt>
                      <c:pt idx="93">
                        <c:v>39692</c:v>
                      </c:pt>
                      <c:pt idx="94">
                        <c:v>39722</c:v>
                      </c:pt>
                      <c:pt idx="95">
                        <c:v>39753</c:v>
                      </c:pt>
                      <c:pt idx="96">
                        <c:v>39783</c:v>
                      </c:pt>
                      <c:pt idx="97">
                        <c:v>39814</c:v>
                      </c:pt>
                      <c:pt idx="98">
                        <c:v>39845</c:v>
                      </c:pt>
                      <c:pt idx="99">
                        <c:v>39873</c:v>
                      </c:pt>
                      <c:pt idx="100">
                        <c:v>39904</c:v>
                      </c:pt>
                      <c:pt idx="101">
                        <c:v>39934</c:v>
                      </c:pt>
                      <c:pt idx="102">
                        <c:v>39965</c:v>
                      </c:pt>
                      <c:pt idx="103">
                        <c:v>39995</c:v>
                      </c:pt>
                      <c:pt idx="104">
                        <c:v>40026</c:v>
                      </c:pt>
                      <c:pt idx="105">
                        <c:v>40057</c:v>
                      </c:pt>
                      <c:pt idx="106">
                        <c:v>40087</c:v>
                      </c:pt>
                      <c:pt idx="107">
                        <c:v>40118</c:v>
                      </c:pt>
                      <c:pt idx="108">
                        <c:v>40148</c:v>
                      </c:pt>
                      <c:pt idx="109">
                        <c:v>40179</c:v>
                      </c:pt>
                      <c:pt idx="110">
                        <c:v>40210</c:v>
                      </c:pt>
                      <c:pt idx="111">
                        <c:v>40238</c:v>
                      </c:pt>
                      <c:pt idx="112">
                        <c:v>40269</c:v>
                      </c:pt>
                      <c:pt idx="113">
                        <c:v>40299</c:v>
                      </c:pt>
                      <c:pt idx="114">
                        <c:v>40330</c:v>
                      </c:pt>
                      <c:pt idx="115">
                        <c:v>40360</c:v>
                      </c:pt>
                      <c:pt idx="116">
                        <c:v>40391</c:v>
                      </c:pt>
                      <c:pt idx="117">
                        <c:v>40422</c:v>
                      </c:pt>
                      <c:pt idx="118">
                        <c:v>40452</c:v>
                      </c:pt>
                      <c:pt idx="119">
                        <c:v>40483</c:v>
                      </c:pt>
                      <c:pt idx="120">
                        <c:v>40513</c:v>
                      </c:pt>
                      <c:pt idx="121">
                        <c:v>40544</c:v>
                      </c:pt>
                      <c:pt idx="122">
                        <c:v>40575</c:v>
                      </c:pt>
                      <c:pt idx="123">
                        <c:v>40603</c:v>
                      </c:pt>
                      <c:pt idx="124">
                        <c:v>40634</c:v>
                      </c:pt>
                      <c:pt idx="125">
                        <c:v>40664</c:v>
                      </c:pt>
                      <c:pt idx="126">
                        <c:v>40695</c:v>
                      </c:pt>
                      <c:pt idx="127">
                        <c:v>40725</c:v>
                      </c:pt>
                      <c:pt idx="128">
                        <c:v>40756</c:v>
                      </c:pt>
                      <c:pt idx="129">
                        <c:v>40787</c:v>
                      </c:pt>
                      <c:pt idx="130">
                        <c:v>40817</c:v>
                      </c:pt>
                      <c:pt idx="131">
                        <c:v>40848</c:v>
                      </c:pt>
                      <c:pt idx="132">
                        <c:v>40878</c:v>
                      </c:pt>
                      <c:pt idx="133">
                        <c:v>40909</c:v>
                      </c:pt>
                      <c:pt idx="134">
                        <c:v>40940</c:v>
                      </c:pt>
                      <c:pt idx="135">
                        <c:v>40969</c:v>
                      </c:pt>
                      <c:pt idx="136">
                        <c:v>41000</c:v>
                      </c:pt>
                      <c:pt idx="137">
                        <c:v>41030</c:v>
                      </c:pt>
                      <c:pt idx="138">
                        <c:v>41061</c:v>
                      </c:pt>
                      <c:pt idx="139">
                        <c:v>41091</c:v>
                      </c:pt>
                      <c:pt idx="140">
                        <c:v>41122</c:v>
                      </c:pt>
                      <c:pt idx="141">
                        <c:v>41153</c:v>
                      </c:pt>
                      <c:pt idx="142">
                        <c:v>41183</c:v>
                      </c:pt>
                      <c:pt idx="143">
                        <c:v>41214</c:v>
                      </c:pt>
                      <c:pt idx="144">
                        <c:v>41244</c:v>
                      </c:pt>
                      <c:pt idx="145">
                        <c:v>41275</c:v>
                      </c:pt>
                      <c:pt idx="146">
                        <c:v>41306</c:v>
                      </c:pt>
                      <c:pt idx="147">
                        <c:v>41334</c:v>
                      </c:pt>
                      <c:pt idx="148">
                        <c:v>41365</c:v>
                      </c:pt>
                      <c:pt idx="149">
                        <c:v>41395</c:v>
                      </c:pt>
                      <c:pt idx="150">
                        <c:v>41426</c:v>
                      </c:pt>
                      <c:pt idx="151">
                        <c:v>41456</c:v>
                      </c:pt>
                      <c:pt idx="152">
                        <c:v>41487</c:v>
                      </c:pt>
                      <c:pt idx="153">
                        <c:v>41518</c:v>
                      </c:pt>
                      <c:pt idx="154">
                        <c:v>41548</c:v>
                      </c:pt>
                      <c:pt idx="155">
                        <c:v>41579</c:v>
                      </c:pt>
                      <c:pt idx="156">
                        <c:v>41609</c:v>
                      </c:pt>
                      <c:pt idx="157">
                        <c:v>41640</c:v>
                      </c:pt>
                      <c:pt idx="158">
                        <c:v>41671</c:v>
                      </c:pt>
                      <c:pt idx="159">
                        <c:v>41699</c:v>
                      </c:pt>
                      <c:pt idx="160">
                        <c:v>41730</c:v>
                      </c:pt>
                      <c:pt idx="161">
                        <c:v>41760</c:v>
                      </c:pt>
                      <c:pt idx="162">
                        <c:v>41791</c:v>
                      </c:pt>
                      <c:pt idx="163">
                        <c:v>41821</c:v>
                      </c:pt>
                      <c:pt idx="164">
                        <c:v>41852</c:v>
                      </c:pt>
                      <c:pt idx="165">
                        <c:v>41883</c:v>
                      </c:pt>
                      <c:pt idx="166">
                        <c:v>41913</c:v>
                      </c:pt>
                      <c:pt idx="167">
                        <c:v>41944</c:v>
                      </c:pt>
                      <c:pt idx="168">
                        <c:v>41974</c:v>
                      </c:pt>
                      <c:pt idx="169">
                        <c:v>42005</c:v>
                      </c:pt>
                      <c:pt idx="170">
                        <c:v>42036</c:v>
                      </c:pt>
                      <c:pt idx="171">
                        <c:v>42064</c:v>
                      </c:pt>
                      <c:pt idx="172">
                        <c:v>42095</c:v>
                      </c:pt>
                      <c:pt idx="173">
                        <c:v>42125</c:v>
                      </c:pt>
                      <c:pt idx="174">
                        <c:v>42156</c:v>
                      </c:pt>
                      <c:pt idx="175">
                        <c:v>42186</c:v>
                      </c:pt>
                      <c:pt idx="176">
                        <c:v>42217</c:v>
                      </c:pt>
                      <c:pt idx="177">
                        <c:v>42248</c:v>
                      </c:pt>
                      <c:pt idx="178">
                        <c:v>42278</c:v>
                      </c:pt>
                      <c:pt idx="179">
                        <c:v>42309</c:v>
                      </c:pt>
                      <c:pt idx="180">
                        <c:v>42339</c:v>
                      </c:pt>
                      <c:pt idx="181">
                        <c:v>42370</c:v>
                      </c:pt>
                      <c:pt idx="182">
                        <c:v>42401</c:v>
                      </c:pt>
                      <c:pt idx="183">
                        <c:v>42430</c:v>
                      </c:pt>
                      <c:pt idx="184">
                        <c:v>42461</c:v>
                      </c:pt>
                      <c:pt idx="185">
                        <c:v>42491</c:v>
                      </c:pt>
                      <c:pt idx="186">
                        <c:v>42522</c:v>
                      </c:pt>
                      <c:pt idx="187">
                        <c:v>42552</c:v>
                      </c:pt>
                      <c:pt idx="188">
                        <c:v>42583</c:v>
                      </c:pt>
                      <c:pt idx="189">
                        <c:v>42614</c:v>
                      </c:pt>
                      <c:pt idx="190">
                        <c:v>42644</c:v>
                      </c:pt>
                      <c:pt idx="191">
                        <c:v>42675</c:v>
                      </c:pt>
                      <c:pt idx="192">
                        <c:v>42705</c:v>
                      </c:pt>
                      <c:pt idx="193">
                        <c:v>42736</c:v>
                      </c:pt>
                      <c:pt idx="194">
                        <c:v>42767</c:v>
                      </c:pt>
                      <c:pt idx="195">
                        <c:v>42795</c:v>
                      </c:pt>
                      <c:pt idx="196">
                        <c:v>42826</c:v>
                      </c:pt>
                      <c:pt idx="197">
                        <c:v>42856</c:v>
                      </c:pt>
                      <c:pt idx="198">
                        <c:v>42887</c:v>
                      </c:pt>
                      <c:pt idx="199">
                        <c:v>42917</c:v>
                      </c:pt>
                      <c:pt idx="200">
                        <c:v>42948</c:v>
                      </c:pt>
                      <c:pt idx="201">
                        <c:v>42979</c:v>
                      </c:pt>
                      <c:pt idx="202">
                        <c:v>43009</c:v>
                      </c:pt>
                      <c:pt idx="203">
                        <c:v>43040</c:v>
                      </c:pt>
                      <c:pt idx="204">
                        <c:v>43070</c:v>
                      </c:pt>
                      <c:pt idx="205">
                        <c:v>43101</c:v>
                      </c:pt>
                      <c:pt idx="206">
                        <c:v>43132</c:v>
                      </c:pt>
                      <c:pt idx="207">
                        <c:v>43160</c:v>
                      </c:pt>
                      <c:pt idx="208">
                        <c:v>43191</c:v>
                      </c:pt>
                      <c:pt idx="209">
                        <c:v>43221</c:v>
                      </c:pt>
                      <c:pt idx="210">
                        <c:v>43252</c:v>
                      </c:pt>
                      <c:pt idx="211">
                        <c:v>43282</c:v>
                      </c:pt>
                      <c:pt idx="212">
                        <c:v>43313</c:v>
                      </c:pt>
                      <c:pt idx="213">
                        <c:v>43344</c:v>
                      </c:pt>
                      <c:pt idx="214">
                        <c:v>43374</c:v>
                      </c:pt>
                      <c:pt idx="215">
                        <c:v>43405</c:v>
                      </c:pt>
                      <c:pt idx="216">
                        <c:v>43435</c:v>
                      </c:pt>
                      <c:pt idx="217">
                        <c:v>43466</c:v>
                      </c:pt>
                      <c:pt idx="218">
                        <c:v>43497</c:v>
                      </c:pt>
                      <c:pt idx="219">
                        <c:v>43525</c:v>
                      </c:pt>
                      <c:pt idx="220">
                        <c:v>43556</c:v>
                      </c:pt>
                      <c:pt idx="221">
                        <c:v>43586</c:v>
                      </c:pt>
                      <c:pt idx="222">
                        <c:v>43617</c:v>
                      </c:pt>
                      <c:pt idx="223">
                        <c:v>43647</c:v>
                      </c:pt>
                      <c:pt idx="224">
                        <c:v>43678</c:v>
                      </c:pt>
                      <c:pt idx="225">
                        <c:v>43709</c:v>
                      </c:pt>
                      <c:pt idx="226">
                        <c:v>43739</c:v>
                      </c:pt>
                      <c:pt idx="227">
                        <c:v>43770</c:v>
                      </c:pt>
                      <c:pt idx="228">
                        <c:v>43800</c:v>
                      </c:pt>
                      <c:pt idx="229">
                        <c:v>43831</c:v>
                      </c:pt>
                      <c:pt idx="230">
                        <c:v>43862</c:v>
                      </c:pt>
                      <c:pt idx="231">
                        <c:v>43891</c:v>
                      </c:pt>
                      <c:pt idx="232">
                        <c:v>43922</c:v>
                      </c:pt>
                      <c:pt idx="233">
                        <c:v>43952</c:v>
                      </c:pt>
                      <c:pt idx="234">
                        <c:v>43983</c:v>
                      </c:pt>
                      <c:pt idx="235">
                        <c:v>44013</c:v>
                      </c:pt>
                      <c:pt idx="236">
                        <c:v>44044</c:v>
                      </c:pt>
                      <c:pt idx="237">
                        <c:v>44075</c:v>
                      </c:pt>
                      <c:pt idx="238">
                        <c:v>44105</c:v>
                      </c:pt>
                      <c:pt idx="239">
                        <c:v>44136</c:v>
                      </c:pt>
                      <c:pt idx="240">
                        <c:v>44166</c:v>
                      </c:pt>
                      <c:pt idx="241">
                        <c:v>44197</c:v>
                      </c:pt>
                      <c:pt idx="242">
                        <c:v>44228</c:v>
                      </c:pt>
                      <c:pt idx="243">
                        <c:v>44256</c:v>
                      </c:pt>
                      <c:pt idx="244">
                        <c:v>44287</c:v>
                      </c:pt>
                      <c:pt idx="245">
                        <c:v>44317</c:v>
                      </c:pt>
                      <c:pt idx="246">
                        <c:v>44348</c:v>
                      </c:pt>
                      <c:pt idx="247">
                        <c:v>44378</c:v>
                      </c:pt>
                      <c:pt idx="248">
                        <c:v>44409</c:v>
                      </c:pt>
                      <c:pt idx="249">
                        <c:v>44440</c:v>
                      </c:pt>
                      <c:pt idx="250">
                        <c:v>44470</c:v>
                      </c:pt>
                      <c:pt idx="251">
                        <c:v>44501</c:v>
                      </c:pt>
                      <c:pt idx="252">
                        <c:v>44531</c:v>
                      </c:pt>
                      <c:pt idx="253">
                        <c:v>44562</c:v>
                      </c:pt>
                      <c:pt idx="254">
                        <c:v>44593</c:v>
                      </c:pt>
                      <c:pt idx="255">
                        <c:v>44621</c:v>
                      </c:pt>
                      <c:pt idx="256">
                        <c:v>44652</c:v>
                      </c:pt>
                      <c:pt idx="257">
                        <c:v>44682</c:v>
                      </c:pt>
                      <c:pt idx="258">
                        <c:v>44713</c:v>
                      </c:pt>
                      <c:pt idx="259">
                        <c:v>44743</c:v>
                      </c:pt>
                      <c:pt idx="260">
                        <c:v>44774</c:v>
                      </c:pt>
                      <c:pt idx="261">
                        <c:v>44805</c:v>
                      </c:pt>
                      <c:pt idx="262">
                        <c:v>44835</c:v>
                      </c:pt>
                      <c:pt idx="263">
                        <c:v>44866</c:v>
                      </c:pt>
                      <c:pt idx="264">
                        <c:v>44896</c:v>
                      </c:pt>
                      <c:pt idx="265">
                        <c:v>44927</c:v>
                      </c:pt>
                      <c:pt idx="266">
                        <c:v>44958</c:v>
                      </c:pt>
                      <c:pt idx="267">
                        <c:v>44986</c:v>
                      </c:pt>
                      <c:pt idx="268">
                        <c:v>45017</c:v>
                      </c:pt>
                      <c:pt idx="269">
                        <c:v>45047</c:v>
                      </c:pt>
                      <c:pt idx="270">
                        <c:v>45078</c:v>
                      </c:pt>
                      <c:pt idx="271">
                        <c:v>45108</c:v>
                      </c:pt>
                      <c:pt idx="272">
                        <c:v>45139</c:v>
                      </c:pt>
                      <c:pt idx="273">
                        <c:v>45170</c:v>
                      </c:pt>
                      <c:pt idx="274">
                        <c:v>45200</c:v>
                      </c:pt>
                      <c:pt idx="275">
                        <c:v>45231</c:v>
                      </c:pt>
                      <c:pt idx="276">
                        <c:v>45261</c:v>
                      </c:pt>
                      <c:pt idx="277">
                        <c:v>45292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'[Job Openings.xlsx]Layoffs, Quits and Other'!$H$75:$H$279</c15:sqref>
                        </c15:formulaRef>
                      </c:ext>
                    </c:extLst>
                    <c:numCache>
                      <c:formatCode>#,##0</c:formatCode>
                      <c:ptCount val="205"/>
                      <c:pt idx="0">
                        <c:v>5921</c:v>
                      </c:pt>
                      <c:pt idx="1">
                        <c:v>4184</c:v>
                      </c:pt>
                      <c:pt idx="2">
                        <c:v>4455</c:v>
                      </c:pt>
                      <c:pt idx="3">
                        <c:v>5225</c:v>
                      </c:pt>
                      <c:pt idx="4">
                        <c:v>5104</c:v>
                      </c:pt>
                      <c:pt idx="5">
                        <c:v>5225</c:v>
                      </c:pt>
                      <c:pt idx="6">
                        <c:v>5756</c:v>
                      </c:pt>
                      <c:pt idx="7">
                        <c:v>6313</c:v>
                      </c:pt>
                      <c:pt idx="8">
                        <c:v>5466</c:v>
                      </c:pt>
                      <c:pt idx="9">
                        <c:v>5565</c:v>
                      </c:pt>
                      <c:pt idx="10">
                        <c:v>4591</c:v>
                      </c:pt>
                      <c:pt idx="11">
                        <c:v>4847</c:v>
                      </c:pt>
                      <c:pt idx="12">
                        <c:v>5785</c:v>
                      </c:pt>
                      <c:pt idx="13">
                        <c:v>4264</c:v>
                      </c:pt>
                      <c:pt idx="14">
                        <c:v>4189</c:v>
                      </c:pt>
                      <c:pt idx="15">
                        <c:v>5080</c:v>
                      </c:pt>
                      <c:pt idx="16">
                        <c:v>4685</c:v>
                      </c:pt>
                      <c:pt idx="17">
                        <c:v>5104</c:v>
                      </c:pt>
                      <c:pt idx="18">
                        <c:v>5288</c:v>
                      </c:pt>
                      <c:pt idx="19">
                        <c:v>5870</c:v>
                      </c:pt>
                      <c:pt idx="20">
                        <c:v>5147</c:v>
                      </c:pt>
                      <c:pt idx="21">
                        <c:v>5231</c:v>
                      </c:pt>
                      <c:pt idx="22">
                        <c:v>4365</c:v>
                      </c:pt>
                      <c:pt idx="23">
                        <c:v>4874</c:v>
                      </c:pt>
                      <c:pt idx="24">
                        <c:v>5642</c:v>
                      </c:pt>
                      <c:pt idx="25">
                        <c:v>3900</c:v>
                      </c:pt>
                      <c:pt idx="26">
                        <c:v>3895</c:v>
                      </c:pt>
                      <c:pt idx="27">
                        <c:v>4513</c:v>
                      </c:pt>
                      <c:pt idx="28">
                        <c:v>4012</c:v>
                      </c:pt>
                      <c:pt idx="29">
                        <c:v>4305</c:v>
                      </c:pt>
                      <c:pt idx="30">
                        <c:v>4650</c:v>
                      </c:pt>
                      <c:pt idx="31">
                        <c:v>4804</c:v>
                      </c:pt>
                      <c:pt idx="32">
                        <c:v>4309</c:v>
                      </c:pt>
                      <c:pt idx="33">
                        <c:v>4234</c:v>
                      </c:pt>
                      <c:pt idx="34">
                        <c:v>3588</c:v>
                      </c:pt>
                      <c:pt idx="35">
                        <c:v>4087</c:v>
                      </c:pt>
                      <c:pt idx="36">
                        <c:v>4469</c:v>
                      </c:pt>
                      <c:pt idx="37">
                        <c:v>3168</c:v>
                      </c:pt>
                      <c:pt idx="38">
                        <c:v>3387</c:v>
                      </c:pt>
                      <c:pt idx="39">
                        <c:v>3815</c:v>
                      </c:pt>
                      <c:pt idx="40">
                        <c:v>3816</c:v>
                      </c:pt>
                      <c:pt idx="41">
                        <c:v>4471</c:v>
                      </c:pt>
                      <c:pt idx="42">
                        <c:v>4631</c:v>
                      </c:pt>
                      <c:pt idx="43">
                        <c:v>4873</c:v>
                      </c:pt>
                      <c:pt idx="44">
                        <c:v>4276</c:v>
                      </c:pt>
                      <c:pt idx="45">
                        <c:v>4052</c:v>
                      </c:pt>
                      <c:pt idx="46">
                        <c:v>3617</c:v>
                      </c:pt>
                      <c:pt idx="47">
                        <c:v>4096</c:v>
                      </c:pt>
                      <c:pt idx="48">
                        <c:v>4533</c:v>
                      </c:pt>
                      <c:pt idx="49">
                        <c:v>3200</c:v>
                      </c:pt>
                      <c:pt idx="50">
                        <c:v>3461</c:v>
                      </c:pt>
                      <c:pt idx="51">
                        <c:v>3860</c:v>
                      </c:pt>
                      <c:pt idx="52">
                        <c:v>4144</c:v>
                      </c:pt>
                      <c:pt idx="53">
                        <c:v>4292</c:v>
                      </c:pt>
                      <c:pt idx="54">
                        <c:v>4552</c:v>
                      </c:pt>
                      <c:pt idx="55">
                        <c:v>5016</c:v>
                      </c:pt>
                      <c:pt idx="56">
                        <c:v>4508</c:v>
                      </c:pt>
                      <c:pt idx="57">
                        <c:v>4298</c:v>
                      </c:pt>
                      <c:pt idx="58">
                        <c:v>3778</c:v>
                      </c:pt>
                      <c:pt idx="59">
                        <c:v>3972</c:v>
                      </c:pt>
                      <c:pt idx="60">
                        <c:v>4633</c:v>
                      </c:pt>
                      <c:pt idx="61">
                        <c:v>3440</c:v>
                      </c:pt>
                      <c:pt idx="62">
                        <c:v>3619</c:v>
                      </c:pt>
                      <c:pt idx="63">
                        <c:v>4193</c:v>
                      </c:pt>
                      <c:pt idx="64">
                        <c:v>4423</c:v>
                      </c:pt>
                      <c:pt idx="65">
                        <c:v>4571</c:v>
                      </c:pt>
                      <c:pt idx="66">
                        <c:v>4502</c:v>
                      </c:pt>
                      <c:pt idx="67">
                        <c:v>5193</c:v>
                      </c:pt>
                      <c:pt idx="68">
                        <c:v>4373</c:v>
                      </c:pt>
                      <c:pt idx="69">
                        <c:v>4352</c:v>
                      </c:pt>
                      <c:pt idx="70">
                        <c:v>3821</c:v>
                      </c:pt>
                      <c:pt idx="71">
                        <c:v>3973</c:v>
                      </c:pt>
                      <c:pt idx="72">
                        <c:v>4849</c:v>
                      </c:pt>
                      <c:pt idx="73">
                        <c:v>3399</c:v>
                      </c:pt>
                      <c:pt idx="74">
                        <c:v>3586</c:v>
                      </c:pt>
                      <c:pt idx="75">
                        <c:v>4283</c:v>
                      </c:pt>
                      <c:pt idx="76">
                        <c:v>4441</c:v>
                      </c:pt>
                      <c:pt idx="77">
                        <c:v>4538</c:v>
                      </c:pt>
                      <c:pt idx="78">
                        <c:v>4783</c:v>
                      </c:pt>
                      <c:pt idx="79">
                        <c:v>5380</c:v>
                      </c:pt>
                      <c:pt idx="80">
                        <c:v>4844</c:v>
                      </c:pt>
                      <c:pt idx="81">
                        <c:v>4425</c:v>
                      </c:pt>
                      <c:pt idx="82">
                        <c:v>3797</c:v>
                      </c:pt>
                      <c:pt idx="83">
                        <c:v>4239</c:v>
                      </c:pt>
                      <c:pt idx="84">
                        <c:v>4982</c:v>
                      </c:pt>
                      <c:pt idx="85">
                        <c:v>3605</c:v>
                      </c:pt>
                      <c:pt idx="86">
                        <c:v>3884</c:v>
                      </c:pt>
                      <c:pt idx="87">
                        <c:v>4465</c:v>
                      </c:pt>
                      <c:pt idx="88">
                        <c:v>4613</c:v>
                      </c:pt>
                      <c:pt idx="89">
                        <c:v>4795</c:v>
                      </c:pt>
                      <c:pt idx="90">
                        <c:v>5106</c:v>
                      </c:pt>
                      <c:pt idx="91">
                        <c:v>5547</c:v>
                      </c:pt>
                      <c:pt idx="92">
                        <c:v>5190</c:v>
                      </c:pt>
                      <c:pt idx="93">
                        <c:v>5009</c:v>
                      </c:pt>
                      <c:pt idx="94">
                        <c:v>4097</c:v>
                      </c:pt>
                      <c:pt idx="95">
                        <c:v>4638</c:v>
                      </c:pt>
                      <c:pt idx="96">
                        <c:v>5432</c:v>
                      </c:pt>
                      <c:pt idx="97">
                        <c:v>3853</c:v>
                      </c:pt>
                      <c:pt idx="98">
                        <c:v>4416</c:v>
                      </c:pt>
                      <c:pt idx="99">
                        <c:v>4784</c:v>
                      </c:pt>
                      <c:pt idx="100">
                        <c:v>4877</c:v>
                      </c:pt>
                      <c:pt idx="101">
                        <c:v>5227</c:v>
                      </c:pt>
                      <c:pt idx="102">
                        <c:v>5243</c:v>
                      </c:pt>
                      <c:pt idx="103">
                        <c:v>6084</c:v>
                      </c:pt>
                      <c:pt idx="104">
                        <c:v>5431</c:v>
                      </c:pt>
                      <c:pt idx="105">
                        <c:v>5154</c:v>
                      </c:pt>
                      <c:pt idx="106">
                        <c:v>4449</c:v>
                      </c:pt>
                      <c:pt idx="107">
                        <c:v>4980</c:v>
                      </c:pt>
                      <c:pt idx="108">
                        <c:v>5622</c:v>
                      </c:pt>
                      <c:pt idx="109">
                        <c:v>4255</c:v>
                      </c:pt>
                      <c:pt idx="110">
                        <c:v>4525</c:v>
                      </c:pt>
                      <c:pt idx="111">
                        <c:v>4941</c:v>
                      </c:pt>
                      <c:pt idx="112">
                        <c:v>5200</c:v>
                      </c:pt>
                      <c:pt idx="113">
                        <c:v>5382</c:v>
                      </c:pt>
                      <c:pt idx="114">
                        <c:v>5438</c:v>
                      </c:pt>
                      <c:pt idx="115">
                        <c:v>6230</c:v>
                      </c:pt>
                      <c:pt idx="116">
                        <c:v>5304</c:v>
                      </c:pt>
                      <c:pt idx="117">
                        <c:v>5240</c:v>
                      </c:pt>
                      <c:pt idx="118">
                        <c:v>4523</c:v>
                      </c:pt>
                      <c:pt idx="119">
                        <c:v>4852</c:v>
                      </c:pt>
                      <c:pt idx="120">
                        <c:v>5798</c:v>
                      </c:pt>
                      <c:pt idx="121">
                        <c:v>4131</c:v>
                      </c:pt>
                      <c:pt idx="122">
                        <c:v>4661</c:v>
                      </c:pt>
                      <c:pt idx="123">
                        <c:v>4911</c:v>
                      </c:pt>
                      <c:pt idx="124">
                        <c:v>5278</c:v>
                      </c:pt>
                      <c:pt idx="125">
                        <c:v>5724</c:v>
                      </c:pt>
                      <c:pt idx="126">
                        <c:v>5718</c:v>
                      </c:pt>
                      <c:pt idx="127">
                        <c:v>6453</c:v>
                      </c:pt>
                      <c:pt idx="128">
                        <c:v>5677</c:v>
                      </c:pt>
                      <c:pt idx="129">
                        <c:v>5559</c:v>
                      </c:pt>
                      <c:pt idx="130">
                        <c:v>4641</c:v>
                      </c:pt>
                      <c:pt idx="131">
                        <c:v>4949</c:v>
                      </c:pt>
                      <c:pt idx="132">
                        <c:v>5800</c:v>
                      </c:pt>
                      <c:pt idx="133">
                        <c:v>4247</c:v>
                      </c:pt>
                      <c:pt idx="134">
                        <c:v>4845</c:v>
                      </c:pt>
                      <c:pt idx="135">
                        <c:v>5293</c:v>
                      </c:pt>
                      <c:pt idx="136">
                        <c:v>5485</c:v>
                      </c:pt>
                      <c:pt idx="137">
                        <c:v>5840</c:v>
                      </c:pt>
                      <c:pt idx="138">
                        <c:v>6066</c:v>
                      </c:pt>
                      <c:pt idx="139">
                        <c:v>6644</c:v>
                      </c:pt>
                      <c:pt idx="140">
                        <c:v>5823</c:v>
                      </c:pt>
                      <c:pt idx="141">
                        <c:v>5749</c:v>
                      </c:pt>
                      <c:pt idx="142">
                        <c:v>5086</c:v>
                      </c:pt>
                      <c:pt idx="143">
                        <c:v>5296</c:v>
                      </c:pt>
                      <c:pt idx="144">
                        <c:v>5919</c:v>
                      </c:pt>
                      <c:pt idx="145">
                        <c:v>4583</c:v>
                      </c:pt>
                      <c:pt idx="146">
                        <c:v>4924</c:v>
                      </c:pt>
                      <c:pt idx="147">
                        <c:v>5623</c:v>
                      </c:pt>
                      <c:pt idx="148">
                        <c:v>5567</c:v>
                      </c:pt>
                      <c:pt idx="149">
                        <c:v>5899</c:v>
                      </c:pt>
                      <c:pt idx="150">
                        <c:v>6342</c:v>
                      </c:pt>
                      <c:pt idx="151">
                        <c:v>6707</c:v>
                      </c:pt>
                      <c:pt idx="152">
                        <c:v>6064</c:v>
                      </c:pt>
                      <c:pt idx="153">
                        <c:v>5744</c:v>
                      </c:pt>
                      <c:pt idx="154">
                        <c:v>5029</c:v>
                      </c:pt>
                      <c:pt idx="155">
                        <c:v>5600</c:v>
                      </c:pt>
                      <c:pt idx="156">
                        <c:v>6124</c:v>
                      </c:pt>
                      <c:pt idx="157">
                        <c:v>4663</c:v>
                      </c:pt>
                      <c:pt idx="158">
                        <c:v>15625</c:v>
                      </c:pt>
                      <c:pt idx="159">
                        <c:v>11452</c:v>
                      </c:pt>
                      <c:pt idx="160">
                        <c:v>4595</c:v>
                      </c:pt>
                      <c:pt idx="161">
                        <c:v>5482</c:v>
                      </c:pt>
                      <c:pt idx="162">
                        <c:v>5754</c:v>
                      </c:pt>
                      <c:pt idx="163">
                        <c:v>5883</c:v>
                      </c:pt>
                      <c:pt idx="164">
                        <c:v>5392</c:v>
                      </c:pt>
                      <c:pt idx="165">
                        <c:v>5425</c:v>
                      </c:pt>
                      <c:pt idx="166">
                        <c:v>5034</c:v>
                      </c:pt>
                      <c:pt idx="167">
                        <c:v>5413</c:v>
                      </c:pt>
                      <c:pt idx="168">
                        <c:v>5659</c:v>
                      </c:pt>
                      <c:pt idx="169">
                        <c:v>4377</c:v>
                      </c:pt>
                      <c:pt idx="170">
                        <c:v>4856</c:v>
                      </c:pt>
                      <c:pt idx="171">
                        <c:v>5735</c:v>
                      </c:pt>
                      <c:pt idx="172">
                        <c:v>5368</c:v>
                      </c:pt>
                      <c:pt idx="173">
                        <c:v>6035</c:v>
                      </c:pt>
                      <c:pt idx="174">
                        <c:v>6454</c:v>
                      </c:pt>
                      <c:pt idx="175">
                        <c:v>6898</c:v>
                      </c:pt>
                      <c:pt idx="176">
                        <c:v>6341</c:v>
                      </c:pt>
                      <c:pt idx="177">
                        <c:v>5956</c:v>
                      </c:pt>
                      <c:pt idx="178">
                        <c:v>5556</c:v>
                      </c:pt>
                      <c:pt idx="179">
                        <c:v>5797</c:v>
                      </c:pt>
                      <c:pt idx="180">
                        <c:v>6595</c:v>
                      </c:pt>
                      <c:pt idx="181">
                        <c:v>5009</c:v>
                      </c:pt>
                      <c:pt idx="182">
                        <c:v>5532</c:v>
                      </c:pt>
                      <c:pt idx="183">
                        <c:v>6208</c:v>
                      </c:pt>
                      <c:pt idx="184">
                        <c:v>5924</c:v>
                      </c:pt>
                      <c:pt idx="185">
                        <c:v>6393</c:v>
                      </c:pt>
                      <c:pt idx="186">
                        <c:v>6461</c:v>
                      </c:pt>
                      <c:pt idx="187">
                        <c:v>7351</c:v>
                      </c:pt>
                      <c:pt idx="188">
                        <c:v>6078</c:v>
                      </c:pt>
                      <c:pt idx="189">
                        <c:v>5848</c:v>
                      </c:pt>
                      <c:pt idx="190">
                        <c:v>5276</c:v>
                      </c:pt>
                      <c:pt idx="191">
                        <c:v>5598</c:v>
                      </c:pt>
                      <c:pt idx="192">
                        <c:v>6415</c:v>
                      </c:pt>
                      <c:pt idx="193">
                        <c:v>4766</c:v>
                      </c:pt>
                      <c:pt idx="194">
                        <c:v>5235</c:v>
                      </c:pt>
                      <c:pt idx="195">
                        <c:v>5578</c:v>
                      </c:pt>
                      <c:pt idx="196">
                        <c:v>5794</c:v>
                      </c:pt>
                      <c:pt idx="197">
                        <c:v>5938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4-A830-48B2-8899-B9A63E61BB4D}"/>
                  </c:ext>
                </c:extLst>
              </c15:ser>
            </c15:filteredBarSeries>
          </c:ext>
        </c:extLst>
      </c:barChart>
      <c:dateAx>
        <c:axId val="2073416031"/>
        <c:scaling>
          <c:orientation val="minMax"/>
          <c:min val="36892"/>
        </c:scaling>
        <c:delete val="0"/>
        <c:axPos val="b"/>
        <c:numFmt formatCode="mmm\-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51676096"/>
        <c:crosses val="autoZero"/>
        <c:auto val="1"/>
        <c:lblOffset val="100"/>
        <c:baseTimeUnit val="months"/>
        <c:majorUnit val="12"/>
        <c:majorTimeUnit val="months"/>
      </c:dateAx>
      <c:valAx>
        <c:axId val="751676096"/>
        <c:scaling>
          <c:orientation val="minMax"/>
          <c:max val="600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7341603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4400" b="0" i="0" u="none" strike="noStrike" kern="1200" spc="0" baseline="0">
                <a:solidFill>
                  <a:srgbClr val="122C37"/>
                </a:solidFill>
                <a:latin typeface="Raleway" pitchFamily="2" charset="0"/>
                <a:ea typeface="+mn-ea"/>
                <a:cs typeface="+mn-cs"/>
              </a:defRPr>
            </a:pPr>
            <a:r>
              <a:rPr lang="en-US" sz="7200" b="1" i="0" u="none" strike="noStrike" kern="1200" spc="0" baseline="0" dirty="0">
                <a:solidFill>
                  <a:srgbClr val="122C37"/>
                </a:solidFill>
                <a:latin typeface="Raleway" pitchFamily="2" charset="0"/>
              </a:rPr>
              <a:t>US Real (Inflation Adjusted) GDP</a:t>
            </a:r>
          </a:p>
          <a:p>
            <a:pPr>
              <a:defRPr sz="4400">
                <a:solidFill>
                  <a:srgbClr val="122C37"/>
                </a:solidFill>
                <a:latin typeface="Raleway" pitchFamily="2" charset="0"/>
              </a:defRPr>
            </a:pPr>
            <a:r>
              <a:rPr lang="en-US" sz="3600" b="0" i="0" u="none" strike="noStrike" kern="1200" spc="0" baseline="0" dirty="0">
                <a:solidFill>
                  <a:srgbClr val="122C37"/>
                </a:solidFill>
                <a:latin typeface="Raleway" pitchFamily="2" charset="0"/>
              </a:rPr>
              <a:t>Quarter-over-Quarter (4Q23 vs 4Q22) Growth</a:t>
            </a:r>
          </a:p>
        </c:rich>
      </c:tx>
      <c:layout>
        <c:manualLayout>
          <c:xMode val="edge"/>
          <c:yMode val="edge"/>
          <c:x val="0.11393524686830883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4400" b="0" i="0" u="none" strike="noStrike" kern="1200" spc="0" baseline="0">
              <a:solidFill>
                <a:srgbClr val="122C37"/>
              </a:solidFill>
              <a:latin typeface="Raleway" pitchFamily="2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'[Cyclical Analysis and Leading Indicators.xlsx]Real GDP'!$D$1</c:f>
              <c:strCache>
                <c:ptCount val="1"/>
                <c:pt idx="0">
                  <c:v>Vs. 1yr ago</c:v>
                </c:pt>
              </c:strCache>
            </c:strRef>
          </c:tx>
          <c:spPr>
            <a:ln w="63500" cap="rnd">
              <a:solidFill>
                <a:srgbClr val="003C71"/>
              </a:solidFill>
              <a:round/>
            </a:ln>
            <a:effectLst/>
          </c:spPr>
          <c:marker>
            <c:symbol val="none"/>
          </c:marker>
          <c:dLbls>
            <c:dLbl>
              <c:idx val="91"/>
              <c:layout>
                <c:manualLayout>
                  <c:x val="0"/>
                  <c:y val="-3.6109226144216973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2400" b="1" i="0" u="none" strike="noStrike" kern="120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D210DB02-878A-4ADC-904D-EF07DE8B8BE6}" type="VALUE">
                      <a:rPr lang="en-US" sz="2400" b="1">
                        <a:solidFill>
                          <a:schemeClr val="bg1"/>
                        </a:solidFill>
                      </a:rPr>
                      <a:pPr>
                        <a:defRPr sz="2400" b="1">
                          <a:solidFill>
                            <a:schemeClr val="bg1"/>
                          </a:solidFill>
                        </a:defRPr>
                      </a:pPr>
                      <a:t>[VALUE]</a:t>
                    </a:fld>
                    <a:r>
                      <a:rPr lang="en-US" sz="2400" b="1">
                        <a:solidFill>
                          <a:schemeClr val="bg1"/>
                        </a:solidFill>
                      </a:rPr>
                      <a:t>%</a:t>
                    </a:r>
                  </a:p>
                </c:rich>
              </c:tx>
              <c:numFmt formatCode="#,##0.0" sourceLinked="0"/>
              <c:spPr>
                <a:solidFill>
                  <a:srgbClr val="003C71"/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4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7FDB-4A72-A013-237AEEC80AF0}"/>
                </c:ext>
              </c:extLst>
            </c:dLbl>
            <c:spPr>
              <a:solidFill>
                <a:srgbClr val="003C71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'[Cyclical Analysis and Leading Indicators.xlsx]Real GDP'!$A$6:$A$241</c:f>
              <c:numCache>
                <c:formatCode>mmm\-yy</c:formatCode>
                <c:ptCount val="236"/>
                <c:pt idx="0">
                  <c:v>36892</c:v>
                </c:pt>
                <c:pt idx="1">
                  <c:v>36982</c:v>
                </c:pt>
                <c:pt idx="2">
                  <c:v>37073</c:v>
                </c:pt>
                <c:pt idx="3">
                  <c:v>37165</c:v>
                </c:pt>
                <c:pt idx="4">
                  <c:v>37257</c:v>
                </c:pt>
                <c:pt idx="5">
                  <c:v>37347</c:v>
                </c:pt>
                <c:pt idx="6">
                  <c:v>37438</c:v>
                </c:pt>
                <c:pt idx="7">
                  <c:v>37530</c:v>
                </c:pt>
                <c:pt idx="8">
                  <c:v>37622</c:v>
                </c:pt>
                <c:pt idx="9">
                  <c:v>37712</c:v>
                </c:pt>
                <c:pt idx="10">
                  <c:v>37803</c:v>
                </c:pt>
                <c:pt idx="11">
                  <c:v>37895</c:v>
                </c:pt>
                <c:pt idx="12">
                  <c:v>37987</c:v>
                </c:pt>
                <c:pt idx="13">
                  <c:v>38078</c:v>
                </c:pt>
                <c:pt idx="14">
                  <c:v>38169</c:v>
                </c:pt>
                <c:pt idx="15">
                  <c:v>38261</c:v>
                </c:pt>
                <c:pt idx="16">
                  <c:v>38353</c:v>
                </c:pt>
                <c:pt idx="17">
                  <c:v>38443</c:v>
                </c:pt>
                <c:pt idx="18">
                  <c:v>38534</c:v>
                </c:pt>
                <c:pt idx="19">
                  <c:v>38626</c:v>
                </c:pt>
                <c:pt idx="20">
                  <c:v>38718</c:v>
                </c:pt>
                <c:pt idx="21">
                  <c:v>38808</c:v>
                </c:pt>
                <c:pt idx="22">
                  <c:v>38899</c:v>
                </c:pt>
                <c:pt idx="23">
                  <c:v>38991</c:v>
                </c:pt>
                <c:pt idx="24">
                  <c:v>39083</c:v>
                </c:pt>
                <c:pt idx="25">
                  <c:v>39173</c:v>
                </c:pt>
                <c:pt idx="26">
                  <c:v>39264</c:v>
                </c:pt>
                <c:pt idx="27">
                  <c:v>39356</c:v>
                </c:pt>
                <c:pt idx="28">
                  <c:v>39448</c:v>
                </c:pt>
                <c:pt idx="29">
                  <c:v>39539</c:v>
                </c:pt>
                <c:pt idx="30">
                  <c:v>39630</c:v>
                </c:pt>
                <c:pt idx="31">
                  <c:v>39722</c:v>
                </c:pt>
                <c:pt idx="32">
                  <c:v>39814</c:v>
                </c:pt>
                <c:pt idx="33">
                  <c:v>39904</c:v>
                </c:pt>
                <c:pt idx="34">
                  <c:v>39995</c:v>
                </c:pt>
                <c:pt idx="35">
                  <c:v>40087</c:v>
                </c:pt>
                <c:pt idx="36">
                  <c:v>40179</c:v>
                </c:pt>
                <c:pt idx="37">
                  <c:v>40269</c:v>
                </c:pt>
                <c:pt idx="38">
                  <c:v>40360</c:v>
                </c:pt>
                <c:pt idx="39">
                  <c:v>40452</c:v>
                </c:pt>
                <c:pt idx="40">
                  <c:v>40544</c:v>
                </c:pt>
                <c:pt idx="41">
                  <c:v>40634</c:v>
                </c:pt>
                <c:pt idx="42">
                  <c:v>40725</c:v>
                </c:pt>
                <c:pt idx="43">
                  <c:v>40817</c:v>
                </c:pt>
                <c:pt idx="44">
                  <c:v>40909</c:v>
                </c:pt>
                <c:pt idx="45">
                  <c:v>41000</c:v>
                </c:pt>
                <c:pt idx="46">
                  <c:v>41091</c:v>
                </c:pt>
                <c:pt idx="47">
                  <c:v>41183</c:v>
                </c:pt>
                <c:pt idx="48">
                  <c:v>41275</c:v>
                </c:pt>
                <c:pt idx="49">
                  <c:v>41365</c:v>
                </c:pt>
                <c:pt idx="50">
                  <c:v>41456</c:v>
                </c:pt>
                <c:pt idx="51">
                  <c:v>41548</c:v>
                </c:pt>
                <c:pt idx="52">
                  <c:v>41640</c:v>
                </c:pt>
                <c:pt idx="53">
                  <c:v>41730</c:v>
                </c:pt>
                <c:pt idx="54">
                  <c:v>41821</c:v>
                </c:pt>
                <c:pt idx="55">
                  <c:v>41913</c:v>
                </c:pt>
                <c:pt idx="56">
                  <c:v>42005</c:v>
                </c:pt>
                <c:pt idx="57">
                  <c:v>42095</c:v>
                </c:pt>
                <c:pt idx="58">
                  <c:v>42186</c:v>
                </c:pt>
                <c:pt idx="59">
                  <c:v>42278</c:v>
                </c:pt>
                <c:pt idx="60">
                  <c:v>42370</c:v>
                </c:pt>
                <c:pt idx="61">
                  <c:v>42461</c:v>
                </c:pt>
                <c:pt idx="62">
                  <c:v>42552</c:v>
                </c:pt>
                <c:pt idx="63">
                  <c:v>42644</c:v>
                </c:pt>
                <c:pt idx="64">
                  <c:v>42736</c:v>
                </c:pt>
                <c:pt idx="65">
                  <c:v>42826</c:v>
                </c:pt>
                <c:pt idx="66">
                  <c:v>42917</c:v>
                </c:pt>
                <c:pt idx="67">
                  <c:v>43009</c:v>
                </c:pt>
                <c:pt idx="68">
                  <c:v>43101</c:v>
                </c:pt>
                <c:pt idx="69">
                  <c:v>43191</c:v>
                </c:pt>
                <c:pt idx="70">
                  <c:v>43282</c:v>
                </c:pt>
                <c:pt idx="71">
                  <c:v>43374</c:v>
                </c:pt>
                <c:pt idx="72">
                  <c:v>43466</c:v>
                </c:pt>
                <c:pt idx="73">
                  <c:v>43556</c:v>
                </c:pt>
                <c:pt idx="74">
                  <c:v>43647</c:v>
                </c:pt>
                <c:pt idx="75">
                  <c:v>43739</c:v>
                </c:pt>
                <c:pt idx="76">
                  <c:v>43831</c:v>
                </c:pt>
                <c:pt idx="77">
                  <c:v>43922</c:v>
                </c:pt>
                <c:pt idx="78">
                  <c:v>44013</c:v>
                </c:pt>
                <c:pt idx="79">
                  <c:v>44105</c:v>
                </c:pt>
                <c:pt idx="80">
                  <c:v>44197</c:v>
                </c:pt>
                <c:pt idx="81">
                  <c:v>44287</c:v>
                </c:pt>
                <c:pt idx="82">
                  <c:v>44378</c:v>
                </c:pt>
                <c:pt idx="83">
                  <c:v>44470</c:v>
                </c:pt>
                <c:pt idx="84">
                  <c:v>44562</c:v>
                </c:pt>
                <c:pt idx="85">
                  <c:v>44652</c:v>
                </c:pt>
                <c:pt idx="86">
                  <c:v>44743</c:v>
                </c:pt>
                <c:pt idx="87">
                  <c:v>44835</c:v>
                </c:pt>
                <c:pt idx="88">
                  <c:v>44927</c:v>
                </c:pt>
                <c:pt idx="89">
                  <c:v>45017</c:v>
                </c:pt>
                <c:pt idx="90">
                  <c:v>45108</c:v>
                </c:pt>
                <c:pt idx="91">
                  <c:v>45200</c:v>
                </c:pt>
                <c:pt idx="92">
                  <c:v>45292</c:v>
                </c:pt>
                <c:pt idx="93">
                  <c:v>45383</c:v>
                </c:pt>
                <c:pt idx="94">
                  <c:v>45474</c:v>
                </c:pt>
                <c:pt idx="95">
                  <c:v>45566</c:v>
                </c:pt>
                <c:pt idx="96">
                  <c:v>45658</c:v>
                </c:pt>
                <c:pt idx="97">
                  <c:v>45748</c:v>
                </c:pt>
                <c:pt idx="98">
                  <c:v>45839</c:v>
                </c:pt>
                <c:pt idx="99">
                  <c:v>45931</c:v>
                </c:pt>
                <c:pt idx="100">
                  <c:v>46023</c:v>
                </c:pt>
                <c:pt idx="101">
                  <c:v>46113</c:v>
                </c:pt>
                <c:pt idx="102">
                  <c:v>46204</c:v>
                </c:pt>
                <c:pt idx="103">
                  <c:v>46296</c:v>
                </c:pt>
                <c:pt idx="104">
                  <c:v>46388</c:v>
                </c:pt>
                <c:pt idx="105">
                  <c:v>46478</c:v>
                </c:pt>
                <c:pt idx="106">
                  <c:v>46569</c:v>
                </c:pt>
                <c:pt idx="107">
                  <c:v>46661</c:v>
                </c:pt>
                <c:pt idx="108">
                  <c:v>46753</c:v>
                </c:pt>
                <c:pt idx="109">
                  <c:v>46844</c:v>
                </c:pt>
                <c:pt idx="110">
                  <c:v>46935</c:v>
                </c:pt>
                <c:pt idx="111">
                  <c:v>47027</c:v>
                </c:pt>
                <c:pt idx="112">
                  <c:v>47119</c:v>
                </c:pt>
                <c:pt idx="113">
                  <c:v>47209</c:v>
                </c:pt>
                <c:pt idx="114">
                  <c:v>47300</c:v>
                </c:pt>
                <c:pt idx="115">
                  <c:v>47392</c:v>
                </c:pt>
                <c:pt idx="116">
                  <c:v>47484</c:v>
                </c:pt>
                <c:pt idx="117">
                  <c:v>47574</c:v>
                </c:pt>
                <c:pt idx="118">
                  <c:v>47665</c:v>
                </c:pt>
                <c:pt idx="119">
                  <c:v>47757</c:v>
                </c:pt>
                <c:pt idx="120">
                  <c:v>47849</c:v>
                </c:pt>
                <c:pt idx="121">
                  <c:v>47939</c:v>
                </c:pt>
                <c:pt idx="122">
                  <c:v>48030</c:v>
                </c:pt>
                <c:pt idx="123">
                  <c:v>48122</c:v>
                </c:pt>
                <c:pt idx="124">
                  <c:v>48214</c:v>
                </c:pt>
                <c:pt idx="125">
                  <c:v>48305</c:v>
                </c:pt>
                <c:pt idx="126">
                  <c:v>48396</c:v>
                </c:pt>
                <c:pt idx="127">
                  <c:v>48488</c:v>
                </c:pt>
                <c:pt idx="128">
                  <c:v>48580</c:v>
                </c:pt>
                <c:pt idx="129">
                  <c:v>48670</c:v>
                </c:pt>
                <c:pt idx="130">
                  <c:v>48761</c:v>
                </c:pt>
                <c:pt idx="131">
                  <c:v>48853</c:v>
                </c:pt>
                <c:pt idx="132">
                  <c:v>48945</c:v>
                </c:pt>
                <c:pt idx="133">
                  <c:v>49035</c:v>
                </c:pt>
                <c:pt idx="134">
                  <c:v>49126</c:v>
                </c:pt>
                <c:pt idx="135">
                  <c:v>49218</c:v>
                </c:pt>
                <c:pt idx="136">
                  <c:v>49310</c:v>
                </c:pt>
                <c:pt idx="137">
                  <c:v>49400</c:v>
                </c:pt>
                <c:pt idx="138">
                  <c:v>49491</c:v>
                </c:pt>
                <c:pt idx="139">
                  <c:v>49583</c:v>
                </c:pt>
                <c:pt idx="140">
                  <c:v>49675</c:v>
                </c:pt>
                <c:pt idx="141">
                  <c:v>49766</c:v>
                </c:pt>
                <c:pt idx="142">
                  <c:v>49857</c:v>
                </c:pt>
                <c:pt idx="143">
                  <c:v>49949</c:v>
                </c:pt>
                <c:pt idx="144">
                  <c:v>50041</c:v>
                </c:pt>
                <c:pt idx="145">
                  <c:v>50131</c:v>
                </c:pt>
                <c:pt idx="146">
                  <c:v>50222</c:v>
                </c:pt>
                <c:pt idx="147">
                  <c:v>50314</c:v>
                </c:pt>
                <c:pt idx="148">
                  <c:v>50406</c:v>
                </c:pt>
                <c:pt idx="149">
                  <c:v>50496</c:v>
                </c:pt>
                <c:pt idx="150">
                  <c:v>50587</c:v>
                </c:pt>
                <c:pt idx="151">
                  <c:v>50679</c:v>
                </c:pt>
                <c:pt idx="152">
                  <c:v>50771</c:v>
                </c:pt>
                <c:pt idx="153">
                  <c:v>50861</c:v>
                </c:pt>
                <c:pt idx="154">
                  <c:v>50952</c:v>
                </c:pt>
                <c:pt idx="155">
                  <c:v>51044</c:v>
                </c:pt>
                <c:pt idx="156">
                  <c:v>51136</c:v>
                </c:pt>
                <c:pt idx="157">
                  <c:v>51227</c:v>
                </c:pt>
                <c:pt idx="158">
                  <c:v>51318</c:v>
                </c:pt>
                <c:pt idx="159">
                  <c:v>51410</c:v>
                </c:pt>
                <c:pt idx="160">
                  <c:v>51502</c:v>
                </c:pt>
                <c:pt idx="161">
                  <c:v>51592</c:v>
                </c:pt>
                <c:pt idx="162">
                  <c:v>51683</c:v>
                </c:pt>
                <c:pt idx="163">
                  <c:v>51775</c:v>
                </c:pt>
                <c:pt idx="164">
                  <c:v>51867</c:v>
                </c:pt>
                <c:pt idx="165">
                  <c:v>51957</c:v>
                </c:pt>
                <c:pt idx="166">
                  <c:v>52048</c:v>
                </c:pt>
                <c:pt idx="167">
                  <c:v>52140</c:v>
                </c:pt>
                <c:pt idx="168">
                  <c:v>52232</c:v>
                </c:pt>
                <c:pt idx="169">
                  <c:v>52322</c:v>
                </c:pt>
                <c:pt idx="170">
                  <c:v>52413</c:v>
                </c:pt>
                <c:pt idx="171">
                  <c:v>52505</c:v>
                </c:pt>
                <c:pt idx="172">
                  <c:v>52597</c:v>
                </c:pt>
                <c:pt idx="173">
                  <c:v>52688</c:v>
                </c:pt>
                <c:pt idx="174">
                  <c:v>52779</c:v>
                </c:pt>
                <c:pt idx="175">
                  <c:v>52871</c:v>
                </c:pt>
                <c:pt idx="176">
                  <c:v>52963</c:v>
                </c:pt>
                <c:pt idx="177">
                  <c:v>53053</c:v>
                </c:pt>
                <c:pt idx="178">
                  <c:v>53144</c:v>
                </c:pt>
                <c:pt idx="179">
                  <c:v>53236</c:v>
                </c:pt>
                <c:pt idx="180">
                  <c:v>53328</c:v>
                </c:pt>
                <c:pt idx="181">
                  <c:v>53418</c:v>
                </c:pt>
                <c:pt idx="182">
                  <c:v>53509</c:v>
                </c:pt>
                <c:pt idx="183">
                  <c:v>53601</c:v>
                </c:pt>
                <c:pt idx="184">
                  <c:v>53693</c:v>
                </c:pt>
                <c:pt idx="185">
                  <c:v>53783</c:v>
                </c:pt>
                <c:pt idx="186">
                  <c:v>53874</c:v>
                </c:pt>
                <c:pt idx="187">
                  <c:v>53966</c:v>
                </c:pt>
                <c:pt idx="188">
                  <c:v>54058</c:v>
                </c:pt>
                <c:pt idx="189">
                  <c:v>54149</c:v>
                </c:pt>
                <c:pt idx="190">
                  <c:v>54240</c:v>
                </c:pt>
                <c:pt idx="191">
                  <c:v>54332</c:v>
                </c:pt>
                <c:pt idx="192">
                  <c:v>54424</c:v>
                </c:pt>
                <c:pt idx="193">
                  <c:v>54514</c:v>
                </c:pt>
                <c:pt idx="194">
                  <c:v>54605</c:v>
                </c:pt>
                <c:pt idx="195">
                  <c:v>54697</c:v>
                </c:pt>
                <c:pt idx="196">
                  <c:v>54789</c:v>
                </c:pt>
                <c:pt idx="197">
                  <c:v>54879</c:v>
                </c:pt>
                <c:pt idx="198">
                  <c:v>54970</c:v>
                </c:pt>
                <c:pt idx="199">
                  <c:v>55062</c:v>
                </c:pt>
                <c:pt idx="200">
                  <c:v>55154</c:v>
                </c:pt>
                <c:pt idx="201">
                  <c:v>55244</c:v>
                </c:pt>
                <c:pt idx="202">
                  <c:v>55335</c:v>
                </c:pt>
                <c:pt idx="203">
                  <c:v>55427</c:v>
                </c:pt>
                <c:pt idx="204">
                  <c:v>55519</c:v>
                </c:pt>
                <c:pt idx="205">
                  <c:v>55610</c:v>
                </c:pt>
                <c:pt idx="206">
                  <c:v>55701</c:v>
                </c:pt>
                <c:pt idx="207">
                  <c:v>55793</c:v>
                </c:pt>
                <c:pt idx="208">
                  <c:v>55885</c:v>
                </c:pt>
                <c:pt idx="209">
                  <c:v>55975</c:v>
                </c:pt>
                <c:pt idx="210">
                  <c:v>56066</c:v>
                </c:pt>
                <c:pt idx="211">
                  <c:v>56158</c:v>
                </c:pt>
                <c:pt idx="212">
                  <c:v>56250</c:v>
                </c:pt>
                <c:pt idx="213">
                  <c:v>56340</c:v>
                </c:pt>
                <c:pt idx="214">
                  <c:v>56431</c:v>
                </c:pt>
                <c:pt idx="215">
                  <c:v>56523</c:v>
                </c:pt>
                <c:pt idx="216">
                  <c:v>56615</c:v>
                </c:pt>
                <c:pt idx="217">
                  <c:v>56705</c:v>
                </c:pt>
                <c:pt idx="218">
                  <c:v>56796</c:v>
                </c:pt>
                <c:pt idx="219">
                  <c:v>56888</c:v>
                </c:pt>
                <c:pt idx="220">
                  <c:v>56980</c:v>
                </c:pt>
                <c:pt idx="221">
                  <c:v>57071</c:v>
                </c:pt>
                <c:pt idx="222">
                  <c:v>57162</c:v>
                </c:pt>
                <c:pt idx="223">
                  <c:v>57254</c:v>
                </c:pt>
                <c:pt idx="224">
                  <c:v>57346</c:v>
                </c:pt>
                <c:pt idx="225">
                  <c:v>57436</c:v>
                </c:pt>
                <c:pt idx="226">
                  <c:v>57527</c:v>
                </c:pt>
                <c:pt idx="227">
                  <c:v>57619</c:v>
                </c:pt>
                <c:pt idx="228">
                  <c:v>57711</c:v>
                </c:pt>
                <c:pt idx="229">
                  <c:v>57801</c:v>
                </c:pt>
                <c:pt idx="230">
                  <c:v>57892</c:v>
                </c:pt>
                <c:pt idx="231">
                  <c:v>57984</c:v>
                </c:pt>
                <c:pt idx="232">
                  <c:v>58076</c:v>
                </c:pt>
                <c:pt idx="233">
                  <c:v>58166</c:v>
                </c:pt>
                <c:pt idx="234">
                  <c:v>58257</c:v>
                </c:pt>
                <c:pt idx="235">
                  <c:v>58349</c:v>
                </c:pt>
              </c:numCache>
            </c:numRef>
          </c:cat>
          <c:val>
            <c:numRef>
              <c:f>'[Cyclical Analysis and Leading Indicators.xlsx]Real GDP'!$D$6:$D$98</c:f>
              <c:numCache>
                <c:formatCode>General</c:formatCode>
                <c:ptCount val="93"/>
                <c:pt idx="0">
                  <c:v>2.1975051856706833</c:v>
                </c:pt>
                <c:pt idx="1">
                  <c:v>0.99629832704310506</c:v>
                </c:pt>
                <c:pt idx="2">
                  <c:v>0.48923629256109125</c:v>
                </c:pt>
                <c:pt idx="3">
                  <c:v>0.16731829373149695</c:v>
                </c:pt>
                <c:pt idx="4">
                  <c:v>1.3372586567694538</c:v>
                </c:pt>
                <c:pt idx="5">
                  <c:v>1.3253787532159831</c:v>
                </c:pt>
                <c:pt idx="6">
                  <c:v>2.1465169830615474</c:v>
                </c:pt>
                <c:pt idx="7">
                  <c:v>1.9925248221954701</c:v>
                </c:pt>
                <c:pt idx="8">
                  <c:v>1.6792570124718327</c:v>
                </c:pt>
                <c:pt idx="9">
                  <c:v>1.955065152472375</c:v>
                </c:pt>
                <c:pt idx="10">
                  <c:v>3.2311353875128805</c:v>
                </c:pt>
                <c:pt idx="11">
                  <c:v>4.3004406510574684</c:v>
                </c:pt>
                <c:pt idx="12">
                  <c:v>4.3419520859967076</c:v>
                </c:pt>
                <c:pt idx="13">
                  <c:v>4.2274912170169028</c:v>
                </c:pt>
                <c:pt idx="14">
                  <c:v>3.4948603562317619</c:v>
                </c:pt>
                <c:pt idx="15">
                  <c:v>3.3511049439547822</c:v>
                </c:pt>
                <c:pt idx="16">
                  <c:v>3.9088432572524341</c:v>
                </c:pt>
                <c:pt idx="17">
                  <c:v>3.6177355801611815</c:v>
                </c:pt>
                <c:pt idx="18">
                  <c:v>3.4485988471708042</c:v>
                </c:pt>
                <c:pt idx="19">
                  <c:v>2.9727366937912998</c:v>
                </c:pt>
                <c:pt idx="20">
                  <c:v>3.2131067957182187</c:v>
                </c:pt>
                <c:pt idx="21">
                  <c:v>2.9729038556202272</c:v>
                </c:pt>
                <c:pt idx="22">
                  <c:v>2.3252779374244863</c:v>
                </c:pt>
                <c:pt idx="23">
                  <c:v>2.6345603763438215</c:v>
                </c:pt>
                <c:pt idx="24">
                  <c:v>1.5767249700146739</c:v>
                </c:pt>
                <c:pt idx="25">
                  <c:v>1.9343747200180919</c:v>
                </c:pt>
                <c:pt idx="26">
                  <c:v>2.368036077306638</c:v>
                </c:pt>
                <c:pt idx="27">
                  <c:v>2.1333646824578709</c:v>
                </c:pt>
                <c:pt idx="28">
                  <c:v>1.392471205518524</c:v>
                </c:pt>
                <c:pt idx="29">
                  <c:v>1.3760107660276426</c:v>
                </c:pt>
                <c:pt idx="30">
                  <c:v>0.26596727212867521</c:v>
                </c:pt>
                <c:pt idx="31">
                  <c:v>-2.5411536884212733</c:v>
                </c:pt>
                <c:pt idx="32">
                  <c:v>-3.2342272930783089</c:v>
                </c:pt>
                <c:pt idx="33">
                  <c:v>-3.9788374053187208</c:v>
                </c:pt>
                <c:pt idx="34">
                  <c:v>-3.1328157006863555</c:v>
                </c:pt>
                <c:pt idx="35">
                  <c:v>0.10557252348298728</c:v>
                </c:pt>
                <c:pt idx="36">
                  <c:v>1.7452658449103198</c:v>
                </c:pt>
                <c:pt idx="37">
                  <c:v>2.9135950291180013</c:v>
                </c:pt>
                <c:pt idx="38">
                  <c:v>3.344209253779217</c:v>
                </c:pt>
                <c:pt idx="39">
                  <c:v>2.7759609093124782</c:v>
                </c:pt>
                <c:pt idx="40">
                  <c:v>2.037797199613347</c:v>
                </c:pt>
                <c:pt idx="41">
                  <c:v>1.743708864550187</c:v>
                </c:pt>
                <c:pt idx="42">
                  <c:v>0.94265346456722221</c:v>
                </c:pt>
                <c:pt idx="43">
                  <c:v>1.5430758716065369</c:v>
                </c:pt>
                <c:pt idx="44">
                  <c:v>2.6380693108862348</c:v>
                </c:pt>
                <c:pt idx="45">
                  <c:v>2.4033358391379251</c:v>
                </c:pt>
                <c:pt idx="46">
                  <c:v>2.5737123144880507</c:v>
                </c:pt>
                <c:pt idx="47">
                  <c:v>1.5518520073324593</c:v>
                </c:pt>
                <c:pt idx="48">
                  <c:v>1.7008684857094269</c:v>
                </c:pt>
                <c:pt idx="49">
                  <c:v>1.5199382041070069</c:v>
                </c:pt>
                <c:pt idx="50">
                  <c:v>2.2370224932955081</c:v>
                </c:pt>
                <c:pt idx="51">
                  <c:v>3.0091449601746265</c:v>
                </c:pt>
                <c:pt idx="52">
                  <c:v>1.6508175559380212</c:v>
                </c:pt>
                <c:pt idx="53">
                  <c:v>2.6891521587272886</c:v>
                </c:pt>
                <c:pt idx="54">
                  <c:v>3.0597829282016948</c:v>
                </c:pt>
                <c:pt idx="55">
                  <c:v>2.6858351011456545</c:v>
                </c:pt>
                <c:pt idx="56">
                  <c:v>3.969299498818482</c:v>
                </c:pt>
                <c:pt idx="57">
                  <c:v>3.2790878609270475</c:v>
                </c:pt>
                <c:pt idx="58">
                  <c:v>2.4473213664345579</c:v>
                </c:pt>
                <c:pt idx="59">
                  <c:v>2.1198613126648178</c:v>
                </c:pt>
                <c:pt idx="60">
                  <c:v>1.7950168913806135</c:v>
                </c:pt>
                <c:pt idx="61">
                  <c:v>1.4932508327147114</c:v>
                </c:pt>
                <c:pt idx="62">
                  <c:v>1.8057615310855086</c:v>
                </c:pt>
                <c:pt idx="63">
                  <c:v>2.1815663030564028</c:v>
                </c:pt>
                <c:pt idx="64">
                  <c:v>2.0874616941966773</c:v>
                </c:pt>
                <c:pt idx="65">
                  <c:v>2.3304137937582778</c:v>
                </c:pt>
                <c:pt idx="66">
                  <c:v>2.4108214121745881</c:v>
                </c:pt>
                <c:pt idx="67">
                  <c:v>2.9941434967617639</c:v>
                </c:pt>
                <c:pt idx="68">
                  <c:v>3.3288100947591293</c:v>
                </c:pt>
                <c:pt idx="69">
                  <c:v>3.2989628465220209</c:v>
                </c:pt>
                <c:pt idx="70">
                  <c:v>3.1300306407186751</c:v>
                </c:pt>
                <c:pt idx="71">
                  <c:v>2.1251107514845367</c:v>
                </c:pt>
                <c:pt idx="72">
                  <c:v>1.8512850454525749</c:v>
                </c:pt>
                <c:pt idx="73">
                  <c:v>2.1540533335291991</c:v>
                </c:pt>
                <c:pt idx="74">
                  <c:v>2.6702647849291283</c:v>
                </c:pt>
                <c:pt idx="75">
                  <c:v>3.1825560700352069</c:v>
                </c:pt>
                <c:pt idx="76">
                  <c:v>1.22655478896799</c:v>
                </c:pt>
                <c:pt idx="77">
                  <c:v>-7.5284602105037139</c:v>
                </c:pt>
                <c:pt idx="78">
                  <c:v>-1.4689314767167105</c:v>
                </c:pt>
                <c:pt idx="79">
                  <c:v>-1.083285030352592</c:v>
                </c:pt>
                <c:pt idx="80">
                  <c:v>1.5726073238882172</c:v>
                </c:pt>
                <c:pt idx="81">
                  <c:v>11.950272211519614</c:v>
                </c:pt>
                <c:pt idx="82">
                  <c:v>4.73531679471093</c:v>
                </c:pt>
                <c:pt idx="83">
                  <c:v>5.4210917824865685</c:v>
                </c:pt>
                <c:pt idx="84">
                  <c:v>3.5650820052708467</c:v>
                </c:pt>
                <c:pt idx="85">
                  <c:v>1.8705984510977662</c:v>
                </c:pt>
                <c:pt idx="86">
                  <c:v>1.713213136122042</c:v>
                </c:pt>
                <c:pt idx="87">
                  <c:v>0.65169165934092821</c:v>
                </c:pt>
                <c:pt idx="88">
                  <c:v>1.7179273017444325</c:v>
                </c:pt>
                <c:pt idx="89">
                  <c:v>2.3824681594386599</c:v>
                </c:pt>
                <c:pt idx="90">
                  <c:v>2.9268869981759349</c:v>
                </c:pt>
                <c:pt idx="91">
                  <c:v>3.1054051388220789</c:v>
                </c:pt>
              </c:numCache>
            </c:numRef>
          </c: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01-7FDB-4A72-A013-237AEEC80AF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756046687"/>
        <c:axId val="756057087"/>
      </c:lineChart>
      <c:dateAx>
        <c:axId val="756046687"/>
        <c:scaling>
          <c:orientation val="minMax"/>
        </c:scaling>
        <c:delete val="0"/>
        <c:axPos val="b"/>
        <c:numFmt formatCode="mmm\-yy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56057087"/>
        <c:crosses val="autoZero"/>
        <c:auto val="1"/>
        <c:lblOffset val="100"/>
        <c:baseTimeUnit val="months"/>
        <c:majorUnit val="12"/>
        <c:majorTimeUnit val="months"/>
      </c:dateAx>
      <c:valAx>
        <c:axId val="75605708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5604668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3.4505506308051763E-2"/>
          <c:y val="7.6150377480955142E-2"/>
          <c:w val="0.94415386981897365"/>
          <c:h val="0.92380601008893304"/>
        </c:manualLayout>
      </c:layout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022D-4C08-9813-A7394536569B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022D-4C08-9813-A7394536569B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022D-4C08-9813-A7394536569B}"/>
              </c:ext>
            </c:extLst>
          </c:dPt>
          <c:dLbls>
            <c:dLbl>
              <c:idx val="0"/>
              <c:layout>
                <c:manualLayout>
                  <c:x val="-0.15197675463212326"/>
                  <c:y val="-0.25169450802218196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48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3014589704872399"/>
                      <c:h val="0.27123640670014459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022D-4C08-9813-A7394536569B}"/>
                </c:ext>
              </c:extLst>
            </c:dLbl>
            <c:dLbl>
              <c:idx val="1"/>
              <c:layout>
                <c:manualLayout>
                  <c:x val="0.13109738487037986"/>
                  <c:y val="-0.14747059292408249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36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22D-4C08-9813-A7394536569B}"/>
                </c:ext>
              </c:extLst>
            </c:dLbl>
            <c:dLbl>
              <c:idx val="2"/>
              <c:layout>
                <c:manualLayout>
                  <c:x val="0.19583145080044492"/>
                  <c:y val="0.11790592013117887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36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022D-4C08-9813-A7394536569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8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'[Cyclical Analysis and Leading Indicators.xlsx]GDP'!$P$3:$P$5</c:f>
              <c:strCache>
                <c:ptCount val="3"/>
                <c:pt idx="0">
                  <c:v>Personal Consumption</c:v>
                </c:pt>
                <c:pt idx="1">
                  <c:v>Business Investment</c:v>
                </c:pt>
                <c:pt idx="2">
                  <c:v>Government Spending</c:v>
                </c:pt>
              </c:strCache>
            </c:strRef>
          </c:cat>
          <c:val>
            <c:numRef>
              <c:f>'[Cyclical Analysis and Leading Indicators.xlsx]GDP'!$Q$3:$Q$5</c:f>
              <c:numCache>
                <c:formatCode>#,##0.0</c:formatCode>
                <c:ptCount val="3"/>
                <c:pt idx="0">
                  <c:v>18734.3</c:v>
                </c:pt>
                <c:pt idx="1">
                  <c:v>4899.3</c:v>
                </c:pt>
                <c:pt idx="2">
                  <c:v>4774.5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022D-4C08-9813-A7394536569B}"/>
            </c:ext>
          </c:extLst>
        </c:ser>
        <c:ser>
          <c:idx val="1"/>
          <c:order val="1"/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8-022D-4C08-9813-A7394536569B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A-022D-4C08-9813-A7394536569B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C-022D-4C08-9813-A7394536569B}"/>
              </c:ext>
            </c:extLst>
          </c:dPt>
          <c:cat>
            <c:strRef>
              <c:f>'[Cyclical Analysis and Leading Indicators.xlsx]GDP'!$P$3:$P$5</c:f>
              <c:strCache>
                <c:ptCount val="3"/>
                <c:pt idx="0">
                  <c:v>Personal Consumption</c:v>
                </c:pt>
                <c:pt idx="1">
                  <c:v>Business Investment</c:v>
                </c:pt>
                <c:pt idx="2">
                  <c:v>Government Spending</c:v>
                </c:pt>
              </c:strCache>
            </c:strRef>
          </c:cat>
          <c:val>
            <c:numRef>
              <c:f>'[Cyclical Analysis and Leading Indicators.xlsx]GDP'!$R$3:$R$5</c:f>
              <c:numCache>
                <c:formatCode>0.0%</c:formatCode>
                <c:ptCount val="3"/>
                <c:pt idx="0">
                  <c:v>0.6594703623262379</c:v>
                </c:pt>
                <c:pt idx="1">
                  <c:v>0.17246137545277582</c:v>
                </c:pt>
                <c:pt idx="2">
                  <c:v>0.16806826222098628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022D-4C08-9813-A7394536569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200" b="0" i="0" u="none" strike="noStrike" kern="1200" spc="0" baseline="0">
                <a:solidFill>
                  <a:srgbClr val="08323F"/>
                </a:solidFill>
                <a:latin typeface="Raleway" pitchFamily="2" charset="0"/>
                <a:ea typeface="+mn-ea"/>
                <a:cs typeface="+mn-cs"/>
              </a:defRPr>
            </a:pPr>
            <a:r>
              <a:rPr lang="en-US" sz="7200" b="1" i="0" u="none" strike="noStrike" kern="1200" spc="0" baseline="0" dirty="0">
                <a:solidFill>
                  <a:srgbClr val="08323F"/>
                </a:solidFill>
                <a:latin typeface="Raleway" pitchFamily="2" charset="0"/>
              </a:rPr>
              <a:t>Retail Trade and Food Services</a:t>
            </a:r>
          </a:p>
        </c:rich>
      </c:tx>
      <c:layout>
        <c:manualLayout>
          <c:xMode val="edge"/>
          <c:yMode val="edge"/>
          <c:x val="0.12558328551964598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marL="0" marR="0" lvl="0" indent="0" algn="ctr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 sz="7200" b="0" i="0" u="none" strike="noStrike" kern="1200" spc="0" baseline="0">
              <a:solidFill>
                <a:srgbClr val="08323F"/>
              </a:solidFill>
              <a:latin typeface="Raleway" pitchFamily="2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3.6620244784571564E-2"/>
          <c:y val="0.13972528433945758"/>
          <c:w val="0.92616278030198929"/>
          <c:h val="0.70187304364732184"/>
        </c:manualLayout>
      </c:layout>
      <c:barChart>
        <c:barDir val="col"/>
        <c:grouping val="clustered"/>
        <c:varyColors val="0"/>
        <c:ser>
          <c:idx val="4"/>
          <c:order val="4"/>
          <c:tx>
            <c:strRef>
              <c:f>'[Cyclical Analysis and Leading Indicators.xlsx]Retail Sales'!$F$1</c:f>
              <c:strCache>
                <c:ptCount val="1"/>
                <c:pt idx="0">
                  <c:v>12-month trail</c:v>
                </c:pt>
              </c:strCache>
            </c:strRef>
          </c:tx>
          <c:spPr>
            <a:solidFill>
              <a:srgbClr val="08323F"/>
            </a:solidFill>
            <a:ln w="76200">
              <a:solidFill>
                <a:srgbClr val="003C71"/>
              </a:solidFill>
            </a:ln>
            <a:effectLst/>
          </c:spPr>
          <c:invertIfNegative val="0"/>
          <c:cat>
            <c:numRef>
              <c:f>'[Cyclical Analysis and Leading Indicators.xlsx]Retail Sales'!$A$2:$A$230</c:f>
              <c:numCache>
                <c:formatCode>mmm\-yy</c:formatCode>
                <c:ptCount val="229"/>
                <c:pt idx="0">
                  <c:v>38353</c:v>
                </c:pt>
                <c:pt idx="1">
                  <c:v>38384</c:v>
                </c:pt>
                <c:pt idx="2">
                  <c:v>38412</c:v>
                </c:pt>
                <c:pt idx="3">
                  <c:v>38443</c:v>
                </c:pt>
                <c:pt idx="4">
                  <c:v>38473</c:v>
                </c:pt>
                <c:pt idx="5">
                  <c:v>38504</c:v>
                </c:pt>
                <c:pt idx="6">
                  <c:v>38534</c:v>
                </c:pt>
                <c:pt idx="7">
                  <c:v>38565</c:v>
                </c:pt>
                <c:pt idx="8">
                  <c:v>38596</c:v>
                </c:pt>
                <c:pt idx="9">
                  <c:v>38626</c:v>
                </c:pt>
                <c:pt idx="10">
                  <c:v>38657</c:v>
                </c:pt>
                <c:pt idx="11">
                  <c:v>38687</c:v>
                </c:pt>
                <c:pt idx="12">
                  <c:v>38718</c:v>
                </c:pt>
                <c:pt idx="13">
                  <c:v>38749</c:v>
                </c:pt>
                <c:pt idx="14">
                  <c:v>38777</c:v>
                </c:pt>
                <c:pt idx="15">
                  <c:v>38808</c:v>
                </c:pt>
                <c:pt idx="16">
                  <c:v>38838</c:v>
                </c:pt>
                <c:pt idx="17">
                  <c:v>38869</c:v>
                </c:pt>
                <c:pt idx="18">
                  <c:v>38899</c:v>
                </c:pt>
                <c:pt idx="19">
                  <c:v>38930</c:v>
                </c:pt>
                <c:pt idx="20">
                  <c:v>38961</c:v>
                </c:pt>
                <c:pt idx="21">
                  <c:v>38991</c:v>
                </c:pt>
                <c:pt idx="22">
                  <c:v>39022</c:v>
                </c:pt>
                <c:pt idx="23">
                  <c:v>39052</c:v>
                </c:pt>
                <c:pt idx="24">
                  <c:v>39083</c:v>
                </c:pt>
                <c:pt idx="25">
                  <c:v>39114</c:v>
                </c:pt>
                <c:pt idx="26">
                  <c:v>39142</c:v>
                </c:pt>
                <c:pt idx="27">
                  <c:v>39173</c:v>
                </c:pt>
                <c:pt idx="28">
                  <c:v>39203</c:v>
                </c:pt>
                <c:pt idx="29">
                  <c:v>39234</c:v>
                </c:pt>
                <c:pt idx="30">
                  <c:v>39264</c:v>
                </c:pt>
                <c:pt idx="31">
                  <c:v>39295</c:v>
                </c:pt>
                <c:pt idx="32">
                  <c:v>39326</c:v>
                </c:pt>
                <c:pt idx="33">
                  <c:v>39356</c:v>
                </c:pt>
                <c:pt idx="34">
                  <c:v>39387</c:v>
                </c:pt>
                <c:pt idx="35">
                  <c:v>39417</c:v>
                </c:pt>
                <c:pt idx="36">
                  <c:v>39448</c:v>
                </c:pt>
                <c:pt idx="37">
                  <c:v>39479</c:v>
                </c:pt>
                <c:pt idx="38">
                  <c:v>39508</c:v>
                </c:pt>
                <c:pt idx="39">
                  <c:v>39539</c:v>
                </c:pt>
                <c:pt idx="40">
                  <c:v>39569</c:v>
                </c:pt>
                <c:pt idx="41">
                  <c:v>39600</c:v>
                </c:pt>
                <c:pt idx="42">
                  <c:v>39630</c:v>
                </c:pt>
                <c:pt idx="43">
                  <c:v>39661</c:v>
                </c:pt>
                <c:pt idx="44">
                  <c:v>39692</c:v>
                </c:pt>
                <c:pt idx="45">
                  <c:v>39722</c:v>
                </c:pt>
                <c:pt idx="46">
                  <c:v>39753</c:v>
                </c:pt>
                <c:pt idx="47">
                  <c:v>39783</c:v>
                </c:pt>
                <c:pt idx="48">
                  <c:v>39814</c:v>
                </c:pt>
                <c:pt idx="49">
                  <c:v>39845</c:v>
                </c:pt>
                <c:pt idx="50">
                  <c:v>39873</c:v>
                </c:pt>
                <c:pt idx="51">
                  <c:v>39904</c:v>
                </c:pt>
                <c:pt idx="52">
                  <c:v>39934</c:v>
                </c:pt>
                <c:pt idx="53">
                  <c:v>39965</c:v>
                </c:pt>
                <c:pt idx="54">
                  <c:v>39995</c:v>
                </c:pt>
                <c:pt idx="55">
                  <c:v>40026</c:v>
                </c:pt>
                <c:pt idx="56">
                  <c:v>40057</c:v>
                </c:pt>
                <c:pt idx="57">
                  <c:v>40087</c:v>
                </c:pt>
                <c:pt idx="58">
                  <c:v>40118</c:v>
                </c:pt>
                <c:pt idx="59">
                  <c:v>40148</c:v>
                </c:pt>
                <c:pt idx="60">
                  <c:v>40179</c:v>
                </c:pt>
                <c:pt idx="61">
                  <c:v>40210</c:v>
                </c:pt>
                <c:pt idx="62">
                  <c:v>40238</c:v>
                </c:pt>
                <c:pt idx="63">
                  <c:v>40269</c:v>
                </c:pt>
                <c:pt idx="64">
                  <c:v>40299</c:v>
                </c:pt>
                <c:pt idx="65">
                  <c:v>40330</c:v>
                </c:pt>
                <c:pt idx="66">
                  <c:v>40360</c:v>
                </c:pt>
                <c:pt idx="67">
                  <c:v>40391</c:v>
                </c:pt>
                <c:pt idx="68">
                  <c:v>40422</c:v>
                </c:pt>
                <c:pt idx="69">
                  <c:v>40452</c:v>
                </c:pt>
                <c:pt idx="70">
                  <c:v>40483</c:v>
                </c:pt>
                <c:pt idx="71">
                  <c:v>40513</c:v>
                </c:pt>
                <c:pt idx="72">
                  <c:v>40544</c:v>
                </c:pt>
                <c:pt idx="73">
                  <c:v>40575</c:v>
                </c:pt>
                <c:pt idx="74">
                  <c:v>40603</c:v>
                </c:pt>
                <c:pt idx="75">
                  <c:v>40634</c:v>
                </c:pt>
                <c:pt idx="76">
                  <c:v>40664</c:v>
                </c:pt>
                <c:pt idx="77">
                  <c:v>40695</c:v>
                </c:pt>
                <c:pt idx="78">
                  <c:v>40725</c:v>
                </c:pt>
                <c:pt idx="79">
                  <c:v>40756</c:v>
                </c:pt>
                <c:pt idx="80">
                  <c:v>40787</c:v>
                </c:pt>
                <c:pt idx="81">
                  <c:v>40817</c:v>
                </c:pt>
                <c:pt idx="82">
                  <c:v>40848</c:v>
                </c:pt>
                <c:pt idx="83">
                  <c:v>40878</c:v>
                </c:pt>
                <c:pt idx="84">
                  <c:v>40909</c:v>
                </c:pt>
                <c:pt idx="85">
                  <c:v>40940</c:v>
                </c:pt>
                <c:pt idx="86">
                  <c:v>40969</c:v>
                </c:pt>
                <c:pt idx="87">
                  <c:v>41000</c:v>
                </c:pt>
                <c:pt idx="88">
                  <c:v>41030</c:v>
                </c:pt>
                <c:pt idx="89">
                  <c:v>41061</c:v>
                </c:pt>
                <c:pt idx="90">
                  <c:v>41091</c:v>
                </c:pt>
                <c:pt idx="91">
                  <c:v>41122</c:v>
                </c:pt>
                <c:pt idx="92">
                  <c:v>41153</c:v>
                </c:pt>
                <c:pt idx="93">
                  <c:v>41183</c:v>
                </c:pt>
                <c:pt idx="94">
                  <c:v>41214</c:v>
                </c:pt>
                <c:pt idx="95">
                  <c:v>41244</c:v>
                </c:pt>
                <c:pt idx="96">
                  <c:v>41275</c:v>
                </c:pt>
                <c:pt idx="97">
                  <c:v>41306</c:v>
                </c:pt>
                <c:pt idx="98">
                  <c:v>41334</c:v>
                </c:pt>
                <c:pt idx="99">
                  <c:v>41365</c:v>
                </c:pt>
                <c:pt idx="100">
                  <c:v>41395</c:v>
                </c:pt>
                <c:pt idx="101">
                  <c:v>41426</c:v>
                </c:pt>
                <c:pt idx="102">
                  <c:v>41456</c:v>
                </c:pt>
                <c:pt idx="103">
                  <c:v>41487</c:v>
                </c:pt>
                <c:pt idx="104">
                  <c:v>41518</c:v>
                </c:pt>
                <c:pt idx="105">
                  <c:v>41548</c:v>
                </c:pt>
                <c:pt idx="106">
                  <c:v>41579</c:v>
                </c:pt>
                <c:pt idx="107">
                  <c:v>41609</c:v>
                </c:pt>
                <c:pt idx="108">
                  <c:v>41640</c:v>
                </c:pt>
                <c:pt idx="109">
                  <c:v>41671</c:v>
                </c:pt>
                <c:pt idx="110">
                  <c:v>41699</c:v>
                </c:pt>
                <c:pt idx="111">
                  <c:v>41730</c:v>
                </c:pt>
                <c:pt idx="112">
                  <c:v>41760</c:v>
                </c:pt>
                <c:pt idx="113">
                  <c:v>41791</c:v>
                </c:pt>
                <c:pt idx="114">
                  <c:v>41821</c:v>
                </c:pt>
                <c:pt idx="115">
                  <c:v>41852</c:v>
                </c:pt>
                <c:pt idx="116">
                  <c:v>41883</c:v>
                </c:pt>
                <c:pt idx="117">
                  <c:v>41913</c:v>
                </c:pt>
                <c:pt idx="118">
                  <c:v>41944</c:v>
                </c:pt>
                <c:pt idx="119">
                  <c:v>41974</c:v>
                </c:pt>
                <c:pt idx="120">
                  <c:v>42005</c:v>
                </c:pt>
                <c:pt idx="121">
                  <c:v>42036</c:v>
                </c:pt>
                <c:pt idx="122">
                  <c:v>42064</c:v>
                </c:pt>
                <c:pt idx="123">
                  <c:v>42095</c:v>
                </c:pt>
                <c:pt idx="124">
                  <c:v>42125</c:v>
                </c:pt>
                <c:pt idx="125">
                  <c:v>42156</c:v>
                </c:pt>
                <c:pt idx="126">
                  <c:v>42186</c:v>
                </c:pt>
                <c:pt idx="127">
                  <c:v>42217</c:v>
                </c:pt>
                <c:pt idx="128">
                  <c:v>42248</c:v>
                </c:pt>
                <c:pt idx="129">
                  <c:v>42278</c:v>
                </c:pt>
                <c:pt idx="130">
                  <c:v>42309</c:v>
                </c:pt>
                <c:pt idx="131">
                  <c:v>42339</c:v>
                </c:pt>
                <c:pt idx="132">
                  <c:v>42370</c:v>
                </c:pt>
                <c:pt idx="133">
                  <c:v>42401</c:v>
                </c:pt>
                <c:pt idx="134">
                  <c:v>42430</c:v>
                </c:pt>
                <c:pt idx="135">
                  <c:v>42461</c:v>
                </c:pt>
                <c:pt idx="136">
                  <c:v>42491</c:v>
                </c:pt>
                <c:pt idx="137">
                  <c:v>42522</c:v>
                </c:pt>
                <c:pt idx="138">
                  <c:v>42552</c:v>
                </c:pt>
                <c:pt idx="139">
                  <c:v>42583</c:v>
                </c:pt>
                <c:pt idx="140">
                  <c:v>42614</c:v>
                </c:pt>
                <c:pt idx="141">
                  <c:v>42644</c:v>
                </c:pt>
                <c:pt idx="142">
                  <c:v>42675</c:v>
                </c:pt>
                <c:pt idx="143">
                  <c:v>42705</c:v>
                </c:pt>
                <c:pt idx="144">
                  <c:v>42736</c:v>
                </c:pt>
                <c:pt idx="145">
                  <c:v>42767</c:v>
                </c:pt>
                <c:pt idx="146">
                  <c:v>42795</c:v>
                </c:pt>
                <c:pt idx="147">
                  <c:v>42826</c:v>
                </c:pt>
                <c:pt idx="148">
                  <c:v>42856</c:v>
                </c:pt>
                <c:pt idx="149">
                  <c:v>42887</c:v>
                </c:pt>
                <c:pt idx="150">
                  <c:v>42917</c:v>
                </c:pt>
                <c:pt idx="151">
                  <c:v>42948</c:v>
                </c:pt>
                <c:pt idx="152">
                  <c:v>42979</c:v>
                </c:pt>
                <c:pt idx="153">
                  <c:v>43009</c:v>
                </c:pt>
                <c:pt idx="154">
                  <c:v>43040</c:v>
                </c:pt>
                <c:pt idx="155">
                  <c:v>43070</c:v>
                </c:pt>
                <c:pt idx="156">
                  <c:v>43101</c:v>
                </c:pt>
                <c:pt idx="157">
                  <c:v>43132</c:v>
                </c:pt>
                <c:pt idx="158">
                  <c:v>43160</c:v>
                </c:pt>
                <c:pt idx="159">
                  <c:v>43191</c:v>
                </c:pt>
                <c:pt idx="160">
                  <c:v>43221</c:v>
                </c:pt>
                <c:pt idx="161">
                  <c:v>43252</c:v>
                </c:pt>
                <c:pt idx="162">
                  <c:v>43282</c:v>
                </c:pt>
                <c:pt idx="163">
                  <c:v>43313</c:v>
                </c:pt>
                <c:pt idx="164">
                  <c:v>43344</c:v>
                </c:pt>
                <c:pt idx="165">
                  <c:v>43374</c:v>
                </c:pt>
                <c:pt idx="166">
                  <c:v>43405</c:v>
                </c:pt>
                <c:pt idx="167">
                  <c:v>43435</c:v>
                </c:pt>
                <c:pt idx="168">
                  <c:v>43466</c:v>
                </c:pt>
                <c:pt idx="169">
                  <c:v>43497</c:v>
                </c:pt>
                <c:pt idx="170">
                  <c:v>43525</c:v>
                </c:pt>
                <c:pt idx="171">
                  <c:v>43556</c:v>
                </c:pt>
                <c:pt idx="172">
                  <c:v>43586</c:v>
                </c:pt>
                <c:pt idx="173">
                  <c:v>43617</c:v>
                </c:pt>
                <c:pt idx="174">
                  <c:v>43647</c:v>
                </c:pt>
                <c:pt idx="175">
                  <c:v>43678</c:v>
                </c:pt>
                <c:pt idx="176">
                  <c:v>43709</c:v>
                </c:pt>
                <c:pt idx="177">
                  <c:v>43739</c:v>
                </c:pt>
                <c:pt idx="178">
                  <c:v>43770</c:v>
                </c:pt>
                <c:pt idx="179">
                  <c:v>43800</c:v>
                </c:pt>
                <c:pt idx="180">
                  <c:v>43831</c:v>
                </c:pt>
                <c:pt idx="181">
                  <c:v>43862</c:v>
                </c:pt>
                <c:pt idx="182">
                  <c:v>43891</c:v>
                </c:pt>
                <c:pt idx="183">
                  <c:v>43922</c:v>
                </c:pt>
                <c:pt idx="184">
                  <c:v>43952</c:v>
                </c:pt>
                <c:pt idx="185">
                  <c:v>43983</c:v>
                </c:pt>
                <c:pt idx="186">
                  <c:v>44013</c:v>
                </c:pt>
                <c:pt idx="187">
                  <c:v>44044</c:v>
                </c:pt>
                <c:pt idx="188">
                  <c:v>44075</c:v>
                </c:pt>
                <c:pt idx="189">
                  <c:v>44105</c:v>
                </c:pt>
                <c:pt idx="190">
                  <c:v>44136</c:v>
                </c:pt>
                <c:pt idx="191">
                  <c:v>44166</c:v>
                </c:pt>
                <c:pt idx="192">
                  <c:v>44197</c:v>
                </c:pt>
                <c:pt idx="193">
                  <c:v>44228</c:v>
                </c:pt>
                <c:pt idx="194">
                  <c:v>44256</c:v>
                </c:pt>
                <c:pt idx="195">
                  <c:v>44287</c:v>
                </c:pt>
                <c:pt idx="196">
                  <c:v>44317</c:v>
                </c:pt>
                <c:pt idx="197">
                  <c:v>44348</c:v>
                </c:pt>
                <c:pt idx="198">
                  <c:v>44378</c:v>
                </c:pt>
                <c:pt idx="199">
                  <c:v>44409</c:v>
                </c:pt>
                <c:pt idx="200">
                  <c:v>44440</c:v>
                </c:pt>
                <c:pt idx="201">
                  <c:v>44470</c:v>
                </c:pt>
                <c:pt idx="202">
                  <c:v>44501</c:v>
                </c:pt>
                <c:pt idx="203">
                  <c:v>44531</c:v>
                </c:pt>
                <c:pt idx="204">
                  <c:v>44562</c:v>
                </c:pt>
                <c:pt idx="205">
                  <c:v>44593</c:v>
                </c:pt>
                <c:pt idx="206">
                  <c:v>44621</c:v>
                </c:pt>
                <c:pt idx="207">
                  <c:v>44652</c:v>
                </c:pt>
                <c:pt idx="208">
                  <c:v>44682</c:v>
                </c:pt>
                <c:pt idx="209">
                  <c:v>44713</c:v>
                </c:pt>
                <c:pt idx="210">
                  <c:v>44743</c:v>
                </c:pt>
                <c:pt idx="211">
                  <c:v>44774</c:v>
                </c:pt>
                <c:pt idx="212">
                  <c:v>44805</c:v>
                </c:pt>
                <c:pt idx="213">
                  <c:v>44835</c:v>
                </c:pt>
                <c:pt idx="214">
                  <c:v>44866</c:v>
                </c:pt>
                <c:pt idx="215">
                  <c:v>44896</c:v>
                </c:pt>
                <c:pt idx="216">
                  <c:v>44927</c:v>
                </c:pt>
                <c:pt idx="217">
                  <c:v>44958</c:v>
                </c:pt>
                <c:pt idx="218">
                  <c:v>44986</c:v>
                </c:pt>
                <c:pt idx="219">
                  <c:v>45017</c:v>
                </c:pt>
                <c:pt idx="220">
                  <c:v>45047</c:v>
                </c:pt>
                <c:pt idx="221">
                  <c:v>45078</c:v>
                </c:pt>
                <c:pt idx="222">
                  <c:v>45108</c:v>
                </c:pt>
                <c:pt idx="223">
                  <c:v>45139</c:v>
                </c:pt>
                <c:pt idx="224">
                  <c:v>45170</c:v>
                </c:pt>
                <c:pt idx="225">
                  <c:v>45200</c:v>
                </c:pt>
                <c:pt idx="226">
                  <c:v>45231</c:v>
                </c:pt>
                <c:pt idx="227">
                  <c:v>45261</c:v>
                </c:pt>
                <c:pt idx="228">
                  <c:v>45292</c:v>
                </c:pt>
              </c:numCache>
            </c:numRef>
          </c:cat>
          <c:val>
            <c:numRef>
              <c:f>'[Cyclical Analysis and Leading Indicators.xlsx]Retail Sales'!$F$2:$F$230</c:f>
              <c:numCache>
                <c:formatCode>General</c:formatCode>
                <c:ptCount val="229"/>
                <c:pt idx="11">
                  <c:v>4085746</c:v>
                </c:pt>
                <c:pt idx="12">
                  <c:v>4111031</c:v>
                </c:pt>
                <c:pt idx="13">
                  <c:v>4130020</c:v>
                </c:pt>
                <c:pt idx="14">
                  <c:v>4152872</c:v>
                </c:pt>
                <c:pt idx="15">
                  <c:v>4168907</c:v>
                </c:pt>
                <c:pt idx="16">
                  <c:v>4197119</c:v>
                </c:pt>
                <c:pt idx="17">
                  <c:v>4212789</c:v>
                </c:pt>
                <c:pt idx="18">
                  <c:v>4223165</c:v>
                </c:pt>
                <c:pt idx="19">
                  <c:v>4243259</c:v>
                </c:pt>
                <c:pt idx="20">
                  <c:v>4256184</c:v>
                </c:pt>
                <c:pt idx="21">
                  <c:v>4268846</c:v>
                </c:pt>
                <c:pt idx="22">
                  <c:v>4281976</c:v>
                </c:pt>
                <c:pt idx="23">
                  <c:v>4294359</c:v>
                </c:pt>
                <c:pt idx="24">
                  <c:v>4304690</c:v>
                </c:pt>
                <c:pt idx="25">
                  <c:v>4313801</c:v>
                </c:pt>
                <c:pt idx="26">
                  <c:v>4325950</c:v>
                </c:pt>
                <c:pt idx="27">
                  <c:v>4332818</c:v>
                </c:pt>
                <c:pt idx="28">
                  <c:v>4350770</c:v>
                </c:pt>
                <c:pt idx="29">
                  <c:v>4360794</c:v>
                </c:pt>
                <c:pt idx="30">
                  <c:v>4370945</c:v>
                </c:pt>
                <c:pt idx="31">
                  <c:v>4383166</c:v>
                </c:pt>
                <c:pt idx="32">
                  <c:v>4390888</c:v>
                </c:pt>
                <c:pt idx="33">
                  <c:v>4410773</c:v>
                </c:pt>
                <c:pt idx="34">
                  <c:v>4431647</c:v>
                </c:pt>
                <c:pt idx="35">
                  <c:v>4439733</c:v>
                </c:pt>
                <c:pt idx="36">
                  <c:v>4453495</c:v>
                </c:pt>
                <c:pt idx="37">
                  <c:v>4474226</c:v>
                </c:pt>
                <c:pt idx="38">
                  <c:v>4472991</c:v>
                </c:pt>
                <c:pt idx="39">
                  <c:v>4483376</c:v>
                </c:pt>
                <c:pt idx="40">
                  <c:v>4489820</c:v>
                </c:pt>
                <c:pt idx="41">
                  <c:v>4491688</c:v>
                </c:pt>
                <c:pt idx="42">
                  <c:v>4503060</c:v>
                </c:pt>
                <c:pt idx="43">
                  <c:v>4497906</c:v>
                </c:pt>
                <c:pt idx="44">
                  <c:v>4494512</c:v>
                </c:pt>
                <c:pt idx="45">
                  <c:v>4475678</c:v>
                </c:pt>
                <c:pt idx="46">
                  <c:v>4433421</c:v>
                </c:pt>
                <c:pt idx="47">
                  <c:v>4391580</c:v>
                </c:pt>
                <c:pt idx="48">
                  <c:v>4359129</c:v>
                </c:pt>
                <c:pt idx="49">
                  <c:v>4314648</c:v>
                </c:pt>
                <c:pt idx="50">
                  <c:v>4270267</c:v>
                </c:pt>
                <c:pt idx="51">
                  <c:v>4231201</c:v>
                </c:pt>
                <c:pt idx="52">
                  <c:v>4180973</c:v>
                </c:pt>
                <c:pt idx="53">
                  <c:v>4146871</c:v>
                </c:pt>
                <c:pt idx="54">
                  <c:v>4111216</c:v>
                </c:pt>
                <c:pt idx="55">
                  <c:v>4081746</c:v>
                </c:pt>
                <c:pt idx="56">
                  <c:v>4055850</c:v>
                </c:pt>
                <c:pt idx="57">
                  <c:v>4044613</c:v>
                </c:pt>
                <c:pt idx="58">
                  <c:v>4048431</c:v>
                </c:pt>
                <c:pt idx="59">
                  <c:v>4064476</c:v>
                </c:pt>
                <c:pt idx="60">
                  <c:v>4068845</c:v>
                </c:pt>
                <c:pt idx="61">
                  <c:v>4080358</c:v>
                </c:pt>
                <c:pt idx="62">
                  <c:v>4112511</c:v>
                </c:pt>
                <c:pt idx="63">
                  <c:v>4138990</c:v>
                </c:pt>
                <c:pt idx="64">
                  <c:v>4156867</c:v>
                </c:pt>
                <c:pt idx="65">
                  <c:v>4171066</c:v>
                </c:pt>
                <c:pt idx="66">
                  <c:v>4184934</c:v>
                </c:pt>
                <c:pt idx="67">
                  <c:v>4194169</c:v>
                </c:pt>
                <c:pt idx="68">
                  <c:v>4215522</c:v>
                </c:pt>
                <c:pt idx="69">
                  <c:v>4232121</c:v>
                </c:pt>
                <c:pt idx="70">
                  <c:v>4258586</c:v>
                </c:pt>
                <c:pt idx="71">
                  <c:v>4284968</c:v>
                </c:pt>
                <c:pt idx="72">
                  <c:v>4305998</c:v>
                </c:pt>
                <c:pt idx="73">
                  <c:v>4332387</c:v>
                </c:pt>
                <c:pt idx="74">
                  <c:v>4358796</c:v>
                </c:pt>
                <c:pt idx="75">
                  <c:v>4383238</c:v>
                </c:pt>
                <c:pt idx="76">
                  <c:v>4409632</c:v>
                </c:pt>
                <c:pt idx="77">
                  <c:v>4439728</c:v>
                </c:pt>
                <c:pt idx="78">
                  <c:v>4462471</c:v>
                </c:pt>
                <c:pt idx="79">
                  <c:v>4494453</c:v>
                </c:pt>
                <c:pt idx="80">
                  <c:v>4523479</c:v>
                </c:pt>
                <c:pt idx="81">
                  <c:v>4547752</c:v>
                </c:pt>
                <c:pt idx="82">
                  <c:v>4573144</c:v>
                </c:pt>
                <c:pt idx="83">
                  <c:v>4598302</c:v>
                </c:pt>
                <c:pt idx="84">
                  <c:v>4617899</c:v>
                </c:pt>
                <c:pt idx="85">
                  <c:v>4652986</c:v>
                </c:pt>
                <c:pt idx="86">
                  <c:v>4680047</c:v>
                </c:pt>
                <c:pt idx="87">
                  <c:v>4692221</c:v>
                </c:pt>
                <c:pt idx="88">
                  <c:v>4718830</c:v>
                </c:pt>
                <c:pt idx="89">
                  <c:v>4731105</c:v>
                </c:pt>
                <c:pt idx="90">
                  <c:v>4742449</c:v>
                </c:pt>
                <c:pt idx="91">
                  <c:v>4765762</c:v>
                </c:pt>
                <c:pt idx="92">
                  <c:v>4776346</c:v>
                </c:pt>
                <c:pt idx="93">
                  <c:v>4796264</c:v>
                </c:pt>
                <c:pt idx="94">
                  <c:v>4816109</c:v>
                </c:pt>
                <c:pt idx="95">
                  <c:v>4826390</c:v>
                </c:pt>
                <c:pt idx="96">
                  <c:v>4846708</c:v>
                </c:pt>
                <c:pt idx="97">
                  <c:v>4848298</c:v>
                </c:pt>
                <c:pt idx="98">
                  <c:v>4855896</c:v>
                </c:pt>
                <c:pt idx="99">
                  <c:v>4871501</c:v>
                </c:pt>
                <c:pt idx="100">
                  <c:v>4890091</c:v>
                </c:pt>
                <c:pt idx="101">
                  <c:v>4903914</c:v>
                </c:pt>
                <c:pt idx="102">
                  <c:v>4930383</c:v>
                </c:pt>
                <c:pt idx="103">
                  <c:v>4947625</c:v>
                </c:pt>
                <c:pt idx="104">
                  <c:v>4958379</c:v>
                </c:pt>
                <c:pt idx="105">
                  <c:v>4974861</c:v>
                </c:pt>
                <c:pt idx="106">
                  <c:v>4987808</c:v>
                </c:pt>
                <c:pt idx="107">
                  <c:v>5002918</c:v>
                </c:pt>
                <c:pt idx="108">
                  <c:v>5010850</c:v>
                </c:pt>
                <c:pt idx="109">
                  <c:v>5017265</c:v>
                </c:pt>
                <c:pt idx="110">
                  <c:v>5028525</c:v>
                </c:pt>
                <c:pt idx="111">
                  <c:v>5051527</c:v>
                </c:pt>
                <c:pt idx="112">
                  <c:v>5073707</c:v>
                </c:pt>
                <c:pt idx="113">
                  <c:v>5092324</c:v>
                </c:pt>
                <c:pt idx="114">
                  <c:v>5113270</c:v>
                </c:pt>
                <c:pt idx="115">
                  <c:v>5129707</c:v>
                </c:pt>
                <c:pt idx="116">
                  <c:v>5154910</c:v>
                </c:pt>
                <c:pt idx="117">
                  <c:v>5177673</c:v>
                </c:pt>
                <c:pt idx="118">
                  <c:v>5192894</c:v>
                </c:pt>
                <c:pt idx="119">
                  <c:v>5217688</c:v>
                </c:pt>
                <c:pt idx="120">
                  <c:v>5232703</c:v>
                </c:pt>
                <c:pt idx="121">
                  <c:v>5240933</c:v>
                </c:pt>
                <c:pt idx="122">
                  <c:v>5254370</c:v>
                </c:pt>
                <c:pt idx="123">
                  <c:v>5262665</c:v>
                </c:pt>
                <c:pt idx="124">
                  <c:v>5268367</c:v>
                </c:pt>
                <c:pt idx="125">
                  <c:v>5284978</c:v>
                </c:pt>
                <c:pt idx="126">
                  <c:v>5301366</c:v>
                </c:pt>
                <c:pt idx="127">
                  <c:v>5307963</c:v>
                </c:pt>
                <c:pt idx="128">
                  <c:v>5319217</c:v>
                </c:pt>
                <c:pt idx="129">
                  <c:v>5327259</c:v>
                </c:pt>
                <c:pt idx="130">
                  <c:v>5334325</c:v>
                </c:pt>
                <c:pt idx="131">
                  <c:v>5350925</c:v>
                </c:pt>
                <c:pt idx="132">
                  <c:v>5354313</c:v>
                </c:pt>
                <c:pt idx="133">
                  <c:v>5380712</c:v>
                </c:pt>
                <c:pt idx="134">
                  <c:v>5395152</c:v>
                </c:pt>
                <c:pt idx="135">
                  <c:v>5406425</c:v>
                </c:pt>
                <c:pt idx="136">
                  <c:v>5411465</c:v>
                </c:pt>
                <c:pt idx="137">
                  <c:v>5426201</c:v>
                </c:pt>
                <c:pt idx="138">
                  <c:v>5428435</c:v>
                </c:pt>
                <c:pt idx="139">
                  <c:v>5441987</c:v>
                </c:pt>
                <c:pt idx="140">
                  <c:v>5457742</c:v>
                </c:pt>
                <c:pt idx="141">
                  <c:v>5464258</c:v>
                </c:pt>
                <c:pt idx="142">
                  <c:v>5485208</c:v>
                </c:pt>
                <c:pt idx="143">
                  <c:v>5506177</c:v>
                </c:pt>
                <c:pt idx="144">
                  <c:v>5526378</c:v>
                </c:pt>
                <c:pt idx="145">
                  <c:v>5529738</c:v>
                </c:pt>
                <c:pt idx="146">
                  <c:v>5552013</c:v>
                </c:pt>
                <c:pt idx="147">
                  <c:v>5566725</c:v>
                </c:pt>
                <c:pt idx="148">
                  <c:v>5591254</c:v>
                </c:pt>
                <c:pt idx="149">
                  <c:v>5608239</c:v>
                </c:pt>
                <c:pt idx="150">
                  <c:v>5621553</c:v>
                </c:pt>
                <c:pt idx="151">
                  <c:v>5640111</c:v>
                </c:pt>
                <c:pt idx="152">
                  <c:v>5661214</c:v>
                </c:pt>
                <c:pt idx="153">
                  <c:v>5683997</c:v>
                </c:pt>
                <c:pt idx="154">
                  <c:v>5714413</c:v>
                </c:pt>
                <c:pt idx="155">
                  <c:v>5732863</c:v>
                </c:pt>
                <c:pt idx="156">
                  <c:v>5755118</c:v>
                </c:pt>
                <c:pt idx="157">
                  <c:v>5772120</c:v>
                </c:pt>
                <c:pt idx="158">
                  <c:v>5797379</c:v>
                </c:pt>
                <c:pt idx="159">
                  <c:v>5811946</c:v>
                </c:pt>
                <c:pt idx="160">
                  <c:v>5845485</c:v>
                </c:pt>
                <c:pt idx="161">
                  <c:v>5870951</c:v>
                </c:pt>
                <c:pt idx="162">
                  <c:v>5900630</c:v>
                </c:pt>
                <c:pt idx="163">
                  <c:v>5930721</c:v>
                </c:pt>
                <c:pt idx="164">
                  <c:v>5937930</c:v>
                </c:pt>
                <c:pt idx="165">
                  <c:v>5965159</c:v>
                </c:pt>
                <c:pt idx="166">
                  <c:v>5985422</c:v>
                </c:pt>
                <c:pt idx="167">
                  <c:v>5983129</c:v>
                </c:pt>
                <c:pt idx="168">
                  <c:v>5994103</c:v>
                </c:pt>
                <c:pt idx="169">
                  <c:v>5999565</c:v>
                </c:pt>
                <c:pt idx="170">
                  <c:v>6003289</c:v>
                </c:pt>
                <c:pt idx="171">
                  <c:v>6027996</c:v>
                </c:pt>
                <c:pt idx="172">
                  <c:v>6042298</c:v>
                </c:pt>
                <c:pt idx="173">
                  <c:v>6048770</c:v>
                </c:pt>
                <c:pt idx="174">
                  <c:v>6071001</c:v>
                </c:pt>
                <c:pt idx="175">
                  <c:v>6091473</c:v>
                </c:pt>
                <c:pt idx="176">
                  <c:v>6106573</c:v>
                </c:pt>
                <c:pt idx="177">
                  <c:v>6124689</c:v>
                </c:pt>
                <c:pt idx="178">
                  <c:v>6138207</c:v>
                </c:pt>
                <c:pt idx="179">
                  <c:v>6169122</c:v>
                </c:pt>
                <c:pt idx="180">
                  <c:v>6194692</c:v>
                </c:pt>
                <c:pt idx="181">
                  <c:v>6233417</c:v>
                </c:pt>
                <c:pt idx="182">
                  <c:v>6197563</c:v>
                </c:pt>
                <c:pt idx="183">
                  <c:v>6100733</c:v>
                </c:pt>
                <c:pt idx="184">
                  <c:v>6064234</c:v>
                </c:pt>
                <c:pt idx="185">
                  <c:v>6084333</c:v>
                </c:pt>
                <c:pt idx="186">
                  <c:v>6107001</c:v>
                </c:pt>
                <c:pt idx="187">
                  <c:v>6112874</c:v>
                </c:pt>
                <c:pt idx="188">
                  <c:v>6152757</c:v>
                </c:pt>
                <c:pt idx="189">
                  <c:v>6185555</c:v>
                </c:pt>
                <c:pt idx="190">
                  <c:v>6198530</c:v>
                </c:pt>
                <c:pt idx="191">
                  <c:v>6223300</c:v>
                </c:pt>
                <c:pt idx="192">
                  <c:v>6258592</c:v>
                </c:pt>
                <c:pt idx="193">
                  <c:v>6268465</c:v>
                </c:pt>
                <c:pt idx="194">
                  <c:v>6419837</c:v>
                </c:pt>
                <c:pt idx="195">
                  <c:v>6635303</c:v>
                </c:pt>
                <c:pt idx="196">
                  <c:v>6769211</c:v>
                </c:pt>
                <c:pt idx="197">
                  <c:v>6867608</c:v>
                </c:pt>
                <c:pt idx="198">
                  <c:v>6948431</c:v>
                </c:pt>
                <c:pt idx="199">
                  <c:v>7028117</c:v>
                </c:pt>
                <c:pt idx="200">
                  <c:v>7098115</c:v>
                </c:pt>
                <c:pt idx="201">
                  <c:v>7173797</c:v>
                </c:pt>
                <c:pt idx="202">
                  <c:v>7275368</c:v>
                </c:pt>
                <c:pt idx="203">
                  <c:v>7366214</c:v>
                </c:pt>
                <c:pt idx="204">
                  <c:v>7433846</c:v>
                </c:pt>
                <c:pt idx="205">
                  <c:v>7521708</c:v>
                </c:pt>
                <c:pt idx="206">
                  <c:v>7573513</c:v>
                </c:pt>
                <c:pt idx="207">
                  <c:v>7629240</c:v>
                </c:pt>
                <c:pt idx="208">
                  <c:v>7692101</c:v>
                </c:pt>
                <c:pt idx="209">
                  <c:v>7753497</c:v>
                </c:pt>
                <c:pt idx="210">
                  <c:v>7808202</c:v>
                </c:pt>
                <c:pt idx="211">
                  <c:v>7880605</c:v>
                </c:pt>
                <c:pt idx="212">
                  <c:v>7939502</c:v>
                </c:pt>
                <c:pt idx="213">
                  <c:v>7992889</c:v>
                </c:pt>
                <c:pt idx="214">
                  <c:v>8031687</c:v>
                </c:pt>
                <c:pt idx="215">
                  <c:v>8070945</c:v>
                </c:pt>
                <c:pt idx="216">
                  <c:v>8116219</c:v>
                </c:pt>
                <c:pt idx="217">
                  <c:v>8148478</c:v>
                </c:pt>
                <c:pt idx="218">
                  <c:v>8164946</c:v>
                </c:pt>
                <c:pt idx="219">
                  <c:v>8163013</c:v>
                </c:pt>
                <c:pt idx="220">
                  <c:v>8185855</c:v>
                </c:pt>
                <c:pt idx="221">
                  <c:v>8197805</c:v>
                </c:pt>
                <c:pt idx="222">
                  <c:v>8211610</c:v>
                </c:pt>
                <c:pt idx="223">
                  <c:v>8234402</c:v>
                </c:pt>
                <c:pt idx="224">
                  <c:v>8258984</c:v>
                </c:pt>
                <c:pt idx="225">
                  <c:v>8275099</c:v>
                </c:pt>
                <c:pt idx="226">
                  <c:v>8301525</c:v>
                </c:pt>
                <c:pt idx="227">
                  <c:v>8329118</c:v>
                </c:pt>
                <c:pt idx="228">
                  <c:v>8341592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056-421E-A366-CF83C22DA29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756046687"/>
        <c:axId val="756057087"/>
        <c:extLst>
          <c:ext xmlns:c15="http://schemas.microsoft.com/office/drawing/2012/chart" uri="{02D57815-91ED-43cb-92C2-25804820EDAC}">
            <c15:filteredBar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'[Cyclical Analysis and Leading Indicators.xlsx]Retail Sales'!$B$1</c15:sqref>
                        </c15:formulaRef>
                      </c:ext>
                    </c:extLst>
                    <c:strCache>
                      <c:ptCount val="1"/>
                      <c:pt idx="0">
                        <c:v>Monthly</c:v>
                      </c:pt>
                    </c:strCache>
                  </c:strRef>
                </c:tx>
                <c:spPr>
                  <a:solidFill>
                    <a:schemeClr val="accent1"/>
                  </a:solidFill>
                  <a:ln>
                    <a:noFill/>
                  </a:ln>
                  <a:effectLst/>
                </c:spPr>
                <c:invertIfNegative val="0"/>
                <c:cat>
                  <c:numRef>
                    <c:extLst>
                      <c:ext uri="{02D57815-91ED-43cb-92C2-25804820EDAC}">
                        <c15:formulaRef>
                          <c15:sqref>'[Cyclical Analysis and Leading Indicators.xlsx]Retail Sales'!$A$2:$A$230</c15:sqref>
                        </c15:formulaRef>
                      </c:ext>
                    </c:extLst>
                    <c:numCache>
                      <c:formatCode>mmm\-yy</c:formatCode>
                      <c:ptCount val="229"/>
                      <c:pt idx="0">
                        <c:v>38353</c:v>
                      </c:pt>
                      <c:pt idx="1">
                        <c:v>38384</c:v>
                      </c:pt>
                      <c:pt idx="2">
                        <c:v>38412</c:v>
                      </c:pt>
                      <c:pt idx="3">
                        <c:v>38443</c:v>
                      </c:pt>
                      <c:pt idx="4">
                        <c:v>38473</c:v>
                      </c:pt>
                      <c:pt idx="5">
                        <c:v>38504</c:v>
                      </c:pt>
                      <c:pt idx="6">
                        <c:v>38534</c:v>
                      </c:pt>
                      <c:pt idx="7">
                        <c:v>38565</c:v>
                      </c:pt>
                      <c:pt idx="8">
                        <c:v>38596</c:v>
                      </c:pt>
                      <c:pt idx="9">
                        <c:v>38626</c:v>
                      </c:pt>
                      <c:pt idx="10">
                        <c:v>38657</c:v>
                      </c:pt>
                      <c:pt idx="11">
                        <c:v>38687</c:v>
                      </c:pt>
                      <c:pt idx="12">
                        <c:v>38718</c:v>
                      </c:pt>
                      <c:pt idx="13">
                        <c:v>38749</c:v>
                      </c:pt>
                      <c:pt idx="14">
                        <c:v>38777</c:v>
                      </c:pt>
                      <c:pt idx="15">
                        <c:v>38808</c:v>
                      </c:pt>
                      <c:pt idx="16">
                        <c:v>38838</c:v>
                      </c:pt>
                      <c:pt idx="17">
                        <c:v>38869</c:v>
                      </c:pt>
                      <c:pt idx="18">
                        <c:v>38899</c:v>
                      </c:pt>
                      <c:pt idx="19">
                        <c:v>38930</c:v>
                      </c:pt>
                      <c:pt idx="20">
                        <c:v>38961</c:v>
                      </c:pt>
                      <c:pt idx="21">
                        <c:v>38991</c:v>
                      </c:pt>
                      <c:pt idx="22">
                        <c:v>39022</c:v>
                      </c:pt>
                      <c:pt idx="23">
                        <c:v>39052</c:v>
                      </c:pt>
                      <c:pt idx="24">
                        <c:v>39083</c:v>
                      </c:pt>
                      <c:pt idx="25">
                        <c:v>39114</c:v>
                      </c:pt>
                      <c:pt idx="26">
                        <c:v>39142</c:v>
                      </c:pt>
                      <c:pt idx="27">
                        <c:v>39173</c:v>
                      </c:pt>
                      <c:pt idx="28">
                        <c:v>39203</c:v>
                      </c:pt>
                      <c:pt idx="29">
                        <c:v>39234</c:v>
                      </c:pt>
                      <c:pt idx="30">
                        <c:v>39264</c:v>
                      </c:pt>
                      <c:pt idx="31">
                        <c:v>39295</c:v>
                      </c:pt>
                      <c:pt idx="32">
                        <c:v>39326</c:v>
                      </c:pt>
                      <c:pt idx="33">
                        <c:v>39356</c:v>
                      </c:pt>
                      <c:pt idx="34">
                        <c:v>39387</c:v>
                      </c:pt>
                      <c:pt idx="35">
                        <c:v>39417</c:v>
                      </c:pt>
                      <c:pt idx="36">
                        <c:v>39448</c:v>
                      </c:pt>
                      <c:pt idx="37">
                        <c:v>39479</c:v>
                      </c:pt>
                      <c:pt idx="38">
                        <c:v>39508</c:v>
                      </c:pt>
                      <c:pt idx="39">
                        <c:v>39539</c:v>
                      </c:pt>
                      <c:pt idx="40">
                        <c:v>39569</c:v>
                      </c:pt>
                      <c:pt idx="41">
                        <c:v>39600</c:v>
                      </c:pt>
                      <c:pt idx="42">
                        <c:v>39630</c:v>
                      </c:pt>
                      <c:pt idx="43">
                        <c:v>39661</c:v>
                      </c:pt>
                      <c:pt idx="44">
                        <c:v>39692</c:v>
                      </c:pt>
                      <c:pt idx="45">
                        <c:v>39722</c:v>
                      </c:pt>
                      <c:pt idx="46">
                        <c:v>39753</c:v>
                      </c:pt>
                      <c:pt idx="47">
                        <c:v>39783</c:v>
                      </c:pt>
                      <c:pt idx="48">
                        <c:v>39814</c:v>
                      </c:pt>
                      <c:pt idx="49">
                        <c:v>39845</c:v>
                      </c:pt>
                      <c:pt idx="50">
                        <c:v>39873</c:v>
                      </c:pt>
                      <c:pt idx="51">
                        <c:v>39904</c:v>
                      </c:pt>
                      <c:pt idx="52">
                        <c:v>39934</c:v>
                      </c:pt>
                      <c:pt idx="53">
                        <c:v>39965</c:v>
                      </c:pt>
                      <c:pt idx="54">
                        <c:v>39995</c:v>
                      </c:pt>
                      <c:pt idx="55">
                        <c:v>40026</c:v>
                      </c:pt>
                      <c:pt idx="56">
                        <c:v>40057</c:v>
                      </c:pt>
                      <c:pt idx="57">
                        <c:v>40087</c:v>
                      </c:pt>
                      <c:pt idx="58">
                        <c:v>40118</c:v>
                      </c:pt>
                      <c:pt idx="59">
                        <c:v>40148</c:v>
                      </c:pt>
                      <c:pt idx="60">
                        <c:v>40179</c:v>
                      </c:pt>
                      <c:pt idx="61">
                        <c:v>40210</c:v>
                      </c:pt>
                      <c:pt idx="62">
                        <c:v>40238</c:v>
                      </c:pt>
                      <c:pt idx="63">
                        <c:v>40269</c:v>
                      </c:pt>
                      <c:pt idx="64">
                        <c:v>40299</c:v>
                      </c:pt>
                      <c:pt idx="65">
                        <c:v>40330</c:v>
                      </c:pt>
                      <c:pt idx="66">
                        <c:v>40360</c:v>
                      </c:pt>
                      <c:pt idx="67">
                        <c:v>40391</c:v>
                      </c:pt>
                      <c:pt idx="68">
                        <c:v>40422</c:v>
                      </c:pt>
                      <c:pt idx="69">
                        <c:v>40452</c:v>
                      </c:pt>
                      <c:pt idx="70">
                        <c:v>40483</c:v>
                      </c:pt>
                      <c:pt idx="71">
                        <c:v>40513</c:v>
                      </c:pt>
                      <c:pt idx="72">
                        <c:v>40544</c:v>
                      </c:pt>
                      <c:pt idx="73">
                        <c:v>40575</c:v>
                      </c:pt>
                      <c:pt idx="74">
                        <c:v>40603</c:v>
                      </c:pt>
                      <c:pt idx="75">
                        <c:v>40634</c:v>
                      </c:pt>
                      <c:pt idx="76">
                        <c:v>40664</c:v>
                      </c:pt>
                      <c:pt idx="77">
                        <c:v>40695</c:v>
                      </c:pt>
                      <c:pt idx="78">
                        <c:v>40725</c:v>
                      </c:pt>
                      <c:pt idx="79">
                        <c:v>40756</c:v>
                      </c:pt>
                      <c:pt idx="80">
                        <c:v>40787</c:v>
                      </c:pt>
                      <c:pt idx="81">
                        <c:v>40817</c:v>
                      </c:pt>
                      <c:pt idx="82">
                        <c:v>40848</c:v>
                      </c:pt>
                      <c:pt idx="83">
                        <c:v>40878</c:v>
                      </c:pt>
                      <c:pt idx="84">
                        <c:v>40909</c:v>
                      </c:pt>
                      <c:pt idx="85">
                        <c:v>40940</c:v>
                      </c:pt>
                      <c:pt idx="86">
                        <c:v>40969</c:v>
                      </c:pt>
                      <c:pt idx="87">
                        <c:v>41000</c:v>
                      </c:pt>
                      <c:pt idx="88">
                        <c:v>41030</c:v>
                      </c:pt>
                      <c:pt idx="89">
                        <c:v>41061</c:v>
                      </c:pt>
                      <c:pt idx="90">
                        <c:v>41091</c:v>
                      </c:pt>
                      <c:pt idx="91">
                        <c:v>41122</c:v>
                      </c:pt>
                      <c:pt idx="92">
                        <c:v>41153</c:v>
                      </c:pt>
                      <c:pt idx="93">
                        <c:v>41183</c:v>
                      </c:pt>
                      <c:pt idx="94">
                        <c:v>41214</c:v>
                      </c:pt>
                      <c:pt idx="95">
                        <c:v>41244</c:v>
                      </c:pt>
                      <c:pt idx="96">
                        <c:v>41275</c:v>
                      </c:pt>
                      <c:pt idx="97">
                        <c:v>41306</c:v>
                      </c:pt>
                      <c:pt idx="98">
                        <c:v>41334</c:v>
                      </c:pt>
                      <c:pt idx="99">
                        <c:v>41365</c:v>
                      </c:pt>
                      <c:pt idx="100">
                        <c:v>41395</c:v>
                      </c:pt>
                      <c:pt idx="101">
                        <c:v>41426</c:v>
                      </c:pt>
                      <c:pt idx="102">
                        <c:v>41456</c:v>
                      </c:pt>
                      <c:pt idx="103">
                        <c:v>41487</c:v>
                      </c:pt>
                      <c:pt idx="104">
                        <c:v>41518</c:v>
                      </c:pt>
                      <c:pt idx="105">
                        <c:v>41548</c:v>
                      </c:pt>
                      <c:pt idx="106">
                        <c:v>41579</c:v>
                      </c:pt>
                      <c:pt idx="107">
                        <c:v>41609</c:v>
                      </c:pt>
                      <c:pt idx="108">
                        <c:v>41640</c:v>
                      </c:pt>
                      <c:pt idx="109">
                        <c:v>41671</c:v>
                      </c:pt>
                      <c:pt idx="110">
                        <c:v>41699</c:v>
                      </c:pt>
                      <c:pt idx="111">
                        <c:v>41730</c:v>
                      </c:pt>
                      <c:pt idx="112">
                        <c:v>41760</c:v>
                      </c:pt>
                      <c:pt idx="113">
                        <c:v>41791</c:v>
                      </c:pt>
                      <c:pt idx="114">
                        <c:v>41821</c:v>
                      </c:pt>
                      <c:pt idx="115">
                        <c:v>41852</c:v>
                      </c:pt>
                      <c:pt idx="116">
                        <c:v>41883</c:v>
                      </c:pt>
                      <c:pt idx="117">
                        <c:v>41913</c:v>
                      </c:pt>
                      <c:pt idx="118">
                        <c:v>41944</c:v>
                      </c:pt>
                      <c:pt idx="119">
                        <c:v>41974</c:v>
                      </c:pt>
                      <c:pt idx="120">
                        <c:v>42005</c:v>
                      </c:pt>
                      <c:pt idx="121">
                        <c:v>42036</c:v>
                      </c:pt>
                      <c:pt idx="122">
                        <c:v>42064</c:v>
                      </c:pt>
                      <c:pt idx="123">
                        <c:v>42095</c:v>
                      </c:pt>
                      <c:pt idx="124">
                        <c:v>42125</c:v>
                      </c:pt>
                      <c:pt idx="125">
                        <c:v>42156</c:v>
                      </c:pt>
                      <c:pt idx="126">
                        <c:v>42186</c:v>
                      </c:pt>
                      <c:pt idx="127">
                        <c:v>42217</c:v>
                      </c:pt>
                      <c:pt idx="128">
                        <c:v>42248</c:v>
                      </c:pt>
                      <c:pt idx="129">
                        <c:v>42278</c:v>
                      </c:pt>
                      <c:pt idx="130">
                        <c:v>42309</c:v>
                      </c:pt>
                      <c:pt idx="131">
                        <c:v>42339</c:v>
                      </c:pt>
                      <c:pt idx="132">
                        <c:v>42370</c:v>
                      </c:pt>
                      <c:pt idx="133">
                        <c:v>42401</c:v>
                      </c:pt>
                      <c:pt idx="134">
                        <c:v>42430</c:v>
                      </c:pt>
                      <c:pt idx="135">
                        <c:v>42461</c:v>
                      </c:pt>
                      <c:pt idx="136">
                        <c:v>42491</c:v>
                      </c:pt>
                      <c:pt idx="137">
                        <c:v>42522</c:v>
                      </c:pt>
                      <c:pt idx="138">
                        <c:v>42552</c:v>
                      </c:pt>
                      <c:pt idx="139">
                        <c:v>42583</c:v>
                      </c:pt>
                      <c:pt idx="140">
                        <c:v>42614</c:v>
                      </c:pt>
                      <c:pt idx="141">
                        <c:v>42644</c:v>
                      </c:pt>
                      <c:pt idx="142">
                        <c:v>42675</c:v>
                      </c:pt>
                      <c:pt idx="143">
                        <c:v>42705</c:v>
                      </c:pt>
                      <c:pt idx="144">
                        <c:v>42736</c:v>
                      </c:pt>
                      <c:pt idx="145">
                        <c:v>42767</c:v>
                      </c:pt>
                      <c:pt idx="146">
                        <c:v>42795</c:v>
                      </c:pt>
                      <c:pt idx="147">
                        <c:v>42826</c:v>
                      </c:pt>
                      <c:pt idx="148">
                        <c:v>42856</c:v>
                      </c:pt>
                      <c:pt idx="149">
                        <c:v>42887</c:v>
                      </c:pt>
                      <c:pt idx="150">
                        <c:v>42917</c:v>
                      </c:pt>
                      <c:pt idx="151">
                        <c:v>42948</c:v>
                      </c:pt>
                      <c:pt idx="152">
                        <c:v>42979</c:v>
                      </c:pt>
                      <c:pt idx="153">
                        <c:v>43009</c:v>
                      </c:pt>
                      <c:pt idx="154">
                        <c:v>43040</c:v>
                      </c:pt>
                      <c:pt idx="155">
                        <c:v>43070</c:v>
                      </c:pt>
                      <c:pt idx="156">
                        <c:v>43101</c:v>
                      </c:pt>
                      <c:pt idx="157">
                        <c:v>43132</c:v>
                      </c:pt>
                      <c:pt idx="158">
                        <c:v>43160</c:v>
                      </c:pt>
                      <c:pt idx="159">
                        <c:v>43191</c:v>
                      </c:pt>
                      <c:pt idx="160">
                        <c:v>43221</c:v>
                      </c:pt>
                      <c:pt idx="161">
                        <c:v>43252</c:v>
                      </c:pt>
                      <c:pt idx="162">
                        <c:v>43282</c:v>
                      </c:pt>
                      <c:pt idx="163">
                        <c:v>43313</c:v>
                      </c:pt>
                      <c:pt idx="164">
                        <c:v>43344</c:v>
                      </c:pt>
                      <c:pt idx="165">
                        <c:v>43374</c:v>
                      </c:pt>
                      <c:pt idx="166">
                        <c:v>43405</c:v>
                      </c:pt>
                      <c:pt idx="167">
                        <c:v>43435</c:v>
                      </c:pt>
                      <c:pt idx="168">
                        <c:v>43466</c:v>
                      </c:pt>
                      <c:pt idx="169">
                        <c:v>43497</c:v>
                      </c:pt>
                      <c:pt idx="170">
                        <c:v>43525</c:v>
                      </c:pt>
                      <c:pt idx="171">
                        <c:v>43556</c:v>
                      </c:pt>
                      <c:pt idx="172">
                        <c:v>43586</c:v>
                      </c:pt>
                      <c:pt idx="173">
                        <c:v>43617</c:v>
                      </c:pt>
                      <c:pt idx="174">
                        <c:v>43647</c:v>
                      </c:pt>
                      <c:pt idx="175">
                        <c:v>43678</c:v>
                      </c:pt>
                      <c:pt idx="176">
                        <c:v>43709</c:v>
                      </c:pt>
                      <c:pt idx="177">
                        <c:v>43739</c:v>
                      </c:pt>
                      <c:pt idx="178">
                        <c:v>43770</c:v>
                      </c:pt>
                      <c:pt idx="179">
                        <c:v>43800</c:v>
                      </c:pt>
                      <c:pt idx="180">
                        <c:v>43831</c:v>
                      </c:pt>
                      <c:pt idx="181">
                        <c:v>43862</c:v>
                      </c:pt>
                      <c:pt idx="182">
                        <c:v>43891</c:v>
                      </c:pt>
                      <c:pt idx="183">
                        <c:v>43922</c:v>
                      </c:pt>
                      <c:pt idx="184">
                        <c:v>43952</c:v>
                      </c:pt>
                      <c:pt idx="185">
                        <c:v>43983</c:v>
                      </c:pt>
                      <c:pt idx="186">
                        <c:v>44013</c:v>
                      </c:pt>
                      <c:pt idx="187">
                        <c:v>44044</c:v>
                      </c:pt>
                      <c:pt idx="188">
                        <c:v>44075</c:v>
                      </c:pt>
                      <c:pt idx="189">
                        <c:v>44105</c:v>
                      </c:pt>
                      <c:pt idx="190">
                        <c:v>44136</c:v>
                      </c:pt>
                      <c:pt idx="191">
                        <c:v>44166</c:v>
                      </c:pt>
                      <c:pt idx="192">
                        <c:v>44197</c:v>
                      </c:pt>
                      <c:pt idx="193">
                        <c:v>44228</c:v>
                      </c:pt>
                      <c:pt idx="194">
                        <c:v>44256</c:v>
                      </c:pt>
                      <c:pt idx="195">
                        <c:v>44287</c:v>
                      </c:pt>
                      <c:pt idx="196">
                        <c:v>44317</c:v>
                      </c:pt>
                      <c:pt idx="197">
                        <c:v>44348</c:v>
                      </c:pt>
                      <c:pt idx="198">
                        <c:v>44378</c:v>
                      </c:pt>
                      <c:pt idx="199">
                        <c:v>44409</c:v>
                      </c:pt>
                      <c:pt idx="200">
                        <c:v>44440</c:v>
                      </c:pt>
                      <c:pt idx="201">
                        <c:v>44470</c:v>
                      </c:pt>
                      <c:pt idx="202">
                        <c:v>44501</c:v>
                      </c:pt>
                      <c:pt idx="203">
                        <c:v>44531</c:v>
                      </c:pt>
                      <c:pt idx="204">
                        <c:v>44562</c:v>
                      </c:pt>
                      <c:pt idx="205">
                        <c:v>44593</c:v>
                      </c:pt>
                      <c:pt idx="206">
                        <c:v>44621</c:v>
                      </c:pt>
                      <c:pt idx="207">
                        <c:v>44652</c:v>
                      </c:pt>
                      <c:pt idx="208">
                        <c:v>44682</c:v>
                      </c:pt>
                      <c:pt idx="209">
                        <c:v>44713</c:v>
                      </c:pt>
                      <c:pt idx="210">
                        <c:v>44743</c:v>
                      </c:pt>
                      <c:pt idx="211">
                        <c:v>44774</c:v>
                      </c:pt>
                      <c:pt idx="212">
                        <c:v>44805</c:v>
                      </c:pt>
                      <c:pt idx="213">
                        <c:v>44835</c:v>
                      </c:pt>
                      <c:pt idx="214">
                        <c:v>44866</c:v>
                      </c:pt>
                      <c:pt idx="215">
                        <c:v>44896</c:v>
                      </c:pt>
                      <c:pt idx="216">
                        <c:v>44927</c:v>
                      </c:pt>
                      <c:pt idx="217">
                        <c:v>44958</c:v>
                      </c:pt>
                      <c:pt idx="218">
                        <c:v>44986</c:v>
                      </c:pt>
                      <c:pt idx="219">
                        <c:v>45017</c:v>
                      </c:pt>
                      <c:pt idx="220">
                        <c:v>45047</c:v>
                      </c:pt>
                      <c:pt idx="221">
                        <c:v>45078</c:v>
                      </c:pt>
                      <c:pt idx="222">
                        <c:v>45108</c:v>
                      </c:pt>
                      <c:pt idx="223">
                        <c:v>45139</c:v>
                      </c:pt>
                      <c:pt idx="224">
                        <c:v>45170</c:v>
                      </c:pt>
                      <c:pt idx="225">
                        <c:v>45200</c:v>
                      </c:pt>
                      <c:pt idx="226">
                        <c:v>45231</c:v>
                      </c:pt>
                      <c:pt idx="227">
                        <c:v>45261</c:v>
                      </c:pt>
                      <c:pt idx="228">
                        <c:v>45292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'[Cyclical Analysis and Leading Indicators.xlsx]Retail Sales'!$B$2:$B$217</c15:sqref>
                        </c15:formulaRef>
                      </c:ext>
                    </c:extLst>
                    <c:numCache>
                      <c:formatCode>General</c:formatCode>
                      <c:ptCount val="216"/>
                      <c:pt idx="0">
                        <c:v>293261</c:v>
                      </c:pt>
                      <c:pt idx="1">
                        <c:v>295062</c:v>
                      </c:pt>
                      <c:pt idx="2">
                        <c:v>339141</c:v>
                      </c:pt>
                      <c:pt idx="3">
                        <c:v>335632</c:v>
                      </c:pt>
                      <c:pt idx="4">
                        <c:v>345348</c:v>
                      </c:pt>
                      <c:pt idx="5">
                        <c:v>350945</c:v>
                      </c:pt>
                      <c:pt idx="6">
                        <c:v>351827</c:v>
                      </c:pt>
                      <c:pt idx="7">
                        <c:v>355701</c:v>
                      </c:pt>
                      <c:pt idx="8">
                        <c:v>333289</c:v>
                      </c:pt>
                      <c:pt idx="9">
                        <c:v>336134</c:v>
                      </c:pt>
                      <c:pt idx="10">
                        <c:v>343798</c:v>
                      </c:pt>
                      <c:pt idx="11">
                        <c:v>405608</c:v>
                      </c:pt>
                      <c:pt idx="12">
                        <c:v>318546</c:v>
                      </c:pt>
                      <c:pt idx="13">
                        <c:v>314051</c:v>
                      </c:pt>
                      <c:pt idx="14">
                        <c:v>361993</c:v>
                      </c:pt>
                      <c:pt idx="15">
                        <c:v>351667</c:v>
                      </c:pt>
                      <c:pt idx="16">
                        <c:v>373560</c:v>
                      </c:pt>
                      <c:pt idx="17">
                        <c:v>366615</c:v>
                      </c:pt>
                      <c:pt idx="18">
                        <c:v>362203</c:v>
                      </c:pt>
                      <c:pt idx="19">
                        <c:v>375795</c:v>
                      </c:pt>
                      <c:pt idx="20">
                        <c:v>346214</c:v>
                      </c:pt>
                      <c:pt idx="21">
                        <c:v>348796</c:v>
                      </c:pt>
                      <c:pt idx="22">
                        <c:v>356928</c:v>
                      </c:pt>
                      <c:pt idx="23">
                        <c:v>417991</c:v>
                      </c:pt>
                      <c:pt idx="24">
                        <c:v>328877</c:v>
                      </c:pt>
                      <c:pt idx="25">
                        <c:v>323162</c:v>
                      </c:pt>
                      <c:pt idx="26">
                        <c:v>374142</c:v>
                      </c:pt>
                      <c:pt idx="27">
                        <c:v>358535</c:v>
                      </c:pt>
                      <c:pt idx="28">
                        <c:v>391512</c:v>
                      </c:pt>
                      <c:pt idx="29">
                        <c:v>376639</c:v>
                      </c:pt>
                      <c:pt idx="30">
                        <c:v>372354</c:v>
                      </c:pt>
                      <c:pt idx="31">
                        <c:v>388016</c:v>
                      </c:pt>
                      <c:pt idx="32">
                        <c:v>353936</c:v>
                      </c:pt>
                      <c:pt idx="33">
                        <c:v>368681</c:v>
                      </c:pt>
                      <c:pt idx="34">
                        <c:v>377802</c:v>
                      </c:pt>
                      <c:pt idx="35">
                        <c:v>426077</c:v>
                      </c:pt>
                      <c:pt idx="36">
                        <c:v>342639</c:v>
                      </c:pt>
                      <c:pt idx="37">
                        <c:v>343893</c:v>
                      </c:pt>
                      <c:pt idx="38">
                        <c:v>372907</c:v>
                      </c:pt>
                      <c:pt idx="39">
                        <c:v>368920</c:v>
                      </c:pt>
                      <c:pt idx="40">
                        <c:v>397956</c:v>
                      </c:pt>
                      <c:pt idx="41">
                        <c:v>378507</c:v>
                      </c:pt>
                      <c:pt idx="42">
                        <c:v>383726</c:v>
                      </c:pt>
                      <c:pt idx="43">
                        <c:v>382862</c:v>
                      </c:pt>
                      <c:pt idx="44">
                        <c:v>350542</c:v>
                      </c:pt>
                      <c:pt idx="45">
                        <c:v>349847</c:v>
                      </c:pt>
                      <c:pt idx="46">
                        <c:v>335545</c:v>
                      </c:pt>
                      <c:pt idx="47">
                        <c:v>384236</c:v>
                      </c:pt>
                      <c:pt idx="48">
                        <c:v>310188</c:v>
                      </c:pt>
                      <c:pt idx="49">
                        <c:v>299412</c:v>
                      </c:pt>
                      <c:pt idx="50">
                        <c:v>328526</c:v>
                      </c:pt>
                      <c:pt idx="51">
                        <c:v>329854</c:v>
                      </c:pt>
                      <c:pt idx="52">
                        <c:v>347728</c:v>
                      </c:pt>
                      <c:pt idx="53">
                        <c:v>344405</c:v>
                      </c:pt>
                      <c:pt idx="54">
                        <c:v>348071</c:v>
                      </c:pt>
                      <c:pt idx="55">
                        <c:v>353392</c:v>
                      </c:pt>
                      <c:pt idx="56">
                        <c:v>324646</c:v>
                      </c:pt>
                      <c:pt idx="57">
                        <c:v>338610</c:v>
                      </c:pt>
                      <c:pt idx="58">
                        <c:v>339363</c:v>
                      </c:pt>
                      <c:pt idx="59">
                        <c:v>400281</c:v>
                      </c:pt>
                      <c:pt idx="60">
                        <c:v>314557</c:v>
                      </c:pt>
                      <c:pt idx="61">
                        <c:v>310925</c:v>
                      </c:pt>
                      <c:pt idx="62">
                        <c:v>360679</c:v>
                      </c:pt>
                      <c:pt idx="63">
                        <c:v>356333</c:v>
                      </c:pt>
                      <c:pt idx="64">
                        <c:v>365605</c:v>
                      </c:pt>
                      <c:pt idx="65">
                        <c:v>358604</c:v>
                      </c:pt>
                      <c:pt idx="66">
                        <c:v>361939</c:v>
                      </c:pt>
                      <c:pt idx="67">
                        <c:v>362627</c:v>
                      </c:pt>
                      <c:pt idx="68">
                        <c:v>345999</c:v>
                      </c:pt>
                      <c:pt idx="69">
                        <c:v>355209</c:v>
                      </c:pt>
                      <c:pt idx="70">
                        <c:v>365828</c:v>
                      </c:pt>
                      <c:pt idx="71">
                        <c:v>426663</c:v>
                      </c:pt>
                      <c:pt idx="72">
                        <c:v>335587</c:v>
                      </c:pt>
                      <c:pt idx="73">
                        <c:v>337314</c:v>
                      </c:pt>
                      <c:pt idx="74">
                        <c:v>387088</c:v>
                      </c:pt>
                      <c:pt idx="75">
                        <c:v>380775</c:v>
                      </c:pt>
                      <c:pt idx="76">
                        <c:v>391999</c:v>
                      </c:pt>
                      <c:pt idx="77">
                        <c:v>388700</c:v>
                      </c:pt>
                      <c:pt idx="78">
                        <c:v>384682</c:v>
                      </c:pt>
                      <c:pt idx="79">
                        <c:v>394609</c:v>
                      </c:pt>
                      <c:pt idx="80">
                        <c:v>375025</c:v>
                      </c:pt>
                      <c:pt idx="81">
                        <c:v>379482</c:v>
                      </c:pt>
                      <c:pt idx="82">
                        <c:v>391220</c:v>
                      </c:pt>
                      <c:pt idx="83">
                        <c:v>451821</c:v>
                      </c:pt>
                      <c:pt idx="84">
                        <c:v>355184</c:v>
                      </c:pt>
                      <c:pt idx="85">
                        <c:v>372401</c:v>
                      </c:pt>
                      <c:pt idx="86">
                        <c:v>414149</c:v>
                      </c:pt>
                      <c:pt idx="87">
                        <c:v>392949</c:v>
                      </c:pt>
                      <c:pt idx="88">
                        <c:v>418608</c:v>
                      </c:pt>
                      <c:pt idx="89">
                        <c:v>400975</c:v>
                      </c:pt>
                      <c:pt idx="90">
                        <c:v>396026</c:v>
                      </c:pt>
                      <c:pt idx="91">
                        <c:v>417922</c:v>
                      </c:pt>
                      <c:pt idx="92">
                        <c:v>385609</c:v>
                      </c:pt>
                      <c:pt idx="93">
                        <c:v>399400</c:v>
                      </c:pt>
                      <c:pt idx="94">
                        <c:v>411065</c:v>
                      </c:pt>
                      <c:pt idx="95">
                        <c:v>462102</c:v>
                      </c:pt>
                      <c:pt idx="96">
                        <c:v>375502</c:v>
                      </c:pt>
                      <c:pt idx="97">
                        <c:v>373991</c:v>
                      </c:pt>
                      <c:pt idx="98">
                        <c:v>421747</c:v>
                      </c:pt>
                      <c:pt idx="99">
                        <c:v>408554</c:v>
                      </c:pt>
                      <c:pt idx="100">
                        <c:v>437198</c:v>
                      </c:pt>
                      <c:pt idx="101">
                        <c:v>414798</c:v>
                      </c:pt>
                      <c:pt idx="102">
                        <c:v>422495</c:v>
                      </c:pt>
                      <c:pt idx="103">
                        <c:v>435164</c:v>
                      </c:pt>
                      <c:pt idx="104">
                        <c:v>396363</c:v>
                      </c:pt>
                      <c:pt idx="105">
                        <c:v>415882</c:v>
                      </c:pt>
                      <c:pt idx="106">
                        <c:v>424012</c:v>
                      </c:pt>
                      <c:pt idx="107">
                        <c:v>477212</c:v>
                      </c:pt>
                      <c:pt idx="108">
                        <c:v>383434</c:v>
                      </c:pt>
                      <c:pt idx="109">
                        <c:v>380406</c:v>
                      </c:pt>
                      <c:pt idx="110">
                        <c:v>433007</c:v>
                      </c:pt>
                      <c:pt idx="111">
                        <c:v>431556</c:v>
                      </c:pt>
                      <c:pt idx="112">
                        <c:v>459378</c:v>
                      </c:pt>
                      <c:pt idx="113">
                        <c:v>433415</c:v>
                      </c:pt>
                      <c:pt idx="114">
                        <c:v>443441</c:v>
                      </c:pt>
                      <c:pt idx="115">
                        <c:v>451601</c:v>
                      </c:pt>
                      <c:pt idx="116">
                        <c:v>421566</c:v>
                      </c:pt>
                      <c:pt idx="117">
                        <c:v>438645</c:v>
                      </c:pt>
                      <c:pt idx="118">
                        <c:v>439233</c:v>
                      </c:pt>
                      <c:pt idx="119">
                        <c:v>502006</c:v>
                      </c:pt>
                      <c:pt idx="120">
                        <c:v>398449</c:v>
                      </c:pt>
                      <c:pt idx="121">
                        <c:v>388636</c:v>
                      </c:pt>
                      <c:pt idx="122">
                        <c:v>446444</c:v>
                      </c:pt>
                      <c:pt idx="123">
                        <c:v>439851</c:v>
                      </c:pt>
                      <c:pt idx="124">
                        <c:v>465080</c:v>
                      </c:pt>
                      <c:pt idx="125">
                        <c:v>450026</c:v>
                      </c:pt>
                      <c:pt idx="126">
                        <c:v>459829</c:v>
                      </c:pt>
                      <c:pt idx="127">
                        <c:v>458198</c:v>
                      </c:pt>
                      <c:pt idx="128">
                        <c:v>432820</c:v>
                      </c:pt>
                      <c:pt idx="129">
                        <c:v>446687</c:v>
                      </c:pt>
                      <c:pt idx="130">
                        <c:v>446299</c:v>
                      </c:pt>
                      <c:pt idx="131">
                        <c:v>518606</c:v>
                      </c:pt>
                      <c:pt idx="132">
                        <c:v>401837</c:v>
                      </c:pt>
                      <c:pt idx="133">
                        <c:v>415035</c:v>
                      </c:pt>
                      <c:pt idx="134">
                        <c:v>460884</c:v>
                      </c:pt>
                      <c:pt idx="135">
                        <c:v>451124</c:v>
                      </c:pt>
                      <c:pt idx="136">
                        <c:v>470120</c:v>
                      </c:pt>
                      <c:pt idx="137">
                        <c:v>464762</c:v>
                      </c:pt>
                      <c:pt idx="138">
                        <c:v>462063</c:v>
                      </c:pt>
                      <c:pt idx="139">
                        <c:v>471750</c:v>
                      </c:pt>
                      <c:pt idx="140">
                        <c:v>448575</c:v>
                      </c:pt>
                      <c:pt idx="141">
                        <c:v>453203</c:v>
                      </c:pt>
                      <c:pt idx="142">
                        <c:v>467249</c:v>
                      </c:pt>
                      <c:pt idx="143">
                        <c:v>539575</c:v>
                      </c:pt>
                      <c:pt idx="144">
                        <c:v>422038</c:v>
                      </c:pt>
                      <c:pt idx="145">
                        <c:v>418395</c:v>
                      </c:pt>
                      <c:pt idx="146">
                        <c:v>483159</c:v>
                      </c:pt>
                      <c:pt idx="147">
                        <c:v>465836</c:v>
                      </c:pt>
                      <c:pt idx="148">
                        <c:v>494649</c:v>
                      </c:pt>
                      <c:pt idx="149">
                        <c:v>481747</c:v>
                      </c:pt>
                      <c:pt idx="150">
                        <c:v>475377</c:v>
                      </c:pt>
                      <c:pt idx="151">
                        <c:v>490308</c:v>
                      </c:pt>
                      <c:pt idx="152">
                        <c:v>469678</c:v>
                      </c:pt>
                      <c:pt idx="153">
                        <c:v>475986</c:v>
                      </c:pt>
                      <c:pt idx="154">
                        <c:v>497665</c:v>
                      </c:pt>
                      <c:pt idx="155">
                        <c:v>558025</c:v>
                      </c:pt>
                      <c:pt idx="156">
                        <c:v>444293</c:v>
                      </c:pt>
                      <c:pt idx="157">
                        <c:v>435397</c:v>
                      </c:pt>
                      <c:pt idx="158">
                        <c:v>508418</c:v>
                      </c:pt>
                      <c:pt idx="159">
                        <c:v>480403</c:v>
                      </c:pt>
                      <c:pt idx="160">
                        <c:v>528188</c:v>
                      </c:pt>
                      <c:pt idx="161">
                        <c:v>507213</c:v>
                      </c:pt>
                      <c:pt idx="162">
                        <c:v>505056</c:v>
                      </c:pt>
                      <c:pt idx="163">
                        <c:v>520399</c:v>
                      </c:pt>
                      <c:pt idx="164">
                        <c:v>476887</c:v>
                      </c:pt>
                      <c:pt idx="165">
                        <c:v>503215</c:v>
                      </c:pt>
                      <c:pt idx="166">
                        <c:v>517928</c:v>
                      </c:pt>
                      <c:pt idx="167">
                        <c:v>555732</c:v>
                      </c:pt>
                      <c:pt idx="168">
                        <c:v>455267</c:v>
                      </c:pt>
                      <c:pt idx="169">
                        <c:v>440859</c:v>
                      </c:pt>
                      <c:pt idx="170">
                        <c:v>512142</c:v>
                      </c:pt>
                      <c:pt idx="171">
                        <c:v>505110</c:v>
                      </c:pt>
                      <c:pt idx="172">
                        <c:v>542490</c:v>
                      </c:pt>
                      <c:pt idx="173">
                        <c:v>513685</c:v>
                      </c:pt>
                      <c:pt idx="174">
                        <c:v>527287</c:v>
                      </c:pt>
                      <c:pt idx="175">
                        <c:v>540871</c:v>
                      </c:pt>
                      <c:pt idx="176">
                        <c:v>491987</c:v>
                      </c:pt>
                      <c:pt idx="177">
                        <c:v>521331</c:v>
                      </c:pt>
                      <c:pt idx="178">
                        <c:v>531446</c:v>
                      </c:pt>
                      <c:pt idx="179">
                        <c:v>586647</c:v>
                      </c:pt>
                      <c:pt idx="180">
                        <c:v>480837</c:v>
                      </c:pt>
                      <c:pt idx="181">
                        <c:v>479584</c:v>
                      </c:pt>
                      <c:pt idx="182">
                        <c:v>476288</c:v>
                      </c:pt>
                      <c:pt idx="183">
                        <c:v>408280</c:v>
                      </c:pt>
                      <c:pt idx="184">
                        <c:v>505991</c:v>
                      </c:pt>
                      <c:pt idx="185">
                        <c:v>533784</c:v>
                      </c:pt>
                      <c:pt idx="186">
                        <c:v>549955</c:v>
                      </c:pt>
                      <c:pt idx="187">
                        <c:v>546744</c:v>
                      </c:pt>
                      <c:pt idx="188">
                        <c:v>531870</c:v>
                      </c:pt>
                      <c:pt idx="189">
                        <c:v>554129</c:v>
                      </c:pt>
                      <c:pt idx="190">
                        <c:v>544421</c:v>
                      </c:pt>
                      <c:pt idx="191">
                        <c:v>611417</c:v>
                      </c:pt>
                      <c:pt idx="192">
                        <c:v>516129</c:v>
                      </c:pt>
                      <c:pt idx="193">
                        <c:v>489457</c:v>
                      </c:pt>
                      <c:pt idx="194">
                        <c:v>627660</c:v>
                      </c:pt>
                      <c:pt idx="195">
                        <c:v>623746</c:v>
                      </c:pt>
                      <c:pt idx="196">
                        <c:v>639899</c:v>
                      </c:pt>
                      <c:pt idx="197">
                        <c:v>632181</c:v>
                      </c:pt>
                      <c:pt idx="198">
                        <c:v>630778</c:v>
                      </c:pt>
                      <c:pt idx="199">
                        <c:v>626430</c:v>
                      </c:pt>
                      <c:pt idx="200">
                        <c:v>601868</c:v>
                      </c:pt>
                      <c:pt idx="201">
                        <c:v>629811</c:v>
                      </c:pt>
                      <c:pt idx="202">
                        <c:v>645992</c:v>
                      </c:pt>
                      <c:pt idx="203">
                        <c:v>702263</c:v>
                      </c:pt>
                      <c:pt idx="204">
                        <c:v>583761</c:v>
                      </c:pt>
                      <c:pt idx="205">
                        <c:v>577319</c:v>
                      </c:pt>
                      <c:pt idx="206">
                        <c:v>679465</c:v>
                      </c:pt>
                      <c:pt idx="207">
                        <c:v>679473</c:v>
                      </c:pt>
                      <c:pt idx="208">
                        <c:v>702760</c:v>
                      </c:pt>
                      <c:pt idx="209">
                        <c:v>693577</c:v>
                      </c:pt>
                      <c:pt idx="210">
                        <c:v>685483</c:v>
                      </c:pt>
                      <c:pt idx="211">
                        <c:v>698833</c:v>
                      </c:pt>
                      <c:pt idx="212">
                        <c:v>660765</c:v>
                      </c:pt>
                      <c:pt idx="213">
                        <c:v>683198</c:v>
                      </c:pt>
                      <c:pt idx="214">
                        <c:v>684790</c:v>
                      </c:pt>
                      <c:pt idx="215">
                        <c:v>741521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1-8056-421E-A366-CF83C22DA294}"/>
                  </c:ext>
                </c:extLst>
              </c15:ser>
            </c15:filteredBarSeries>
            <c15:filteredBarSeries>
              <c15:ser>
                <c:idx val="1"/>
                <c:order val="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'[Cyclical Analysis and Leading Indicators.xlsx]Retail Sales'!$C$1</c15:sqref>
                        </c15:formulaRef>
                      </c:ext>
                    </c:extLst>
                    <c:strCache>
                      <c:ptCount val="1"/>
                      <c:pt idx="0">
                        <c:v>Vs. 1yr ago</c:v>
                      </c:pt>
                    </c:strCache>
                  </c:strRef>
                </c:tx>
                <c:spPr>
                  <a:solidFill>
                    <a:schemeClr val="accent2"/>
                  </a:solidFill>
                  <a:ln>
                    <a:noFill/>
                  </a:ln>
                  <a:effectLst/>
                </c:spPr>
                <c:invertIfNegative val="0"/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'[Cyclical Analysis and Leading Indicators.xlsx]Retail Sales'!$A$2:$A$230</c15:sqref>
                        </c15:formulaRef>
                      </c:ext>
                    </c:extLst>
                    <c:numCache>
                      <c:formatCode>mmm\-yy</c:formatCode>
                      <c:ptCount val="229"/>
                      <c:pt idx="0">
                        <c:v>38353</c:v>
                      </c:pt>
                      <c:pt idx="1">
                        <c:v>38384</c:v>
                      </c:pt>
                      <c:pt idx="2">
                        <c:v>38412</c:v>
                      </c:pt>
                      <c:pt idx="3">
                        <c:v>38443</c:v>
                      </c:pt>
                      <c:pt idx="4">
                        <c:v>38473</c:v>
                      </c:pt>
                      <c:pt idx="5">
                        <c:v>38504</c:v>
                      </c:pt>
                      <c:pt idx="6">
                        <c:v>38534</c:v>
                      </c:pt>
                      <c:pt idx="7">
                        <c:v>38565</c:v>
                      </c:pt>
                      <c:pt idx="8">
                        <c:v>38596</c:v>
                      </c:pt>
                      <c:pt idx="9">
                        <c:v>38626</c:v>
                      </c:pt>
                      <c:pt idx="10">
                        <c:v>38657</c:v>
                      </c:pt>
                      <c:pt idx="11">
                        <c:v>38687</c:v>
                      </c:pt>
                      <c:pt idx="12">
                        <c:v>38718</c:v>
                      </c:pt>
                      <c:pt idx="13">
                        <c:v>38749</c:v>
                      </c:pt>
                      <c:pt idx="14">
                        <c:v>38777</c:v>
                      </c:pt>
                      <c:pt idx="15">
                        <c:v>38808</c:v>
                      </c:pt>
                      <c:pt idx="16">
                        <c:v>38838</c:v>
                      </c:pt>
                      <c:pt idx="17">
                        <c:v>38869</c:v>
                      </c:pt>
                      <c:pt idx="18">
                        <c:v>38899</c:v>
                      </c:pt>
                      <c:pt idx="19">
                        <c:v>38930</c:v>
                      </c:pt>
                      <c:pt idx="20">
                        <c:v>38961</c:v>
                      </c:pt>
                      <c:pt idx="21">
                        <c:v>38991</c:v>
                      </c:pt>
                      <c:pt idx="22">
                        <c:v>39022</c:v>
                      </c:pt>
                      <c:pt idx="23">
                        <c:v>39052</c:v>
                      </c:pt>
                      <c:pt idx="24">
                        <c:v>39083</c:v>
                      </c:pt>
                      <c:pt idx="25">
                        <c:v>39114</c:v>
                      </c:pt>
                      <c:pt idx="26">
                        <c:v>39142</c:v>
                      </c:pt>
                      <c:pt idx="27">
                        <c:v>39173</c:v>
                      </c:pt>
                      <c:pt idx="28">
                        <c:v>39203</c:v>
                      </c:pt>
                      <c:pt idx="29">
                        <c:v>39234</c:v>
                      </c:pt>
                      <c:pt idx="30">
                        <c:v>39264</c:v>
                      </c:pt>
                      <c:pt idx="31">
                        <c:v>39295</c:v>
                      </c:pt>
                      <c:pt idx="32">
                        <c:v>39326</c:v>
                      </c:pt>
                      <c:pt idx="33">
                        <c:v>39356</c:v>
                      </c:pt>
                      <c:pt idx="34">
                        <c:v>39387</c:v>
                      </c:pt>
                      <c:pt idx="35">
                        <c:v>39417</c:v>
                      </c:pt>
                      <c:pt idx="36">
                        <c:v>39448</c:v>
                      </c:pt>
                      <c:pt idx="37">
                        <c:v>39479</c:v>
                      </c:pt>
                      <c:pt idx="38">
                        <c:v>39508</c:v>
                      </c:pt>
                      <c:pt idx="39">
                        <c:v>39539</c:v>
                      </c:pt>
                      <c:pt idx="40">
                        <c:v>39569</c:v>
                      </c:pt>
                      <c:pt idx="41">
                        <c:v>39600</c:v>
                      </c:pt>
                      <c:pt idx="42">
                        <c:v>39630</c:v>
                      </c:pt>
                      <c:pt idx="43">
                        <c:v>39661</c:v>
                      </c:pt>
                      <c:pt idx="44">
                        <c:v>39692</c:v>
                      </c:pt>
                      <c:pt idx="45">
                        <c:v>39722</c:v>
                      </c:pt>
                      <c:pt idx="46">
                        <c:v>39753</c:v>
                      </c:pt>
                      <c:pt idx="47">
                        <c:v>39783</c:v>
                      </c:pt>
                      <c:pt idx="48">
                        <c:v>39814</c:v>
                      </c:pt>
                      <c:pt idx="49">
                        <c:v>39845</c:v>
                      </c:pt>
                      <c:pt idx="50">
                        <c:v>39873</c:v>
                      </c:pt>
                      <c:pt idx="51">
                        <c:v>39904</c:v>
                      </c:pt>
                      <c:pt idx="52">
                        <c:v>39934</c:v>
                      </c:pt>
                      <c:pt idx="53">
                        <c:v>39965</c:v>
                      </c:pt>
                      <c:pt idx="54">
                        <c:v>39995</c:v>
                      </c:pt>
                      <c:pt idx="55">
                        <c:v>40026</c:v>
                      </c:pt>
                      <c:pt idx="56">
                        <c:v>40057</c:v>
                      </c:pt>
                      <c:pt idx="57">
                        <c:v>40087</c:v>
                      </c:pt>
                      <c:pt idx="58">
                        <c:v>40118</c:v>
                      </c:pt>
                      <c:pt idx="59">
                        <c:v>40148</c:v>
                      </c:pt>
                      <c:pt idx="60">
                        <c:v>40179</c:v>
                      </c:pt>
                      <c:pt idx="61">
                        <c:v>40210</c:v>
                      </c:pt>
                      <c:pt idx="62">
                        <c:v>40238</c:v>
                      </c:pt>
                      <c:pt idx="63">
                        <c:v>40269</c:v>
                      </c:pt>
                      <c:pt idx="64">
                        <c:v>40299</c:v>
                      </c:pt>
                      <c:pt idx="65">
                        <c:v>40330</c:v>
                      </c:pt>
                      <c:pt idx="66">
                        <c:v>40360</c:v>
                      </c:pt>
                      <c:pt idx="67">
                        <c:v>40391</c:v>
                      </c:pt>
                      <c:pt idx="68">
                        <c:v>40422</c:v>
                      </c:pt>
                      <c:pt idx="69">
                        <c:v>40452</c:v>
                      </c:pt>
                      <c:pt idx="70">
                        <c:v>40483</c:v>
                      </c:pt>
                      <c:pt idx="71">
                        <c:v>40513</c:v>
                      </c:pt>
                      <c:pt idx="72">
                        <c:v>40544</c:v>
                      </c:pt>
                      <c:pt idx="73">
                        <c:v>40575</c:v>
                      </c:pt>
                      <c:pt idx="74">
                        <c:v>40603</c:v>
                      </c:pt>
                      <c:pt idx="75">
                        <c:v>40634</c:v>
                      </c:pt>
                      <c:pt idx="76">
                        <c:v>40664</c:v>
                      </c:pt>
                      <c:pt idx="77">
                        <c:v>40695</c:v>
                      </c:pt>
                      <c:pt idx="78">
                        <c:v>40725</c:v>
                      </c:pt>
                      <c:pt idx="79">
                        <c:v>40756</c:v>
                      </c:pt>
                      <c:pt idx="80">
                        <c:v>40787</c:v>
                      </c:pt>
                      <c:pt idx="81">
                        <c:v>40817</c:v>
                      </c:pt>
                      <c:pt idx="82">
                        <c:v>40848</c:v>
                      </c:pt>
                      <c:pt idx="83">
                        <c:v>40878</c:v>
                      </c:pt>
                      <c:pt idx="84">
                        <c:v>40909</c:v>
                      </c:pt>
                      <c:pt idx="85">
                        <c:v>40940</c:v>
                      </c:pt>
                      <c:pt idx="86">
                        <c:v>40969</c:v>
                      </c:pt>
                      <c:pt idx="87">
                        <c:v>41000</c:v>
                      </c:pt>
                      <c:pt idx="88">
                        <c:v>41030</c:v>
                      </c:pt>
                      <c:pt idx="89">
                        <c:v>41061</c:v>
                      </c:pt>
                      <c:pt idx="90">
                        <c:v>41091</c:v>
                      </c:pt>
                      <c:pt idx="91">
                        <c:v>41122</c:v>
                      </c:pt>
                      <c:pt idx="92">
                        <c:v>41153</c:v>
                      </c:pt>
                      <c:pt idx="93">
                        <c:v>41183</c:v>
                      </c:pt>
                      <c:pt idx="94">
                        <c:v>41214</c:v>
                      </c:pt>
                      <c:pt idx="95">
                        <c:v>41244</c:v>
                      </c:pt>
                      <c:pt idx="96">
                        <c:v>41275</c:v>
                      </c:pt>
                      <c:pt idx="97">
                        <c:v>41306</c:v>
                      </c:pt>
                      <c:pt idx="98">
                        <c:v>41334</c:v>
                      </c:pt>
                      <c:pt idx="99">
                        <c:v>41365</c:v>
                      </c:pt>
                      <c:pt idx="100">
                        <c:v>41395</c:v>
                      </c:pt>
                      <c:pt idx="101">
                        <c:v>41426</c:v>
                      </c:pt>
                      <c:pt idx="102">
                        <c:v>41456</c:v>
                      </c:pt>
                      <c:pt idx="103">
                        <c:v>41487</c:v>
                      </c:pt>
                      <c:pt idx="104">
                        <c:v>41518</c:v>
                      </c:pt>
                      <c:pt idx="105">
                        <c:v>41548</c:v>
                      </c:pt>
                      <c:pt idx="106">
                        <c:v>41579</c:v>
                      </c:pt>
                      <c:pt idx="107">
                        <c:v>41609</c:v>
                      </c:pt>
                      <c:pt idx="108">
                        <c:v>41640</c:v>
                      </c:pt>
                      <c:pt idx="109">
                        <c:v>41671</c:v>
                      </c:pt>
                      <c:pt idx="110">
                        <c:v>41699</c:v>
                      </c:pt>
                      <c:pt idx="111">
                        <c:v>41730</c:v>
                      </c:pt>
                      <c:pt idx="112">
                        <c:v>41760</c:v>
                      </c:pt>
                      <c:pt idx="113">
                        <c:v>41791</c:v>
                      </c:pt>
                      <c:pt idx="114">
                        <c:v>41821</c:v>
                      </c:pt>
                      <c:pt idx="115">
                        <c:v>41852</c:v>
                      </c:pt>
                      <c:pt idx="116">
                        <c:v>41883</c:v>
                      </c:pt>
                      <c:pt idx="117">
                        <c:v>41913</c:v>
                      </c:pt>
                      <c:pt idx="118">
                        <c:v>41944</c:v>
                      </c:pt>
                      <c:pt idx="119">
                        <c:v>41974</c:v>
                      </c:pt>
                      <c:pt idx="120">
                        <c:v>42005</c:v>
                      </c:pt>
                      <c:pt idx="121">
                        <c:v>42036</c:v>
                      </c:pt>
                      <c:pt idx="122">
                        <c:v>42064</c:v>
                      </c:pt>
                      <c:pt idx="123">
                        <c:v>42095</c:v>
                      </c:pt>
                      <c:pt idx="124">
                        <c:v>42125</c:v>
                      </c:pt>
                      <c:pt idx="125">
                        <c:v>42156</c:v>
                      </c:pt>
                      <c:pt idx="126">
                        <c:v>42186</c:v>
                      </c:pt>
                      <c:pt idx="127">
                        <c:v>42217</c:v>
                      </c:pt>
                      <c:pt idx="128">
                        <c:v>42248</c:v>
                      </c:pt>
                      <c:pt idx="129">
                        <c:v>42278</c:v>
                      </c:pt>
                      <c:pt idx="130">
                        <c:v>42309</c:v>
                      </c:pt>
                      <c:pt idx="131">
                        <c:v>42339</c:v>
                      </c:pt>
                      <c:pt idx="132">
                        <c:v>42370</c:v>
                      </c:pt>
                      <c:pt idx="133">
                        <c:v>42401</c:v>
                      </c:pt>
                      <c:pt idx="134">
                        <c:v>42430</c:v>
                      </c:pt>
                      <c:pt idx="135">
                        <c:v>42461</c:v>
                      </c:pt>
                      <c:pt idx="136">
                        <c:v>42491</c:v>
                      </c:pt>
                      <c:pt idx="137">
                        <c:v>42522</c:v>
                      </c:pt>
                      <c:pt idx="138">
                        <c:v>42552</c:v>
                      </c:pt>
                      <c:pt idx="139">
                        <c:v>42583</c:v>
                      </c:pt>
                      <c:pt idx="140">
                        <c:v>42614</c:v>
                      </c:pt>
                      <c:pt idx="141">
                        <c:v>42644</c:v>
                      </c:pt>
                      <c:pt idx="142">
                        <c:v>42675</c:v>
                      </c:pt>
                      <c:pt idx="143">
                        <c:v>42705</c:v>
                      </c:pt>
                      <c:pt idx="144">
                        <c:v>42736</c:v>
                      </c:pt>
                      <c:pt idx="145">
                        <c:v>42767</c:v>
                      </c:pt>
                      <c:pt idx="146">
                        <c:v>42795</c:v>
                      </c:pt>
                      <c:pt idx="147">
                        <c:v>42826</c:v>
                      </c:pt>
                      <c:pt idx="148">
                        <c:v>42856</c:v>
                      </c:pt>
                      <c:pt idx="149">
                        <c:v>42887</c:v>
                      </c:pt>
                      <c:pt idx="150">
                        <c:v>42917</c:v>
                      </c:pt>
                      <c:pt idx="151">
                        <c:v>42948</c:v>
                      </c:pt>
                      <c:pt idx="152">
                        <c:v>42979</c:v>
                      </c:pt>
                      <c:pt idx="153">
                        <c:v>43009</c:v>
                      </c:pt>
                      <c:pt idx="154">
                        <c:v>43040</c:v>
                      </c:pt>
                      <c:pt idx="155">
                        <c:v>43070</c:v>
                      </c:pt>
                      <c:pt idx="156">
                        <c:v>43101</c:v>
                      </c:pt>
                      <c:pt idx="157">
                        <c:v>43132</c:v>
                      </c:pt>
                      <c:pt idx="158">
                        <c:v>43160</c:v>
                      </c:pt>
                      <c:pt idx="159">
                        <c:v>43191</c:v>
                      </c:pt>
                      <c:pt idx="160">
                        <c:v>43221</c:v>
                      </c:pt>
                      <c:pt idx="161">
                        <c:v>43252</c:v>
                      </c:pt>
                      <c:pt idx="162">
                        <c:v>43282</c:v>
                      </c:pt>
                      <c:pt idx="163">
                        <c:v>43313</c:v>
                      </c:pt>
                      <c:pt idx="164">
                        <c:v>43344</c:v>
                      </c:pt>
                      <c:pt idx="165">
                        <c:v>43374</c:v>
                      </c:pt>
                      <c:pt idx="166">
                        <c:v>43405</c:v>
                      </c:pt>
                      <c:pt idx="167">
                        <c:v>43435</c:v>
                      </c:pt>
                      <c:pt idx="168">
                        <c:v>43466</c:v>
                      </c:pt>
                      <c:pt idx="169">
                        <c:v>43497</c:v>
                      </c:pt>
                      <c:pt idx="170">
                        <c:v>43525</c:v>
                      </c:pt>
                      <c:pt idx="171">
                        <c:v>43556</c:v>
                      </c:pt>
                      <c:pt idx="172">
                        <c:v>43586</c:v>
                      </c:pt>
                      <c:pt idx="173">
                        <c:v>43617</c:v>
                      </c:pt>
                      <c:pt idx="174">
                        <c:v>43647</c:v>
                      </c:pt>
                      <c:pt idx="175">
                        <c:v>43678</c:v>
                      </c:pt>
                      <c:pt idx="176">
                        <c:v>43709</c:v>
                      </c:pt>
                      <c:pt idx="177">
                        <c:v>43739</c:v>
                      </c:pt>
                      <c:pt idx="178">
                        <c:v>43770</c:v>
                      </c:pt>
                      <c:pt idx="179">
                        <c:v>43800</c:v>
                      </c:pt>
                      <c:pt idx="180">
                        <c:v>43831</c:v>
                      </c:pt>
                      <c:pt idx="181">
                        <c:v>43862</c:v>
                      </c:pt>
                      <c:pt idx="182">
                        <c:v>43891</c:v>
                      </c:pt>
                      <c:pt idx="183">
                        <c:v>43922</c:v>
                      </c:pt>
                      <c:pt idx="184">
                        <c:v>43952</c:v>
                      </c:pt>
                      <c:pt idx="185">
                        <c:v>43983</c:v>
                      </c:pt>
                      <c:pt idx="186">
                        <c:v>44013</c:v>
                      </c:pt>
                      <c:pt idx="187">
                        <c:v>44044</c:v>
                      </c:pt>
                      <c:pt idx="188">
                        <c:v>44075</c:v>
                      </c:pt>
                      <c:pt idx="189">
                        <c:v>44105</c:v>
                      </c:pt>
                      <c:pt idx="190">
                        <c:v>44136</c:v>
                      </c:pt>
                      <c:pt idx="191">
                        <c:v>44166</c:v>
                      </c:pt>
                      <c:pt idx="192">
                        <c:v>44197</c:v>
                      </c:pt>
                      <c:pt idx="193">
                        <c:v>44228</c:v>
                      </c:pt>
                      <c:pt idx="194">
                        <c:v>44256</c:v>
                      </c:pt>
                      <c:pt idx="195">
                        <c:v>44287</c:v>
                      </c:pt>
                      <c:pt idx="196">
                        <c:v>44317</c:v>
                      </c:pt>
                      <c:pt idx="197">
                        <c:v>44348</c:v>
                      </c:pt>
                      <c:pt idx="198">
                        <c:v>44378</c:v>
                      </c:pt>
                      <c:pt idx="199">
                        <c:v>44409</c:v>
                      </c:pt>
                      <c:pt idx="200">
                        <c:v>44440</c:v>
                      </c:pt>
                      <c:pt idx="201">
                        <c:v>44470</c:v>
                      </c:pt>
                      <c:pt idx="202">
                        <c:v>44501</c:v>
                      </c:pt>
                      <c:pt idx="203">
                        <c:v>44531</c:v>
                      </c:pt>
                      <c:pt idx="204">
                        <c:v>44562</c:v>
                      </c:pt>
                      <c:pt idx="205">
                        <c:v>44593</c:v>
                      </c:pt>
                      <c:pt idx="206">
                        <c:v>44621</c:v>
                      </c:pt>
                      <c:pt idx="207">
                        <c:v>44652</c:v>
                      </c:pt>
                      <c:pt idx="208">
                        <c:v>44682</c:v>
                      </c:pt>
                      <c:pt idx="209">
                        <c:v>44713</c:v>
                      </c:pt>
                      <c:pt idx="210">
                        <c:v>44743</c:v>
                      </c:pt>
                      <c:pt idx="211">
                        <c:v>44774</c:v>
                      </c:pt>
                      <c:pt idx="212">
                        <c:v>44805</c:v>
                      </c:pt>
                      <c:pt idx="213">
                        <c:v>44835</c:v>
                      </c:pt>
                      <c:pt idx="214">
                        <c:v>44866</c:v>
                      </c:pt>
                      <c:pt idx="215">
                        <c:v>44896</c:v>
                      </c:pt>
                      <c:pt idx="216">
                        <c:v>44927</c:v>
                      </c:pt>
                      <c:pt idx="217">
                        <c:v>44958</c:v>
                      </c:pt>
                      <c:pt idx="218">
                        <c:v>44986</c:v>
                      </c:pt>
                      <c:pt idx="219">
                        <c:v>45017</c:v>
                      </c:pt>
                      <c:pt idx="220">
                        <c:v>45047</c:v>
                      </c:pt>
                      <c:pt idx="221">
                        <c:v>45078</c:v>
                      </c:pt>
                      <c:pt idx="222">
                        <c:v>45108</c:v>
                      </c:pt>
                      <c:pt idx="223">
                        <c:v>45139</c:v>
                      </c:pt>
                      <c:pt idx="224">
                        <c:v>45170</c:v>
                      </c:pt>
                      <c:pt idx="225">
                        <c:v>45200</c:v>
                      </c:pt>
                      <c:pt idx="226">
                        <c:v>45231</c:v>
                      </c:pt>
                      <c:pt idx="227">
                        <c:v>45261</c:v>
                      </c:pt>
                      <c:pt idx="228">
                        <c:v>45292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'[Cyclical Analysis and Leading Indicators.xlsx]Retail Sales'!$C$2:$C$217</c15:sqref>
                        </c15:formulaRef>
                      </c:ext>
                    </c:extLst>
                    <c:numCache>
                      <c:formatCode>General</c:formatCode>
                      <c:ptCount val="216"/>
                      <c:pt idx="12" formatCode="0.0">
                        <c:v>8.622012473530404</c:v>
                      </c:pt>
                      <c:pt idx="13" formatCode="0.0">
                        <c:v>6.4355965864801163</c:v>
                      </c:pt>
                      <c:pt idx="14" formatCode="0.0">
                        <c:v>6.7382003355536568</c:v>
                      </c:pt>
                      <c:pt idx="15" formatCode="0.0">
                        <c:v>4.7775539877008129</c:v>
                      </c:pt>
                      <c:pt idx="16" formatCode="0.0">
                        <c:v>8.1691511171340068</c:v>
                      </c:pt>
                      <c:pt idx="17" formatCode="0.0">
                        <c:v>4.4650871219136974</c:v>
                      </c:pt>
                      <c:pt idx="18" formatCode="0.0">
                        <c:v>2.9491767260613813</c:v>
                      </c:pt>
                      <c:pt idx="19" formatCode="0.0">
                        <c:v>5.6491266541280396</c:v>
                      </c:pt>
                      <c:pt idx="20" formatCode="0.0">
                        <c:v>3.8780157760982377</c:v>
                      </c:pt>
                      <c:pt idx="21" formatCode="0.0">
                        <c:v>3.7669500853826179</c:v>
                      </c:pt>
                      <c:pt idx="22" formatCode="0.0">
                        <c:v>3.8191030779701975</c:v>
                      </c:pt>
                      <c:pt idx="23" formatCode="0.0">
                        <c:v>3.052947673615904</c:v>
                      </c:pt>
                      <c:pt idx="24" formatCode="0.0">
                        <c:v>3.243173670364726</c:v>
                      </c:pt>
                      <c:pt idx="25" formatCode="0.0">
                        <c:v>2.9011211554811069</c:v>
                      </c:pt>
                      <c:pt idx="26" formatCode="0.0">
                        <c:v>3.3561422458445236</c:v>
                      </c:pt>
                      <c:pt idx="27" formatCode="0.0">
                        <c:v>1.9529839308209347</c:v>
                      </c:pt>
                      <c:pt idx="28" formatCode="0.0">
                        <c:v>4.8056537102473555</c:v>
                      </c:pt>
                      <c:pt idx="29" formatCode="0.0">
                        <c:v>2.7342034559415112</c:v>
                      </c:pt>
                      <c:pt idx="30" formatCode="0.0">
                        <c:v>2.8025720383321016</c:v>
                      </c:pt>
                      <c:pt idx="31" formatCode="0.0">
                        <c:v>3.2520390106307957</c:v>
                      </c:pt>
                      <c:pt idx="32" formatCode="0.0">
                        <c:v>2.2304124038889199</c:v>
                      </c:pt>
                      <c:pt idx="33" formatCode="0.0">
                        <c:v>5.7010401495430045</c:v>
                      </c:pt>
                      <c:pt idx="34" formatCode="0.0">
                        <c:v>5.8482383001613698</c:v>
                      </c:pt>
                      <c:pt idx="35" formatCode="0.0">
                        <c:v>1.9344914124945376</c:v>
                      </c:pt>
                      <c:pt idx="36" formatCode="0.0">
                        <c:v>4.1845431574722483</c:v>
                      </c:pt>
                      <c:pt idx="37" formatCode="0.0">
                        <c:v>6.4150487990543468</c:v>
                      </c:pt>
                      <c:pt idx="38" formatCode="0.0">
                        <c:v>-0.33008857599521946</c:v>
                      </c:pt>
                      <c:pt idx="39" formatCode="0.0">
                        <c:v>2.8965094063341041</c:v>
                      </c:pt>
                      <c:pt idx="40" formatCode="0.0">
                        <c:v>1.6459265616379497</c:v>
                      </c:pt>
                      <c:pt idx="41" formatCode="0.0">
                        <c:v>0.4959656328739328</c:v>
                      </c:pt>
                      <c:pt idx="42" formatCode="0.0">
                        <c:v>3.0540829425761444</c:v>
                      </c:pt>
                      <c:pt idx="43" formatCode="0.0">
                        <c:v>-1.328295740381833</c:v>
                      </c:pt>
                      <c:pt idx="44" formatCode="0.0">
                        <c:v>-0.95893042809998974</c:v>
                      </c:pt>
                      <c:pt idx="45" formatCode="0.0">
                        <c:v>-5.1084813158258697</c:v>
                      </c:pt>
                      <c:pt idx="46" formatCode="0.0">
                        <c:v>-11.184959317314352</c:v>
                      </c:pt>
                      <c:pt idx="47" formatCode="0.0">
                        <c:v>-9.820055999267737</c:v>
                      </c:pt>
                      <c:pt idx="48" formatCode="0.0">
                        <c:v>-9.4709008606726002</c:v>
                      </c:pt>
                      <c:pt idx="49" formatCode="0.0">
                        <c:v>-12.934546501382698</c:v>
                      </c:pt>
                      <c:pt idx="50" formatCode="0.0">
                        <c:v>-11.901358783825458</c:v>
                      </c:pt>
                      <c:pt idx="51" formatCode="0.0">
                        <c:v>-10.589287650439118</c:v>
                      </c:pt>
                      <c:pt idx="52" formatCode="0.0">
                        <c:v>-12.621495843761622</c:v>
                      </c:pt>
                      <c:pt idx="53" formatCode="0.0">
                        <c:v>-9.0096088051211751</c:v>
                      </c:pt>
                      <c:pt idx="54" formatCode="0.0">
                        <c:v>-9.2917863267018674</c:v>
                      </c:pt>
                      <c:pt idx="55" formatCode="0.0">
                        <c:v>-7.6972904075097546</c:v>
                      </c:pt>
                      <c:pt idx="56" formatCode="0.0">
                        <c:v>-7.3874171996508267</c:v>
                      </c:pt>
                      <c:pt idx="57" formatCode="0.0">
                        <c:v>-3.2119755207276341</c:v>
                      </c:pt>
                      <c:pt idx="58" formatCode="0.0">
                        <c:v>1.1378503628425278</c:v>
                      </c:pt>
                      <c:pt idx="59" formatCode="0.0">
                        <c:v>4.175819027889105</c:v>
                      </c:pt>
                      <c:pt idx="60" formatCode="0.0">
                        <c:v>1.4085006512179774</c:v>
                      </c:pt>
                      <c:pt idx="61" formatCode="0.0">
                        <c:v>3.8452032650661891</c:v>
                      </c:pt>
                      <c:pt idx="62" formatCode="0.0">
                        <c:v>9.787048818053961</c:v>
                      </c:pt>
                      <c:pt idx="63" formatCode="0.0">
                        <c:v>8.0274909505417611</c:v>
                      </c:pt>
                      <c:pt idx="64" formatCode="0.0">
                        <c:v>5.1410872866148196</c:v>
                      </c:pt>
                      <c:pt idx="65" formatCode="0.0">
                        <c:v>4.1227624453768215</c:v>
                      </c:pt>
                      <c:pt idx="66" formatCode="0.0">
                        <c:v>3.9842445937754007</c:v>
                      </c:pt>
                      <c:pt idx="67" formatCode="0.0">
                        <c:v>2.6132453479422253</c:v>
                      </c:pt>
                      <c:pt idx="68" formatCode="0.0">
                        <c:v>6.5773180633674713</c:v>
                      </c:pt>
                      <c:pt idx="69" formatCode="0.0">
                        <c:v>4.9020997607867542</c:v>
                      </c:pt>
                      <c:pt idx="70" formatCode="0.0">
                        <c:v>7.7984341251108731</c:v>
                      </c:pt>
                      <c:pt idx="71" formatCode="0.0">
                        <c:v>6.5908699138854843</c:v>
                      </c:pt>
                      <c:pt idx="72" formatCode="0.0">
                        <c:v>6.6855927542544009</c:v>
                      </c:pt>
                      <c:pt idx="73" formatCode="0.0">
                        <c:v>8.4872557690761425</c:v>
                      </c:pt>
                      <c:pt idx="74" formatCode="0.0">
                        <c:v>7.3220231840500816</c:v>
                      </c:pt>
                      <c:pt idx="75" formatCode="0.0">
                        <c:v>6.8593141808364777</c:v>
                      </c:pt>
                      <c:pt idx="76" formatCode="0.0">
                        <c:v>7.2192666949303117</c:v>
                      </c:pt>
                      <c:pt idx="77" formatCode="0.0">
                        <c:v>8.3925444222596468</c:v>
                      </c:pt>
                      <c:pt idx="78" formatCode="0.0">
                        <c:v>6.2836555331146968</c:v>
                      </c:pt>
                      <c:pt idx="79" formatCode="0.0">
                        <c:v>8.8195308126532268</c:v>
                      </c:pt>
                      <c:pt idx="80" formatCode="0.0">
                        <c:v>8.3890415868253854</c:v>
                      </c:pt>
                      <c:pt idx="81" formatCode="0.0">
                        <c:v>6.8334417202266877</c:v>
                      </c:pt>
                      <c:pt idx="82" formatCode="0.0">
                        <c:v>6.9409667931377612</c:v>
                      </c:pt>
                      <c:pt idx="83" formatCode="0.0">
                        <c:v>5.8964569226766912</c:v>
                      </c:pt>
                      <c:pt idx="84" formatCode="0.0">
                        <c:v>5.8396183404005484</c:v>
                      </c:pt>
                      <c:pt idx="85" formatCode="0.0">
                        <c:v>10.401880740200525</c:v>
                      </c:pt>
                      <c:pt idx="86" formatCode="0.0">
                        <c:v>6.990916794114014</c:v>
                      </c:pt>
                      <c:pt idx="87" formatCode="0.0">
                        <c:v>3.1971636793382032</c:v>
                      </c:pt>
                      <c:pt idx="88" formatCode="0.0">
                        <c:v>6.78802752047838</c:v>
                      </c:pt>
                      <c:pt idx="89" formatCode="0.0">
                        <c:v>3.1579624388988918</c:v>
                      </c:pt>
                      <c:pt idx="90" formatCode="0.0">
                        <c:v>2.9489292454546927</c:v>
                      </c:pt>
                      <c:pt idx="91" formatCode="0.0">
                        <c:v>5.9078733632532447</c:v>
                      </c:pt>
                      <c:pt idx="92" formatCode="0.0">
                        <c:v>2.8222118525431625</c:v>
                      </c:pt>
                      <c:pt idx="93" formatCode="0.0">
                        <c:v>5.248733800285649</c:v>
                      </c:pt>
                      <c:pt idx="94" formatCode="0.0">
                        <c:v>5.0725934256939667</c:v>
                      </c:pt>
                      <c:pt idx="95" formatCode="0.0">
                        <c:v>2.2754586440205173</c:v>
                      </c:pt>
                      <c:pt idx="96" formatCode="0.0">
                        <c:v>5.7204153340240538</c:v>
                      </c:pt>
                      <c:pt idx="97" formatCode="0.0">
                        <c:v>0.42695911128059549</c:v>
                      </c:pt>
                      <c:pt idx="98" formatCode="0.0">
                        <c:v>1.8346054197885309</c:v>
                      </c:pt>
                      <c:pt idx="99" formatCode="0.0">
                        <c:v>3.9712532669633873</c:v>
                      </c:pt>
                      <c:pt idx="100" formatCode="0.0">
                        <c:v>4.440908917173104</c:v>
                      </c:pt>
                      <c:pt idx="101" formatCode="0.0">
                        <c:v>3.4473470914645503</c:v>
                      </c:pt>
                      <c:pt idx="102" formatCode="0.0">
                        <c:v>6.6836520834490756</c:v>
                      </c:pt>
                      <c:pt idx="103" formatCode="0.0">
                        <c:v>4.1256502409540587</c:v>
                      </c:pt>
                      <c:pt idx="104" formatCode="0.0">
                        <c:v>2.788835322827012</c:v>
                      </c:pt>
                      <c:pt idx="105" formatCode="0.0">
                        <c:v>4.1266900350525759</c:v>
                      </c:pt>
                      <c:pt idx="106" formatCode="0.0">
                        <c:v>3.1496235388563889</c:v>
                      </c:pt>
                      <c:pt idx="107" formatCode="0.0">
                        <c:v>3.2698408576461446</c:v>
                      </c:pt>
                      <c:pt idx="108" formatCode="0.0">
                        <c:v>2.112372237697798</c:v>
                      </c:pt>
                      <c:pt idx="109" formatCode="0.0">
                        <c:v>1.7152819185488397</c:v>
                      </c:pt>
                      <c:pt idx="110" formatCode="0.0">
                        <c:v>2.6698470884203118</c:v>
                      </c:pt>
                      <c:pt idx="111" formatCode="0.0">
                        <c:v>5.6301003049780434</c:v>
                      </c:pt>
                      <c:pt idx="112" formatCode="0.0">
                        <c:v>5.0732162544201884</c:v>
                      </c:pt>
                      <c:pt idx="113" formatCode="0.0">
                        <c:v>4.4882087184605552</c:v>
                      </c:pt>
                      <c:pt idx="114" formatCode="0.0">
                        <c:v>4.9576918070036271</c:v>
                      </c:pt>
                      <c:pt idx="115" formatCode="0.0">
                        <c:v>3.7771966431046735</c:v>
                      </c:pt>
                      <c:pt idx="116" formatCode="0.0">
                        <c:v>6.3585652545772575</c:v>
                      </c:pt>
                      <c:pt idx="117" formatCode="0.0">
                        <c:v>5.4734275587786811</c:v>
                      </c:pt>
                      <c:pt idx="118" formatCode="0.0">
                        <c:v>3.5897568936728277</c:v>
                      </c:pt>
                      <c:pt idx="119" formatCode="0.0">
                        <c:v>5.195594410869802</c:v>
                      </c:pt>
                      <c:pt idx="120" formatCode="0.0">
                        <c:v>3.9159281649514526</c:v>
                      </c:pt>
                      <c:pt idx="121" formatCode="0.0">
                        <c:v>2.1634779682760126</c:v>
                      </c:pt>
                      <c:pt idx="122" formatCode="0.0">
                        <c:v>3.1031830894188772</c:v>
                      </c:pt>
                      <c:pt idx="123" formatCode="0.0">
                        <c:v>1.9221143953507749</c:v>
                      </c:pt>
                      <c:pt idx="124" formatCode="0.0">
                        <c:v>1.2412435945996521</c:v>
                      </c:pt>
                      <c:pt idx="125" formatCode="0.0">
                        <c:v>3.83258539736741</c:v>
                      </c:pt>
                      <c:pt idx="126" formatCode="0.0">
                        <c:v>3.6956438398794802</c:v>
                      </c:pt>
                      <c:pt idx="127" formatCode="0.0">
                        <c:v>1.4608027883020753</c:v>
                      </c:pt>
                      <c:pt idx="128" formatCode="0.0">
                        <c:v>2.6695701266231282</c:v>
                      </c:pt>
                      <c:pt idx="129" formatCode="0.0">
                        <c:v>1.8333732289208768</c:v>
                      </c:pt>
                      <c:pt idx="130" formatCode="0.0">
                        <c:v>1.6087133708077488</c:v>
                      </c:pt>
                      <c:pt idx="131" formatCode="0.0">
                        <c:v>3.3067333856567416</c:v>
                      </c:pt>
                      <c:pt idx="132" formatCode="0.0">
                        <c:v>0.8502970267211083</c:v>
                      </c:pt>
                      <c:pt idx="133" formatCode="0.0">
                        <c:v>6.7927315019709908</c:v>
                      </c:pt>
                      <c:pt idx="134" formatCode="0.0">
                        <c:v>3.2344482174696054</c:v>
                      </c:pt>
                      <c:pt idx="135" formatCode="0.0">
                        <c:v>2.5629133502026917</c:v>
                      </c:pt>
                      <c:pt idx="136" formatCode="0.0">
                        <c:v>1.0836845273931317</c:v>
                      </c:pt>
                      <c:pt idx="137" formatCode="0.0">
                        <c:v>3.2744774746348071</c:v>
                      </c:pt>
                      <c:pt idx="138" formatCode="0.0">
                        <c:v>0.4858327769671007</c:v>
                      </c:pt>
                      <c:pt idx="139" formatCode="0.0">
                        <c:v>2.9576733202676593</c:v>
                      </c:pt>
                      <c:pt idx="140" formatCode="0.0">
                        <c:v>3.640081327110579</c:v>
                      </c:pt>
                      <c:pt idx="141" formatCode="0.0">
                        <c:v>1.4587395648406982</c:v>
                      </c:pt>
                      <c:pt idx="142" formatCode="0.0">
                        <c:v>4.6941624337047472</c:v>
                      </c:pt>
                      <c:pt idx="143" formatCode="0.0">
                        <c:v>4.0433392594763689</c:v>
                      </c:pt>
                      <c:pt idx="144" formatCode="0.0">
                        <c:v>5.027162755047442</c:v>
                      </c:pt>
                      <c:pt idx="145" formatCode="0.0">
                        <c:v>0.80957027720553754</c:v>
                      </c:pt>
                      <c:pt idx="146" formatCode="0.0">
                        <c:v>4.83310334053688</c:v>
                      </c:pt>
                      <c:pt idx="147" formatCode="0.0">
                        <c:v>3.2611876113884506</c:v>
                      </c:pt>
                      <c:pt idx="148" formatCode="0.0">
                        <c:v>5.2176040159959172</c:v>
                      </c:pt>
                      <c:pt idx="149" formatCode="0.0">
                        <c:v>3.6545586773445393</c:v>
                      </c:pt>
                      <c:pt idx="150" formatCode="0.0">
                        <c:v>2.88142526019179</c:v>
                      </c:pt>
                      <c:pt idx="151" formatCode="0.0">
                        <c:v>3.9338632750397551</c:v>
                      </c:pt>
                      <c:pt idx="152" formatCode="0.0">
                        <c:v>4.7044529900239525</c:v>
                      </c:pt>
                      <c:pt idx="153" formatCode="0.0">
                        <c:v>5.027107057985063</c:v>
                      </c:pt>
                      <c:pt idx="154" formatCode="0.0">
                        <c:v>6.5095912457811664</c:v>
                      </c:pt>
                      <c:pt idx="155" formatCode="0.0">
                        <c:v>3.4193578279201375</c:v>
                      </c:pt>
                      <c:pt idx="156" formatCode="0.0">
                        <c:v>5.2732218425828989</c:v>
                      </c:pt>
                      <c:pt idx="157" formatCode="0.0">
                        <c:v>4.0636240872859304</c:v>
                      </c:pt>
                      <c:pt idx="158" formatCode="0.0">
                        <c:v>5.2278856442703017</c:v>
                      </c:pt>
                      <c:pt idx="159" formatCode="0.0">
                        <c:v>3.127066177796479</c:v>
                      </c:pt>
                      <c:pt idx="160" formatCode="0.0">
                        <c:v>6.780363449638017</c:v>
                      </c:pt>
                      <c:pt idx="161" formatCode="0.0">
                        <c:v>5.2861771842896701</c:v>
                      </c:pt>
                      <c:pt idx="162" formatCode="0.0">
                        <c:v>6.2432553531197357</c:v>
                      </c:pt>
                      <c:pt idx="163" formatCode="0.0">
                        <c:v>6.1371627629979599</c:v>
                      </c:pt>
                      <c:pt idx="164" formatCode="0.0">
                        <c:v>1.534881344240091</c:v>
                      </c:pt>
                      <c:pt idx="165" formatCode="0.0">
                        <c:v>5.7205464026252884</c:v>
                      </c:pt>
                      <c:pt idx="166" formatCode="0.0">
                        <c:v>4.0716144394321532</c:v>
                      </c:pt>
                      <c:pt idx="167" formatCode="0.0">
                        <c:v>-0.41091348953899853</c:v>
                      </c:pt>
                      <c:pt idx="168" formatCode="0.0">
                        <c:v>2.4699916496546166</c:v>
                      </c:pt>
                      <c:pt idx="169" formatCode="0.0">
                        <c:v>1.2544872840189498</c:v>
                      </c:pt>
                      <c:pt idx="170" formatCode="0.0">
                        <c:v>0.73246816595793973</c:v>
                      </c:pt>
                      <c:pt idx="171" formatCode="0.0">
                        <c:v>5.1429737116545908</c:v>
                      </c:pt>
                      <c:pt idx="172" formatCode="0.0">
                        <c:v>2.7077479988186042</c:v>
                      </c:pt>
                      <c:pt idx="173" formatCode="0.0">
                        <c:v>1.2759925317371597</c:v>
                      </c:pt>
                      <c:pt idx="174" formatCode="0.0">
                        <c:v>4.401690109611593</c:v>
                      </c:pt>
                      <c:pt idx="175" formatCode="0.0">
                        <c:v>3.9339045616920885</c:v>
                      </c:pt>
                      <c:pt idx="176" formatCode="0.0">
                        <c:v>3.166368552717941</c:v>
                      </c:pt>
                      <c:pt idx="177" formatCode="0.0">
                        <c:v>3.6000516677761993</c:v>
                      </c:pt>
                      <c:pt idx="178" formatCode="0.0">
                        <c:v>2.6100152917007762</c:v>
                      </c:pt>
                      <c:pt idx="179" formatCode="0.0">
                        <c:v>5.5629332124117497</c:v>
                      </c:pt>
                      <c:pt idx="180" formatCode="0.0">
                        <c:v>5.6164843926750621</c:v>
                      </c:pt>
                      <c:pt idx="181" formatCode="0.0">
                        <c:v>8.7839876241610142</c:v>
                      </c:pt>
                      <c:pt idx="182" formatCode="0.0">
                        <c:v>-7.000792748886056</c:v>
                      </c:pt>
                      <c:pt idx="183" formatCode="0.0">
                        <c:v>-19.170081764368149</c:v>
                      </c:pt>
                      <c:pt idx="184" formatCode="0.0">
                        <c:v>-6.7280502866412348</c:v>
                      </c:pt>
                      <c:pt idx="185" formatCode="0.0">
                        <c:v>3.9127091505494604</c:v>
                      </c:pt>
                      <c:pt idx="186" formatCode="0.0">
                        <c:v>4.2989870791428757</c:v>
                      </c:pt>
                      <c:pt idx="187" formatCode="0.0">
                        <c:v>1.0858411710000979</c:v>
                      </c:pt>
                      <c:pt idx="188" formatCode="0.0">
                        <c:v>8.1065150095429317</c:v>
                      </c:pt>
                      <c:pt idx="189" formatCode="0.0">
                        <c:v>6.2912046281537073</c:v>
                      </c:pt>
                      <c:pt idx="190" formatCode="0.0">
                        <c:v>2.4414521889335958</c:v>
                      </c:pt>
                      <c:pt idx="191" formatCode="0.0">
                        <c:v>4.222300633941714</c:v>
                      </c:pt>
                      <c:pt idx="192" formatCode="0.0">
                        <c:v>7.3397013956912645</c:v>
                      </c:pt>
                      <c:pt idx="193" formatCode="0.0">
                        <c:v>2.0586591712817892</c:v>
                      </c:pt>
                      <c:pt idx="194" formatCode="0.0">
                        <c:v>31.781611126041383</c:v>
                      </c:pt>
                      <c:pt idx="195" formatCode="0.0">
                        <c:v>52.774076614088358</c:v>
                      </c:pt>
                      <c:pt idx="196" formatCode="0.0">
                        <c:v>26.464502333045445</c:v>
                      </c:pt>
                      <c:pt idx="197" formatCode="0.0">
                        <c:v>18.433860887550011</c:v>
                      </c:pt>
                      <c:pt idx="198" formatCode="0.0">
                        <c:v>14.696293333090878</c:v>
                      </c:pt>
                      <c:pt idx="199" formatCode="0.0">
                        <c:v>14.5746455379483</c:v>
                      </c:pt>
                      <c:pt idx="200" formatCode="0.0">
                        <c:v>13.160734766014244</c:v>
                      </c:pt>
                      <c:pt idx="201" formatCode="0.0">
                        <c:v>13.657830577356549</c:v>
                      </c:pt>
                      <c:pt idx="202" formatCode="0.0">
                        <c:v>18.656701339588295</c:v>
                      </c:pt>
                      <c:pt idx="203" formatCode="0.0">
                        <c:v>14.858271850471922</c:v>
                      </c:pt>
                      <c:pt idx="204" formatCode="0.0">
                        <c:v>13.103700818981309</c:v>
                      </c:pt>
                      <c:pt idx="205" formatCode="0.0">
                        <c:v>17.950912950473679</c:v>
                      </c:pt>
                      <c:pt idx="206" formatCode="0.0">
                        <c:v>8.2536723703916124</c:v>
                      </c:pt>
                      <c:pt idx="207" formatCode="0.0">
                        <c:v>8.934245670513306</c:v>
                      </c:pt>
                      <c:pt idx="208" formatCode="0.0">
                        <c:v>9.8235815339608337</c:v>
                      </c:pt>
                      <c:pt idx="209" formatCode="0.0">
                        <c:v>9.7117755832585999</c:v>
                      </c:pt>
                      <c:pt idx="210" formatCode="0.0">
                        <c:v>8.672623331821967</c:v>
                      </c:pt>
                      <c:pt idx="211" formatCode="0.0">
                        <c:v>11.558035215427111</c:v>
                      </c:pt>
                      <c:pt idx="212" formatCode="0.0">
                        <c:v>9.7857005190506925</c:v>
                      </c:pt>
                      <c:pt idx="213" formatCode="0.0">
                        <c:v>8.4766699851225269</c:v>
                      </c:pt>
                      <c:pt idx="214" formatCode="0.0">
                        <c:v>6.0059567301143062</c:v>
                      </c:pt>
                      <c:pt idx="215" formatCode="0.0">
                        <c:v>5.590213353117008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2-8056-421E-A366-CF83C22DA294}"/>
                  </c:ext>
                </c:extLst>
              </c15:ser>
            </c15:filteredBarSeries>
            <c15:filteredBarSeries>
              <c15:ser>
                <c:idx val="2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'[Cyclical Analysis and Leading Indicators.xlsx]Retail Sales'!$D$1</c15:sqref>
                        </c15:formulaRef>
                      </c:ext>
                    </c:extLst>
                    <c:strCache>
                      <c:ptCount val="1"/>
                      <c:pt idx="0">
                        <c:v>3-month trail</c:v>
                      </c:pt>
                    </c:strCache>
                  </c:strRef>
                </c:tx>
                <c:spPr>
                  <a:solidFill>
                    <a:schemeClr val="accent3"/>
                  </a:solidFill>
                  <a:ln>
                    <a:noFill/>
                  </a:ln>
                  <a:effectLst/>
                </c:spPr>
                <c:invertIfNegative val="0"/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'[Cyclical Analysis and Leading Indicators.xlsx]Retail Sales'!$A$2:$A$230</c15:sqref>
                        </c15:formulaRef>
                      </c:ext>
                    </c:extLst>
                    <c:numCache>
                      <c:formatCode>mmm\-yy</c:formatCode>
                      <c:ptCount val="229"/>
                      <c:pt idx="0">
                        <c:v>38353</c:v>
                      </c:pt>
                      <c:pt idx="1">
                        <c:v>38384</c:v>
                      </c:pt>
                      <c:pt idx="2">
                        <c:v>38412</c:v>
                      </c:pt>
                      <c:pt idx="3">
                        <c:v>38443</c:v>
                      </c:pt>
                      <c:pt idx="4">
                        <c:v>38473</c:v>
                      </c:pt>
                      <c:pt idx="5">
                        <c:v>38504</c:v>
                      </c:pt>
                      <c:pt idx="6">
                        <c:v>38534</c:v>
                      </c:pt>
                      <c:pt idx="7">
                        <c:v>38565</c:v>
                      </c:pt>
                      <c:pt idx="8">
                        <c:v>38596</c:v>
                      </c:pt>
                      <c:pt idx="9">
                        <c:v>38626</c:v>
                      </c:pt>
                      <c:pt idx="10">
                        <c:v>38657</c:v>
                      </c:pt>
                      <c:pt idx="11">
                        <c:v>38687</c:v>
                      </c:pt>
                      <c:pt idx="12">
                        <c:v>38718</c:v>
                      </c:pt>
                      <c:pt idx="13">
                        <c:v>38749</c:v>
                      </c:pt>
                      <c:pt idx="14">
                        <c:v>38777</c:v>
                      </c:pt>
                      <c:pt idx="15">
                        <c:v>38808</c:v>
                      </c:pt>
                      <c:pt idx="16">
                        <c:v>38838</c:v>
                      </c:pt>
                      <c:pt idx="17">
                        <c:v>38869</c:v>
                      </c:pt>
                      <c:pt idx="18">
                        <c:v>38899</c:v>
                      </c:pt>
                      <c:pt idx="19">
                        <c:v>38930</c:v>
                      </c:pt>
                      <c:pt idx="20">
                        <c:v>38961</c:v>
                      </c:pt>
                      <c:pt idx="21">
                        <c:v>38991</c:v>
                      </c:pt>
                      <c:pt idx="22">
                        <c:v>39022</c:v>
                      </c:pt>
                      <c:pt idx="23">
                        <c:v>39052</c:v>
                      </c:pt>
                      <c:pt idx="24">
                        <c:v>39083</c:v>
                      </c:pt>
                      <c:pt idx="25">
                        <c:v>39114</c:v>
                      </c:pt>
                      <c:pt idx="26">
                        <c:v>39142</c:v>
                      </c:pt>
                      <c:pt idx="27">
                        <c:v>39173</c:v>
                      </c:pt>
                      <c:pt idx="28">
                        <c:v>39203</c:v>
                      </c:pt>
                      <c:pt idx="29">
                        <c:v>39234</c:v>
                      </c:pt>
                      <c:pt idx="30">
                        <c:v>39264</c:v>
                      </c:pt>
                      <c:pt idx="31">
                        <c:v>39295</c:v>
                      </c:pt>
                      <c:pt idx="32">
                        <c:v>39326</c:v>
                      </c:pt>
                      <c:pt idx="33">
                        <c:v>39356</c:v>
                      </c:pt>
                      <c:pt idx="34">
                        <c:v>39387</c:v>
                      </c:pt>
                      <c:pt idx="35">
                        <c:v>39417</c:v>
                      </c:pt>
                      <c:pt idx="36">
                        <c:v>39448</c:v>
                      </c:pt>
                      <c:pt idx="37">
                        <c:v>39479</c:v>
                      </c:pt>
                      <c:pt idx="38">
                        <c:v>39508</c:v>
                      </c:pt>
                      <c:pt idx="39">
                        <c:v>39539</c:v>
                      </c:pt>
                      <c:pt idx="40">
                        <c:v>39569</c:v>
                      </c:pt>
                      <c:pt idx="41">
                        <c:v>39600</c:v>
                      </c:pt>
                      <c:pt idx="42">
                        <c:v>39630</c:v>
                      </c:pt>
                      <c:pt idx="43">
                        <c:v>39661</c:v>
                      </c:pt>
                      <c:pt idx="44">
                        <c:v>39692</c:v>
                      </c:pt>
                      <c:pt idx="45">
                        <c:v>39722</c:v>
                      </c:pt>
                      <c:pt idx="46">
                        <c:v>39753</c:v>
                      </c:pt>
                      <c:pt idx="47">
                        <c:v>39783</c:v>
                      </c:pt>
                      <c:pt idx="48">
                        <c:v>39814</c:v>
                      </c:pt>
                      <c:pt idx="49">
                        <c:v>39845</c:v>
                      </c:pt>
                      <c:pt idx="50">
                        <c:v>39873</c:v>
                      </c:pt>
                      <c:pt idx="51">
                        <c:v>39904</c:v>
                      </c:pt>
                      <c:pt idx="52">
                        <c:v>39934</c:v>
                      </c:pt>
                      <c:pt idx="53">
                        <c:v>39965</c:v>
                      </c:pt>
                      <c:pt idx="54">
                        <c:v>39995</c:v>
                      </c:pt>
                      <c:pt idx="55">
                        <c:v>40026</c:v>
                      </c:pt>
                      <c:pt idx="56">
                        <c:v>40057</c:v>
                      </c:pt>
                      <c:pt idx="57">
                        <c:v>40087</c:v>
                      </c:pt>
                      <c:pt idx="58">
                        <c:v>40118</c:v>
                      </c:pt>
                      <c:pt idx="59">
                        <c:v>40148</c:v>
                      </c:pt>
                      <c:pt idx="60">
                        <c:v>40179</c:v>
                      </c:pt>
                      <c:pt idx="61">
                        <c:v>40210</c:v>
                      </c:pt>
                      <c:pt idx="62">
                        <c:v>40238</c:v>
                      </c:pt>
                      <c:pt idx="63">
                        <c:v>40269</c:v>
                      </c:pt>
                      <c:pt idx="64">
                        <c:v>40299</c:v>
                      </c:pt>
                      <c:pt idx="65">
                        <c:v>40330</c:v>
                      </c:pt>
                      <c:pt idx="66">
                        <c:v>40360</c:v>
                      </c:pt>
                      <c:pt idx="67">
                        <c:v>40391</c:v>
                      </c:pt>
                      <c:pt idx="68">
                        <c:v>40422</c:v>
                      </c:pt>
                      <c:pt idx="69">
                        <c:v>40452</c:v>
                      </c:pt>
                      <c:pt idx="70">
                        <c:v>40483</c:v>
                      </c:pt>
                      <c:pt idx="71">
                        <c:v>40513</c:v>
                      </c:pt>
                      <c:pt idx="72">
                        <c:v>40544</c:v>
                      </c:pt>
                      <c:pt idx="73">
                        <c:v>40575</c:v>
                      </c:pt>
                      <c:pt idx="74">
                        <c:v>40603</c:v>
                      </c:pt>
                      <c:pt idx="75">
                        <c:v>40634</c:v>
                      </c:pt>
                      <c:pt idx="76">
                        <c:v>40664</c:v>
                      </c:pt>
                      <c:pt idx="77">
                        <c:v>40695</c:v>
                      </c:pt>
                      <c:pt idx="78">
                        <c:v>40725</c:v>
                      </c:pt>
                      <c:pt idx="79">
                        <c:v>40756</c:v>
                      </c:pt>
                      <c:pt idx="80">
                        <c:v>40787</c:v>
                      </c:pt>
                      <c:pt idx="81">
                        <c:v>40817</c:v>
                      </c:pt>
                      <c:pt idx="82">
                        <c:v>40848</c:v>
                      </c:pt>
                      <c:pt idx="83">
                        <c:v>40878</c:v>
                      </c:pt>
                      <c:pt idx="84">
                        <c:v>40909</c:v>
                      </c:pt>
                      <c:pt idx="85">
                        <c:v>40940</c:v>
                      </c:pt>
                      <c:pt idx="86">
                        <c:v>40969</c:v>
                      </c:pt>
                      <c:pt idx="87">
                        <c:v>41000</c:v>
                      </c:pt>
                      <c:pt idx="88">
                        <c:v>41030</c:v>
                      </c:pt>
                      <c:pt idx="89">
                        <c:v>41061</c:v>
                      </c:pt>
                      <c:pt idx="90">
                        <c:v>41091</c:v>
                      </c:pt>
                      <c:pt idx="91">
                        <c:v>41122</c:v>
                      </c:pt>
                      <c:pt idx="92">
                        <c:v>41153</c:v>
                      </c:pt>
                      <c:pt idx="93">
                        <c:v>41183</c:v>
                      </c:pt>
                      <c:pt idx="94">
                        <c:v>41214</c:v>
                      </c:pt>
                      <c:pt idx="95">
                        <c:v>41244</c:v>
                      </c:pt>
                      <c:pt idx="96">
                        <c:v>41275</c:v>
                      </c:pt>
                      <c:pt idx="97">
                        <c:v>41306</c:v>
                      </c:pt>
                      <c:pt idx="98">
                        <c:v>41334</c:v>
                      </c:pt>
                      <c:pt idx="99">
                        <c:v>41365</c:v>
                      </c:pt>
                      <c:pt idx="100">
                        <c:v>41395</c:v>
                      </c:pt>
                      <c:pt idx="101">
                        <c:v>41426</c:v>
                      </c:pt>
                      <c:pt idx="102">
                        <c:v>41456</c:v>
                      </c:pt>
                      <c:pt idx="103">
                        <c:v>41487</c:v>
                      </c:pt>
                      <c:pt idx="104">
                        <c:v>41518</c:v>
                      </c:pt>
                      <c:pt idx="105">
                        <c:v>41548</c:v>
                      </c:pt>
                      <c:pt idx="106">
                        <c:v>41579</c:v>
                      </c:pt>
                      <c:pt idx="107">
                        <c:v>41609</c:v>
                      </c:pt>
                      <c:pt idx="108">
                        <c:v>41640</c:v>
                      </c:pt>
                      <c:pt idx="109">
                        <c:v>41671</c:v>
                      </c:pt>
                      <c:pt idx="110">
                        <c:v>41699</c:v>
                      </c:pt>
                      <c:pt idx="111">
                        <c:v>41730</c:v>
                      </c:pt>
                      <c:pt idx="112">
                        <c:v>41760</c:v>
                      </c:pt>
                      <c:pt idx="113">
                        <c:v>41791</c:v>
                      </c:pt>
                      <c:pt idx="114">
                        <c:v>41821</c:v>
                      </c:pt>
                      <c:pt idx="115">
                        <c:v>41852</c:v>
                      </c:pt>
                      <c:pt idx="116">
                        <c:v>41883</c:v>
                      </c:pt>
                      <c:pt idx="117">
                        <c:v>41913</c:v>
                      </c:pt>
                      <c:pt idx="118">
                        <c:v>41944</c:v>
                      </c:pt>
                      <c:pt idx="119">
                        <c:v>41974</c:v>
                      </c:pt>
                      <c:pt idx="120">
                        <c:v>42005</c:v>
                      </c:pt>
                      <c:pt idx="121">
                        <c:v>42036</c:v>
                      </c:pt>
                      <c:pt idx="122">
                        <c:v>42064</c:v>
                      </c:pt>
                      <c:pt idx="123">
                        <c:v>42095</c:v>
                      </c:pt>
                      <c:pt idx="124">
                        <c:v>42125</c:v>
                      </c:pt>
                      <c:pt idx="125">
                        <c:v>42156</c:v>
                      </c:pt>
                      <c:pt idx="126">
                        <c:v>42186</c:v>
                      </c:pt>
                      <c:pt idx="127">
                        <c:v>42217</c:v>
                      </c:pt>
                      <c:pt idx="128">
                        <c:v>42248</c:v>
                      </c:pt>
                      <c:pt idx="129">
                        <c:v>42278</c:v>
                      </c:pt>
                      <c:pt idx="130">
                        <c:v>42309</c:v>
                      </c:pt>
                      <c:pt idx="131">
                        <c:v>42339</c:v>
                      </c:pt>
                      <c:pt idx="132">
                        <c:v>42370</c:v>
                      </c:pt>
                      <c:pt idx="133">
                        <c:v>42401</c:v>
                      </c:pt>
                      <c:pt idx="134">
                        <c:v>42430</c:v>
                      </c:pt>
                      <c:pt idx="135">
                        <c:v>42461</c:v>
                      </c:pt>
                      <c:pt idx="136">
                        <c:v>42491</c:v>
                      </c:pt>
                      <c:pt idx="137">
                        <c:v>42522</c:v>
                      </c:pt>
                      <c:pt idx="138">
                        <c:v>42552</c:v>
                      </c:pt>
                      <c:pt idx="139">
                        <c:v>42583</c:v>
                      </c:pt>
                      <c:pt idx="140">
                        <c:v>42614</c:v>
                      </c:pt>
                      <c:pt idx="141">
                        <c:v>42644</c:v>
                      </c:pt>
                      <c:pt idx="142">
                        <c:v>42675</c:v>
                      </c:pt>
                      <c:pt idx="143">
                        <c:v>42705</c:v>
                      </c:pt>
                      <c:pt idx="144">
                        <c:v>42736</c:v>
                      </c:pt>
                      <c:pt idx="145">
                        <c:v>42767</c:v>
                      </c:pt>
                      <c:pt idx="146">
                        <c:v>42795</c:v>
                      </c:pt>
                      <c:pt idx="147">
                        <c:v>42826</c:v>
                      </c:pt>
                      <c:pt idx="148">
                        <c:v>42856</c:v>
                      </c:pt>
                      <c:pt idx="149">
                        <c:v>42887</c:v>
                      </c:pt>
                      <c:pt idx="150">
                        <c:v>42917</c:v>
                      </c:pt>
                      <c:pt idx="151">
                        <c:v>42948</c:v>
                      </c:pt>
                      <c:pt idx="152">
                        <c:v>42979</c:v>
                      </c:pt>
                      <c:pt idx="153">
                        <c:v>43009</c:v>
                      </c:pt>
                      <c:pt idx="154">
                        <c:v>43040</c:v>
                      </c:pt>
                      <c:pt idx="155">
                        <c:v>43070</c:v>
                      </c:pt>
                      <c:pt idx="156">
                        <c:v>43101</c:v>
                      </c:pt>
                      <c:pt idx="157">
                        <c:v>43132</c:v>
                      </c:pt>
                      <c:pt idx="158">
                        <c:v>43160</c:v>
                      </c:pt>
                      <c:pt idx="159">
                        <c:v>43191</c:v>
                      </c:pt>
                      <c:pt idx="160">
                        <c:v>43221</c:v>
                      </c:pt>
                      <c:pt idx="161">
                        <c:v>43252</c:v>
                      </c:pt>
                      <c:pt idx="162">
                        <c:v>43282</c:v>
                      </c:pt>
                      <c:pt idx="163">
                        <c:v>43313</c:v>
                      </c:pt>
                      <c:pt idx="164">
                        <c:v>43344</c:v>
                      </c:pt>
                      <c:pt idx="165">
                        <c:v>43374</c:v>
                      </c:pt>
                      <c:pt idx="166">
                        <c:v>43405</c:v>
                      </c:pt>
                      <c:pt idx="167">
                        <c:v>43435</c:v>
                      </c:pt>
                      <c:pt idx="168">
                        <c:v>43466</c:v>
                      </c:pt>
                      <c:pt idx="169">
                        <c:v>43497</c:v>
                      </c:pt>
                      <c:pt idx="170">
                        <c:v>43525</c:v>
                      </c:pt>
                      <c:pt idx="171">
                        <c:v>43556</c:v>
                      </c:pt>
                      <c:pt idx="172">
                        <c:v>43586</c:v>
                      </c:pt>
                      <c:pt idx="173">
                        <c:v>43617</c:v>
                      </c:pt>
                      <c:pt idx="174">
                        <c:v>43647</c:v>
                      </c:pt>
                      <c:pt idx="175">
                        <c:v>43678</c:v>
                      </c:pt>
                      <c:pt idx="176">
                        <c:v>43709</c:v>
                      </c:pt>
                      <c:pt idx="177">
                        <c:v>43739</c:v>
                      </c:pt>
                      <c:pt idx="178">
                        <c:v>43770</c:v>
                      </c:pt>
                      <c:pt idx="179">
                        <c:v>43800</c:v>
                      </c:pt>
                      <c:pt idx="180">
                        <c:v>43831</c:v>
                      </c:pt>
                      <c:pt idx="181">
                        <c:v>43862</c:v>
                      </c:pt>
                      <c:pt idx="182">
                        <c:v>43891</c:v>
                      </c:pt>
                      <c:pt idx="183">
                        <c:v>43922</c:v>
                      </c:pt>
                      <c:pt idx="184">
                        <c:v>43952</c:v>
                      </c:pt>
                      <c:pt idx="185">
                        <c:v>43983</c:v>
                      </c:pt>
                      <c:pt idx="186">
                        <c:v>44013</c:v>
                      </c:pt>
                      <c:pt idx="187">
                        <c:v>44044</c:v>
                      </c:pt>
                      <c:pt idx="188">
                        <c:v>44075</c:v>
                      </c:pt>
                      <c:pt idx="189">
                        <c:v>44105</c:v>
                      </c:pt>
                      <c:pt idx="190">
                        <c:v>44136</c:v>
                      </c:pt>
                      <c:pt idx="191">
                        <c:v>44166</c:v>
                      </c:pt>
                      <c:pt idx="192">
                        <c:v>44197</c:v>
                      </c:pt>
                      <c:pt idx="193">
                        <c:v>44228</c:v>
                      </c:pt>
                      <c:pt idx="194">
                        <c:v>44256</c:v>
                      </c:pt>
                      <c:pt idx="195">
                        <c:v>44287</c:v>
                      </c:pt>
                      <c:pt idx="196">
                        <c:v>44317</c:v>
                      </c:pt>
                      <c:pt idx="197">
                        <c:v>44348</c:v>
                      </c:pt>
                      <c:pt idx="198">
                        <c:v>44378</c:v>
                      </c:pt>
                      <c:pt idx="199">
                        <c:v>44409</c:v>
                      </c:pt>
                      <c:pt idx="200">
                        <c:v>44440</c:v>
                      </c:pt>
                      <c:pt idx="201">
                        <c:v>44470</c:v>
                      </c:pt>
                      <c:pt idx="202">
                        <c:v>44501</c:v>
                      </c:pt>
                      <c:pt idx="203">
                        <c:v>44531</c:v>
                      </c:pt>
                      <c:pt idx="204">
                        <c:v>44562</c:v>
                      </c:pt>
                      <c:pt idx="205">
                        <c:v>44593</c:v>
                      </c:pt>
                      <c:pt idx="206">
                        <c:v>44621</c:v>
                      </c:pt>
                      <c:pt idx="207">
                        <c:v>44652</c:v>
                      </c:pt>
                      <c:pt idx="208">
                        <c:v>44682</c:v>
                      </c:pt>
                      <c:pt idx="209">
                        <c:v>44713</c:v>
                      </c:pt>
                      <c:pt idx="210">
                        <c:v>44743</c:v>
                      </c:pt>
                      <c:pt idx="211">
                        <c:v>44774</c:v>
                      </c:pt>
                      <c:pt idx="212">
                        <c:v>44805</c:v>
                      </c:pt>
                      <c:pt idx="213">
                        <c:v>44835</c:v>
                      </c:pt>
                      <c:pt idx="214">
                        <c:v>44866</c:v>
                      </c:pt>
                      <c:pt idx="215">
                        <c:v>44896</c:v>
                      </c:pt>
                      <c:pt idx="216">
                        <c:v>44927</c:v>
                      </c:pt>
                      <c:pt idx="217">
                        <c:v>44958</c:v>
                      </c:pt>
                      <c:pt idx="218">
                        <c:v>44986</c:v>
                      </c:pt>
                      <c:pt idx="219">
                        <c:v>45017</c:v>
                      </c:pt>
                      <c:pt idx="220">
                        <c:v>45047</c:v>
                      </c:pt>
                      <c:pt idx="221">
                        <c:v>45078</c:v>
                      </c:pt>
                      <c:pt idx="222">
                        <c:v>45108</c:v>
                      </c:pt>
                      <c:pt idx="223">
                        <c:v>45139</c:v>
                      </c:pt>
                      <c:pt idx="224">
                        <c:v>45170</c:v>
                      </c:pt>
                      <c:pt idx="225">
                        <c:v>45200</c:v>
                      </c:pt>
                      <c:pt idx="226">
                        <c:v>45231</c:v>
                      </c:pt>
                      <c:pt idx="227">
                        <c:v>45261</c:v>
                      </c:pt>
                      <c:pt idx="228">
                        <c:v>45292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'[Cyclical Analysis and Leading Indicators.xlsx]Retail Sales'!$D$2:$D$217</c15:sqref>
                        </c15:formulaRef>
                      </c:ext>
                    </c:extLst>
                    <c:numCache>
                      <c:formatCode>General</c:formatCode>
                      <c:ptCount val="216"/>
                      <c:pt idx="2">
                        <c:v>927464</c:v>
                      </c:pt>
                      <c:pt idx="3">
                        <c:v>969835</c:v>
                      </c:pt>
                      <c:pt idx="4">
                        <c:v>1020121</c:v>
                      </c:pt>
                      <c:pt idx="5">
                        <c:v>1031925</c:v>
                      </c:pt>
                      <c:pt idx="6">
                        <c:v>1048120</c:v>
                      </c:pt>
                      <c:pt idx="7">
                        <c:v>1058473</c:v>
                      </c:pt>
                      <c:pt idx="8">
                        <c:v>1040817</c:v>
                      </c:pt>
                      <c:pt idx="9">
                        <c:v>1025124</c:v>
                      </c:pt>
                      <c:pt idx="10">
                        <c:v>1013221</c:v>
                      </c:pt>
                      <c:pt idx="11">
                        <c:v>1085540</c:v>
                      </c:pt>
                      <c:pt idx="12">
                        <c:v>1067952</c:v>
                      </c:pt>
                      <c:pt idx="13">
                        <c:v>1038205</c:v>
                      </c:pt>
                      <c:pt idx="14">
                        <c:v>994590</c:v>
                      </c:pt>
                      <c:pt idx="15">
                        <c:v>1027711</c:v>
                      </c:pt>
                      <c:pt idx="16">
                        <c:v>1087220</c:v>
                      </c:pt>
                      <c:pt idx="17">
                        <c:v>1091842</c:v>
                      </c:pt>
                      <c:pt idx="18">
                        <c:v>1102378</c:v>
                      </c:pt>
                      <c:pt idx="19">
                        <c:v>1104613</c:v>
                      </c:pt>
                      <c:pt idx="20">
                        <c:v>1084212</c:v>
                      </c:pt>
                      <c:pt idx="21">
                        <c:v>1070805</c:v>
                      </c:pt>
                      <c:pt idx="22">
                        <c:v>1051938</c:v>
                      </c:pt>
                      <c:pt idx="23">
                        <c:v>1123715</c:v>
                      </c:pt>
                      <c:pt idx="24">
                        <c:v>1103796</c:v>
                      </c:pt>
                      <c:pt idx="25">
                        <c:v>1070030</c:v>
                      </c:pt>
                      <c:pt idx="26">
                        <c:v>1026181</c:v>
                      </c:pt>
                      <c:pt idx="27">
                        <c:v>1055839</c:v>
                      </c:pt>
                      <c:pt idx="28">
                        <c:v>1124189</c:v>
                      </c:pt>
                      <c:pt idx="29">
                        <c:v>1126686</c:v>
                      </c:pt>
                      <c:pt idx="30">
                        <c:v>1140505</c:v>
                      </c:pt>
                      <c:pt idx="31">
                        <c:v>1137009</c:v>
                      </c:pt>
                      <c:pt idx="32">
                        <c:v>1114306</c:v>
                      </c:pt>
                      <c:pt idx="33">
                        <c:v>1110633</c:v>
                      </c:pt>
                      <c:pt idx="34">
                        <c:v>1100419</c:v>
                      </c:pt>
                      <c:pt idx="35">
                        <c:v>1172560</c:v>
                      </c:pt>
                      <c:pt idx="36">
                        <c:v>1146518</c:v>
                      </c:pt>
                      <c:pt idx="37">
                        <c:v>1112609</c:v>
                      </c:pt>
                      <c:pt idx="38">
                        <c:v>1059439</c:v>
                      </c:pt>
                      <c:pt idx="39">
                        <c:v>1085720</c:v>
                      </c:pt>
                      <c:pt idx="40">
                        <c:v>1139783</c:v>
                      </c:pt>
                      <c:pt idx="41">
                        <c:v>1145383</c:v>
                      </c:pt>
                      <c:pt idx="42">
                        <c:v>1160189</c:v>
                      </c:pt>
                      <c:pt idx="43">
                        <c:v>1145095</c:v>
                      </c:pt>
                      <c:pt idx="44">
                        <c:v>1117130</c:v>
                      </c:pt>
                      <c:pt idx="45">
                        <c:v>1083251</c:v>
                      </c:pt>
                      <c:pt idx="46">
                        <c:v>1035934</c:v>
                      </c:pt>
                      <c:pt idx="47">
                        <c:v>1069628</c:v>
                      </c:pt>
                      <c:pt idx="48">
                        <c:v>1029969</c:v>
                      </c:pt>
                      <c:pt idx="49">
                        <c:v>993836</c:v>
                      </c:pt>
                      <c:pt idx="50">
                        <c:v>938126</c:v>
                      </c:pt>
                      <c:pt idx="51">
                        <c:v>957792</c:v>
                      </c:pt>
                      <c:pt idx="52">
                        <c:v>1006108</c:v>
                      </c:pt>
                      <c:pt idx="53">
                        <c:v>1021987</c:v>
                      </c:pt>
                      <c:pt idx="54">
                        <c:v>1040204</c:v>
                      </c:pt>
                      <c:pt idx="55">
                        <c:v>1045868</c:v>
                      </c:pt>
                      <c:pt idx="56">
                        <c:v>1026109</c:v>
                      </c:pt>
                      <c:pt idx="57">
                        <c:v>1016648</c:v>
                      </c:pt>
                      <c:pt idx="58">
                        <c:v>1002619</c:v>
                      </c:pt>
                      <c:pt idx="59">
                        <c:v>1078254</c:v>
                      </c:pt>
                      <c:pt idx="60">
                        <c:v>1054201</c:v>
                      </c:pt>
                      <c:pt idx="61">
                        <c:v>1025763</c:v>
                      </c:pt>
                      <c:pt idx="62">
                        <c:v>986161</c:v>
                      </c:pt>
                      <c:pt idx="63">
                        <c:v>1027937</c:v>
                      </c:pt>
                      <c:pt idx="64">
                        <c:v>1082617</c:v>
                      </c:pt>
                      <c:pt idx="65">
                        <c:v>1080542</c:v>
                      </c:pt>
                      <c:pt idx="66">
                        <c:v>1086148</c:v>
                      </c:pt>
                      <c:pt idx="67">
                        <c:v>1083170</c:v>
                      </c:pt>
                      <c:pt idx="68">
                        <c:v>1070565</c:v>
                      </c:pt>
                      <c:pt idx="69">
                        <c:v>1063835</c:v>
                      </c:pt>
                      <c:pt idx="70">
                        <c:v>1067036</c:v>
                      </c:pt>
                      <c:pt idx="71">
                        <c:v>1147700</c:v>
                      </c:pt>
                      <c:pt idx="72">
                        <c:v>1128078</c:v>
                      </c:pt>
                      <c:pt idx="73">
                        <c:v>1099564</c:v>
                      </c:pt>
                      <c:pt idx="74">
                        <c:v>1059989</c:v>
                      </c:pt>
                      <c:pt idx="75">
                        <c:v>1105177</c:v>
                      </c:pt>
                      <c:pt idx="76">
                        <c:v>1159862</c:v>
                      </c:pt>
                      <c:pt idx="77">
                        <c:v>1161474</c:v>
                      </c:pt>
                      <c:pt idx="78">
                        <c:v>1165381</c:v>
                      </c:pt>
                      <c:pt idx="79">
                        <c:v>1167991</c:v>
                      </c:pt>
                      <c:pt idx="80">
                        <c:v>1154316</c:v>
                      </c:pt>
                      <c:pt idx="81">
                        <c:v>1149116</c:v>
                      </c:pt>
                      <c:pt idx="82">
                        <c:v>1145727</c:v>
                      </c:pt>
                      <c:pt idx="83">
                        <c:v>1222523</c:v>
                      </c:pt>
                      <c:pt idx="84">
                        <c:v>1198225</c:v>
                      </c:pt>
                      <c:pt idx="85">
                        <c:v>1179406</c:v>
                      </c:pt>
                      <c:pt idx="86">
                        <c:v>1141734</c:v>
                      </c:pt>
                      <c:pt idx="87">
                        <c:v>1179499</c:v>
                      </c:pt>
                      <c:pt idx="88">
                        <c:v>1225706</c:v>
                      </c:pt>
                      <c:pt idx="89">
                        <c:v>1212532</c:v>
                      </c:pt>
                      <c:pt idx="90">
                        <c:v>1215609</c:v>
                      </c:pt>
                      <c:pt idx="91">
                        <c:v>1214923</c:v>
                      </c:pt>
                      <c:pt idx="92">
                        <c:v>1199557</c:v>
                      </c:pt>
                      <c:pt idx="93">
                        <c:v>1202931</c:v>
                      </c:pt>
                      <c:pt idx="94">
                        <c:v>1196074</c:v>
                      </c:pt>
                      <c:pt idx="95">
                        <c:v>1272567</c:v>
                      </c:pt>
                      <c:pt idx="96">
                        <c:v>1248669</c:v>
                      </c:pt>
                      <c:pt idx="97">
                        <c:v>1211595</c:v>
                      </c:pt>
                      <c:pt idx="98">
                        <c:v>1171240</c:v>
                      </c:pt>
                      <c:pt idx="99">
                        <c:v>1204292</c:v>
                      </c:pt>
                      <c:pt idx="100">
                        <c:v>1267499</c:v>
                      </c:pt>
                      <c:pt idx="101">
                        <c:v>1260550</c:v>
                      </c:pt>
                      <c:pt idx="102">
                        <c:v>1274491</c:v>
                      </c:pt>
                      <c:pt idx="103">
                        <c:v>1272457</c:v>
                      </c:pt>
                      <c:pt idx="104">
                        <c:v>1254022</c:v>
                      </c:pt>
                      <c:pt idx="105">
                        <c:v>1247409</c:v>
                      </c:pt>
                      <c:pt idx="106">
                        <c:v>1236257</c:v>
                      </c:pt>
                      <c:pt idx="107">
                        <c:v>1317106</c:v>
                      </c:pt>
                      <c:pt idx="108">
                        <c:v>1284658</c:v>
                      </c:pt>
                      <c:pt idx="109">
                        <c:v>1241052</c:v>
                      </c:pt>
                      <c:pt idx="110">
                        <c:v>1196847</c:v>
                      </c:pt>
                      <c:pt idx="111">
                        <c:v>1244969</c:v>
                      </c:pt>
                      <c:pt idx="112">
                        <c:v>1323941</c:v>
                      </c:pt>
                      <c:pt idx="113">
                        <c:v>1324349</c:v>
                      </c:pt>
                      <c:pt idx="114">
                        <c:v>1336234</c:v>
                      </c:pt>
                      <c:pt idx="115">
                        <c:v>1328457</c:v>
                      </c:pt>
                      <c:pt idx="116">
                        <c:v>1316608</c:v>
                      </c:pt>
                      <c:pt idx="117">
                        <c:v>1311812</c:v>
                      </c:pt>
                      <c:pt idx="118">
                        <c:v>1299444</c:v>
                      </c:pt>
                      <c:pt idx="119">
                        <c:v>1379884</c:v>
                      </c:pt>
                      <c:pt idx="120">
                        <c:v>1339688</c:v>
                      </c:pt>
                      <c:pt idx="121">
                        <c:v>1289091</c:v>
                      </c:pt>
                      <c:pt idx="122">
                        <c:v>1233529</c:v>
                      </c:pt>
                      <c:pt idx="123">
                        <c:v>1274931</c:v>
                      </c:pt>
                      <c:pt idx="124">
                        <c:v>1351375</c:v>
                      </c:pt>
                      <c:pt idx="125">
                        <c:v>1354957</c:v>
                      </c:pt>
                      <c:pt idx="126">
                        <c:v>1374935</c:v>
                      </c:pt>
                      <c:pt idx="127">
                        <c:v>1368053</c:v>
                      </c:pt>
                      <c:pt idx="128">
                        <c:v>1350847</c:v>
                      </c:pt>
                      <c:pt idx="129">
                        <c:v>1337705</c:v>
                      </c:pt>
                      <c:pt idx="130">
                        <c:v>1325806</c:v>
                      </c:pt>
                      <c:pt idx="131">
                        <c:v>1411592</c:v>
                      </c:pt>
                      <c:pt idx="132">
                        <c:v>1366742</c:v>
                      </c:pt>
                      <c:pt idx="133">
                        <c:v>1335478</c:v>
                      </c:pt>
                      <c:pt idx="134">
                        <c:v>1277756</c:v>
                      </c:pt>
                      <c:pt idx="135">
                        <c:v>1327043</c:v>
                      </c:pt>
                      <c:pt idx="136">
                        <c:v>1382128</c:v>
                      </c:pt>
                      <c:pt idx="137">
                        <c:v>1386006</c:v>
                      </c:pt>
                      <c:pt idx="138">
                        <c:v>1396945</c:v>
                      </c:pt>
                      <c:pt idx="139">
                        <c:v>1398575</c:v>
                      </c:pt>
                      <c:pt idx="140">
                        <c:v>1382388</c:v>
                      </c:pt>
                      <c:pt idx="141">
                        <c:v>1373528</c:v>
                      </c:pt>
                      <c:pt idx="142">
                        <c:v>1369027</c:v>
                      </c:pt>
                      <c:pt idx="143">
                        <c:v>1460027</c:v>
                      </c:pt>
                      <c:pt idx="144">
                        <c:v>1428862</c:v>
                      </c:pt>
                      <c:pt idx="145">
                        <c:v>1380008</c:v>
                      </c:pt>
                      <c:pt idx="146">
                        <c:v>1323592</c:v>
                      </c:pt>
                      <c:pt idx="147">
                        <c:v>1367390</c:v>
                      </c:pt>
                      <c:pt idx="148">
                        <c:v>1443644</c:v>
                      </c:pt>
                      <c:pt idx="149">
                        <c:v>1442232</c:v>
                      </c:pt>
                      <c:pt idx="150">
                        <c:v>1451773</c:v>
                      </c:pt>
                      <c:pt idx="151">
                        <c:v>1447432</c:v>
                      </c:pt>
                      <c:pt idx="152">
                        <c:v>1435363</c:v>
                      </c:pt>
                      <c:pt idx="153">
                        <c:v>1435972</c:v>
                      </c:pt>
                      <c:pt idx="154">
                        <c:v>1443329</c:v>
                      </c:pt>
                      <c:pt idx="155">
                        <c:v>1531676</c:v>
                      </c:pt>
                      <c:pt idx="156">
                        <c:v>1499983</c:v>
                      </c:pt>
                      <c:pt idx="157">
                        <c:v>1437715</c:v>
                      </c:pt>
                      <c:pt idx="158">
                        <c:v>1388108</c:v>
                      </c:pt>
                      <c:pt idx="159">
                        <c:v>1424218</c:v>
                      </c:pt>
                      <c:pt idx="160">
                        <c:v>1517009</c:v>
                      </c:pt>
                      <c:pt idx="161">
                        <c:v>1515804</c:v>
                      </c:pt>
                      <c:pt idx="162">
                        <c:v>1540457</c:v>
                      </c:pt>
                      <c:pt idx="163">
                        <c:v>1532668</c:v>
                      </c:pt>
                      <c:pt idx="164">
                        <c:v>1502342</c:v>
                      </c:pt>
                      <c:pt idx="165">
                        <c:v>1500501</c:v>
                      </c:pt>
                      <c:pt idx="166">
                        <c:v>1498030</c:v>
                      </c:pt>
                      <c:pt idx="167">
                        <c:v>1576875</c:v>
                      </c:pt>
                      <c:pt idx="168">
                        <c:v>1528927</c:v>
                      </c:pt>
                      <c:pt idx="169">
                        <c:v>1451858</c:v>
                      </c:pt>
                      <c:pt idx="170">
                        <c:v>1408268</c:v>
                      </c:pt>
                      <c:pt idx="171">
                        <c:v>1458111</c:v>
                      </c:pt>
                      <c:pt idx="172">
                        <c:v>1559742</c:v>
                      </c:pt>
                      <c:pt idx="173">
                        <c:v>1561285</c:v>
                      </c:pt>
                      <c:pt idx="174">
                        <c:v>1583462</c:v>
                      </c:pt>
                      <c:pt idx="175">
                        <c:v>1581843</c:v>
                      </c:pt>
                      <c:pt idx="176">
                        <c:v>1560145</c:v>
                      </c:pt>
                      <c:pt idx="177">
                        <c:v>1554189</c:v>
                      </c:pt>
                      <c:pt idx="178">
                        <c:v>1544764</c:v>
                      </c:pt>
                      <c:pt idx="179">
                        <c:v>1639424</c:v>
                      </c:pt>
                      <c:pt idx="180">
                        <c:v>1598930</c:v>
                      </c:pt>
                      <c:pt idx="181">
                        <c:v>1547068</c:v>
                      </c:pt>
                      <c:pt idx="182">
                        <c:v>1436709</c:v>
                      </c:pt>
                      <c:pt idx="183">
                        <c:v>1364152</c:v>
                      </c:pt>
                      <c:pt idx="184">
                        <c:v>1390559</c:v>
                      </c:pt>
                      <c:pt idx="185">
                        <c:v>1448055</c:v>
                      </c:pt>
                      <c:pt idx="186">
                        <c:v>1589730</c:v>
                      </c:pt>
                      <c:pt idx="187">
                        <c:v>1630483</c:v>
                      </c:pt>
                      <c:pt idx="188">
                        <c:v>1628569</c:v>
                      </c:pt>
                      <c:pt idx="189">
                        <c:v>1632743</c:v>
                      </c:pt>
                      <c:pt idx="190">
                        <c:v>1630420</c:v>
                      </c:pt>
                      <c:pt idx="191">
                        <c:v>1709967</c:v>
                      </c:pt>
                      <c:pt idx="192">
                        <c:v>1671967</c:v>
                      </c:pt>
                      <c:pt idx="193">
                        <c:v>1617003</c:v>
                      </c:pt>
                      <c:pt idx="194">
                        <c:v>1633246</c:v>
                      </c:pt>
                      <c:pt idx="195">
                        <c:v>1740863</c:v>
                      </c:pt>
                      <c:pt idx="196">
                        <c:v>1891305</c:v>
                      </c:pt>
                      <c:pt idx="197">
                        <c:v>1895826</c:v>
                      </c:pt>
                      <c:pt idx="198">
                        <c:v>1902858</c:v>
                      </c:pt>
                      <c:pt idx="199">
                        <c:v>1889389</c:v>
                      </c:pt>
                      <c:pt idx="200">
                        <c:v>1859076</c:v>
                      </c:pt>
                      <c:pt idx="201">
                        <c:v>1858109</c:v>
                      </c:pt>
                      <c:pt idx="202">
                        <c:v>1877671</c:v>
                      </c:pt>
                      <c:pt idx="203">
                        <c:v>1978066</c:v>
                      </c:pt>
                      <c:pt idx="204">
                        <c:v>1932016</c:v>
                      </c:pt>
                      <c:pt idx="205">
                        <c:v>1863343</c:v>
                      </c:pt>
                      <c:pt idx="206">
                        <c:v>1840545</c:v>
                      </c:pt>
                      <c:pt idx="207">
                        <c:v>1936257</c:v>
                      </c:pt>
                      <c:pt idx="208">
                        <c:v>2061698</c:v>
                      </c:pt>
                      <c:pt idx="209">
                        <c:v>2075810</c:v>
                      </c:pt>
                      <c:pt idx="210">
                        <c:v>2081820</c:v>
                      </c:pt>
                      <c:pt idx="211">
                        <c:v>2077893</c:v>
                      </c:pt>
                      <c:pt idx="212">
                        <c:v>2045081</c:v>
                      </c:pt>
                      <c:pt idx="213">
                        <c:v>2042796</c:v>
                      </c:pt>
                      <c:pt idx="214">
                        <c:v>2028753</c:v>
                      </c:pt>
                      <c:pt idx="215">
                        <c:v>2109509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3-8056-421E-A366-CF83C22DA294}"/>
                  </c:ext>
                </c:extLst>
              </c15:ser>
            </c15:filteredBarSeries>
            <c15:filteredBarSeries>
              <c15:ser>
                <c:idx val="3"/>
                <c:order val="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'[Cyclical Analysis and Leading Indicators.xlsx]Retail Sales'!$E$1</c15:sqref>
                        </c15:formulaRef>
                      </c:ext>
                    </c:extLst>
                    <c:strCache>
                      <c:ptCount val="1"/>
                      <c:pt idx="0">
                        <c:v>Q-o-Q</c:v>
                      </c:pt>
                    </c:strCache>
                  </c:strRef>
                </c:tx>
                <c:spPr>
                  <a:solidFill>
                    <a:schemeClr val="accent4"/>
                  </a:solidFill>
                  <a:ln>
                    <a:noFill/>
                  </a:ln>
                  <a:effectLst/>
                </c:spPr>
                <c:invertIfNegative val="0"/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'[Cyclical Analysis and Leading Indicators.xlsx]Retail Sales'!$A$2:$A$230</c15:sqref>
                        </c15:formulaRef>
                      </c:ext>
                    </c:extLst>
                    <c:numCache>
                      <c:formatCode>mmm\-yy</c:formatCode>
                      <c:ptCount val="229"/>
                      <c:pt idx="0">
                        <c:v>38353</c:v>
                      </c:pt>
                      <c:pt idx="1">
                        <c:v>38384</c:v>
                      </c:pt>
                      <c:pt idx="2">
                        <c:v>38412</c:v>
                      </c:pt>
                      <c:pt idx="3">
                        <c:v>38443</c:v>
                      </c:pt>
                      <c:pt idx="4">
                        <c:v>38473</c:v>
                      </c:pt>
                      <c:pt idx="5">
                        <c:v>38504</c:v>
                      </c:pt>
                      <c:pt idx="6">
                        <c:v>38534</c:v>
                      </c:pt>
                      <c:pt idx="7">
                        <c:v>38565</c:v>
                      </c:pt>
                      <c:pt idx="8">
                        <c:v>38596</c:v>
                      </c:pt>
                      <c:pt idx="9">
                        <c:v>38626</c:v>
                      </c:pt>
                      <c:pt idx="10">
                        <c:v>38657</c:v>
                      </c:pt>
                      <c:pt idx="11">
                        <c:v>38687</c:v>
                      </c:pt>
                      <c:pt idx="12">
                        <c:v>38718</c:v>
                      </c:pt>
                      <c:pt idx="13">
                        <c:v>38749</c:v>
                      </c:pt>
                      <c:pt idx="14">
                        <c:v>38777</c:v>
                      </c:pt>
                      <c:pt idx="15">
                        <c:v>38808</c:v>
                      </c:pt>
                      <c:pt idx="16">
                        <c:v>38838</c:v>
                      </c:pt>
                      <c:pt idx="17">
                        <c:v>38869</c:v>
                      </c:pt>
                      <c:pt idx="18">
                        <c:v>38899</c:v>
                      </c:pt>
                      <c:pt idx="19">
                        <c:v>38930</c:v>
                      </c:pt>
                      <c:pt idx="20">
                        <c:v>38961</c:v>
                      </c:pt>
                      <c:pt idx="21">
                        <c:v>38991</c:v>
                      </c:pt>
                      <c:pt idx="22">
                        <c:v>39022</c:v>
                      </c:pt>
                      <c:pt idx="23">
                        <c:v>39052</c:v>
                      </c:pt>
                      <c:pt idx="24">
                        <c:v>39083</c:v>
                      </c:pt>
                      <c:pt idx="25">
                        <c:v>39114</c:v>
                      </c:pt>
                      <c:pt idx="26">
                        <c:v>39142</c:v>
                      </c:pt>
                      <c:pt idx="27">
                        <c:v>39173</c:v>
                      </c:pt>
                      <c:pt idx="28">
                        <c:v>39203</c:v>
                      </c:pt>
                      <c:pt idx="29">
                        <c:v>39234</c:v>
                      </c:pt>
                      <c:pt idx="30">
                        <c:v>39264</c:v>
                      </c:pt>
                      <c:pt idx="31">
                        <c:v>39295</c:v>
                      </c:pt>
                      <c:pt idx="32">
                        <c:v>39326</c:v>
                      </c:pt>
                      <c:pt idx="33">
                        <c:v>39356</c:v>
                      </c:pt>
                      <c:pt idx="34">
                        <c:v>39387</c:v>
                      </c:pt>
                      <c:pt idx="35">
                        <c:v>39417</c:v>
                      </c:pt>
                      <c:pt idx="36">
                        <c:v>39448</c:v>
                      </c:pt>
                      <c:pt idx="37">
                        <c:v>39479</c:v>
                      </c:pt>
                      <c:pt idx="38">
                        <c:v>39508</c:v>
                      </c:pt>
                      <c:pt idx="39">
                        <c:v>39539</c:v>
                      </c:pt>
                      <c:pt idx="40">
                        <c:v>39569</c:v>
                      </c:pt>
                      <c:pt idx="41">
                        <c:v>39600</c:v>
                      </c:pt>
                      <c:pt idx="42">
                        <c:v>39630</c:v>
                      </c:pt>
                      <c:pt idx="43">
                        <c:v>39661</c:v>
                      </c:pt>
                      <c:pt idx="44">
                        <c:v>39692</c:v>
                      </c:pt>
                      <c:pt idx="45">
                        <c:v>39722</c:v>
                      </c:pt>
                      <c:pt idx="46">
                        <c:v>39753</c:v>
                      </c:pt>
                      <c:pt idx="47">
                        <c:v>39783</c:v>
                      </c:pt>
                      <c:pt idx="48">
                        <c:v>39814</c:v>
                      </c:pt>
                      <c:pt idx="49">
                        <c:v>39845</c:v>
                      </c:pt>
                      <c:pt idx="50">
                        <c:v>39873</c:v>
                      </c:pt>
                      <c:pt idx="51">
                        <c:v>39904</c:v>
                      </c:pt>
                      <c:pt idx="52">
                        <c:v>39934</c:v>
                      </c:pt>
                      <c:pt idx="53">
                        <c:v>39965</c:v>
                      </c:pt>
                      <c:pt idx="54">
                        <c:v>39995</c:v>
                      </c:pt>
                      <c:pt idx="55">
                        <c:v>40026</c:v>
                      </c:pt>
                      <c:pt idx="56">
                        <c:v>40057</c:v>
                      </c:pt>
                      <c:pt idx="57">
                        <c:v>40087</c:v>
                      </c:pt>
                      <c:pt idx="58">
                        <c:v>40118</c:v>
                      </c:pt>
                      <c:pt idx="59">
                        <c:v>40148</c:v>
                      </c:pt>
                      <c:pt idx="60">
                        <c:v>40179</c:v>
                      </c:pt>
                      <c:pt idx="61">
                        <c:v>40210</c:v>
                      </c:pt>
                      <c:pt idx="62">
                        <c:v>40238</c:v>
                      </c:pt>
                      <c:pt idx="63">
                        <c:v>40269</c:v>
                      </c:pt>
                      <c:pt idx="64">
                        <c:v>40299</c:v>
                      </c:pt>
                      <c:pt idx="65">
                        <c:v>40330</c:v>
                      </c:pt>
                      <c:pt idx="66">
                        <c:v>40360</c:v>
                      </c:pt>
                      <c:pt idx="67">
                        <c:v>40391</c:v>
                      </c:pt>
                      <c:pt idx="68">
                        <c:v>40422</c:v>
                      </c:pt>
                      <c:pt idx="69">
                        <c:v>40452</c:v>
                      </c:pt>
                      <c:pt idx="70">
                        <c:v>40483</c:v>
                      </c:pt>
                      <c:pt idx="71">
                        <c:v>40513</c:v>
                      </c:pt>
                      <c:pt idx="72">
                        <c:v>40544</c:v>
                      </c:pt>
                      <c:pt idx="73">
                        <c:v>40575</c:v>
                      </c:pt>
                      <c:pt idx="74">
                        <c:v>40603</c:v>
                      </c:pt>
                      <c:pt idx="75">
                        <c:v>40634</c:v>
                      </c:pt>
                      <c:pt idx="76">
                        <c:v>40664</c:v>
                      </c:pt>
                      <c:pt idx="77">
                        <c:v>40695</c:v>
                      </c:pt>
                      <c:pt idx="78">
                        <c:v>40725</c:v>
                      </c:pt>
                      <c:pt idx="79">
                        <c:v>40756</c:v>
                      </c:pt>
                      <c:pt idx="80">
                        <c:v>40787</c:v>
                      </c:pt>
                      <c:pt idx="81">
                        <c:v>40817</c:v>
                      </c:pt>
                      <c:pt idx="82">
                        <c:v>40848</c:v>
                      </c:pt>
                      <c:pt idx="83">
                        <c:v>40878</c:v>
                      </c:pt>
                      <c:pt idx="84">
                        <c:v>40909</c:v>
                      </c:pt>
                      <c:pt idx="85">
                        <c:v>40940</c:v>
                      </c:pt>
                      <c:pt idx="86">
                        <c:v>40969</c:v>
                      </c:pt>
                      <c:pt idx="87">
                        <c:v>41000</c:v>
                      </c:pt>
                      <c:pt idx="88">
                        <c:v>41030</c:v>
                      </c:pt>
                      <c:pt idx="89">
                        <c:v>41061</c:v>
                      </c:pt>
                      <c:pt idx="90">
                        <c:v>41091</c:v>
                      </c:pt>
                      <c:pt idx="91">
                        <c:v>41122</c:v>
                      </c:pt>
                      <c:pt idx="92">
                        <c:v>41153</c:v>
                      </c:pt>
                      <c:pt idx="93">
                        <c:v>41183</c:v>
                      </c:pt>
                      <c:pt idx="94">
                        <c:v>41214</c:v>
                      </c:pt>
                      <c:pt idx="95">
                        <c:v>41244</c:v>
                      </c:pt>
                      <c:pt idx="96">
                        <c:v>41275</c:v>
                      </c:pt>
                      <c:pt idx="97">
                        <c:v>41306</c:v>
                      </c:pt>
                      <c:pt idx="98">
                        <c:v>41334</c:v>
                      </c:pt>
                      <c:pt idx="99">
                        <c:v>41365</c:v>
                      </c:pt>
                      <c:pt idx="100">
                        <c:v>41395</c:v>
                      </c:pt>
                      <c:pt idx="101">
                        <c:v>41426</c:v>
                      </c:pt>
                      <c:pt idx="102">
                        <c:v>41456</c:v>
                      </c:pt>
                      <c:pt idx="103">
                        <c:v>41487</c:v>
                      </c:pt>
                      <c:pt idx="104">
                        <c:v>41518</c:v>
                      </c:pt>
                      <c:pt idx="105">
                        <c:v>41548</c:v>
                      </c:pt>
                      <c:pt idx="106">
                        <c:v>41579</c:v>
                      </c:pt>
                      <c:pt idx="107">
                        <c:v>41609</c:v>
                      </c:pt>
                      <c:pt idx="108">
                        <c:v>41640</c:v>
                      </c:pt>
                      <c:pt idx="109">
                        <c:v>41671</c:v>
                      </c:pt>
                      <c:pt idx="110">
                        <c:v>41699</c:v>
                      </c:pt>
                      <c:pt idx="111">
                        <c:v>41730</c:v>
                      </c:pt>
                      <c:pt idx="112">
                        <c:v>41760</c:v>
                      </c:pt>
                      <c:pt idx="113">
                        <c:v>41791</c:v>
                      </c:pt>
                      <c:pt idx="114">
                        <c:v>41821</c:v>
                      </c:pt>
                      <c:pt idx="115">
                        <c:v>41852</c:v>
                      </c:pt>
                      <c:pt idx="116">
                        <c:v>41883</c:v>
                      </c:pt>
                      <c:pt idx="117">
                        <c:v>41913</c:v>
                      </c:pt>
                      <c:pt idx="118">
                        <c:v>41944</c:v>
                      </c:pt>
                      <c:pt idx="119">
                        <c:v>41974</c:v>
                      </c:pt>
                      <c:pt idx="120">
                        <c:v>42005</c:v>
                      </c:pt>
                      <c:pt idx="121">
                        <c:v>42036</c:v>
                      </c:pt>
                      <c:pt idx="122">
                        <c:v>42064</c:v>
                      </c:pt>
                      <c:pt idx="123">
                        <c:v>42095</c:v>
                      </c:pt>
                      <c:pt idx="124">
                        <c:v>42125</c:v>
                      </c:pt>
                      <c:pt idx="125">
                        <c:v>42156</c:v>
                      </c:pt>
                      <c:pt idx="126">
                        <c:v>42186</c:v>
                      </c:pt>
                      <c:pt idx="127">
                        <c:v>42217</c:v>
                      </c:pt>
                      <c:pt idx="128">
                        <c:v>42248</c:v>
                      </c:pt>
                      <c:pt idx="129">
                        <c:v>42278</c:v>
                      </c:pt>
                      <c:pt idx="130">
                        <c:v>42309</c:v>
                      </c:pt>
                      <c:pt idx="131">
                        <c:v>42339</c:v>
                      </c:pt>
                      <c:pt idx="132">
                        <c:v>42370</c:v>
                      </c:pt>
                      <c:pt idx="133">
                        <c:v>42401</c:v>
                      </c:pt>
                      <c:pt idx="134">
                        <c:v>42430</c:v>
                      </c:pt>
                      <c:pt idx="135">
                        <c:v>42461</c:v>
                      </c:pt>
                      <c:pt idx="136">
                        <c:v>42491</c:v>
                      </c:pt>
                      <c:pt idx="137">
                        <c:v>42522</c:v>
                      </c:pt>
                      <c:pt idx="138">
                        <c:v>42552</c:v>
                      </c:pt>
                      <c:pt idx="139">
                        <c:v>42583</c:v>
                      </c:pt>
                      <c:pt idx="140">
                        <c:v>42614</c:v>
                      </c:pt>
                      <c:pt idx="141">
                        <c:v>42644</c:v>
                      </c:pt>
                      <c:pt idx="142">
                        <c:v>42675</c:v>
                      </c:pt>
                      <c:pt idx="143">
                        <c:v>42705</c:v>
                      </c:pt>
                      <c:pt idx="144">
                        <c:v>42736</c:v>
                      </c:pt>
                      <c:pt idx="145">
                        <c:v>42767</c:v>
                      </c:pt>
                      <c:pt idx="146">
                        <c:v>42795</c:v>
                      </c:pt>
                      <c:pt idx="147">
                        <c:v>42826</c:v>
                      </c:pt>
                      <c:pt idx="148">
                        <c:v>42856</c:v>
                      </c:pt>
                      <c:pt idx="149">
                        <c:v>42887</c:v>
                      </c:pt>
                      <c:pt idx="150">
                        <c:v>42917</c:v>
                      </c:pt>
                      <c:pt idx="151">
                        <c:v>42948</c:v>
                      </c:pt>
                      <c:pt idx="152">
                        <c:v>42979</c:v>
                      </c:pt>
                      <c:pt idx="153">
                        <c:v>43009</c:v>
                      </c:pt>
                      <c:pt idx="154">
                        <c:v>43040</c:v>
                      </c:pt>
                      <c:pt idx="155">
                        <c:v>43070</c:v>
                      </c:pt>
                      <c:pt idx="156">
                        <c:v>43101</c:v>
                      </c:pt>
                      <c:pt idx="157">
                        <c:v>43132</c:v>
                      </c:pt>
                      <c:pt idx="158">
                        <c:v>43160</c:v>
                      </c:pt>
                      <c:pt idx="159">
                        <c:v>43191</c:v>
                      </c:pt>
                      <c:pt idx="160">
                        <c:v>43221</c:v>
                      </c:pt>
                      <c:pt idx="161">
                        <c:v>43252</c:v>
                      </c:pt>
                      <c:pt idx="162">
                        <c:v>43282</c:v>
                      </c:pt>
                      <c:pt idx="163">
                        <c:v>43313</c:v>
                      </c:pt>
                      <c:pt idx="164">
                        <c:v>43344</c:v>
                      </c:pt>
                      <c:pt idx="165">
                        <c:v>43374</c:v>
                      </c:pt>
                      <c:pt idx="166">
                        <c:v>43405</c:v>
                      </c:pt>
                      <c:pt idx="167">
                        <c:v>43435</c:v>
                      </c:pt>
                      <c:pt idx="168">
                        <c:v>43466</c:v>
                      </c:pt>
                      <c:pt idx="169">
                        <c:v>43497</c:v>
                      </c:pt>
                      <c:pt idx="170">
                        <c:v>43525</c:v>
                      </c:pt>
                      <c:pt idx="171">
                        <c:v>43556</c:v>
                      </c:pt>
                      <c:pt idx="172">
                        <c:v>43586</c:v>
                      </c:pt>
                      <c:pt idx="173">
                        <c:v>43617</c:v>
                      </c:pt>
                      <c:pt idx="174">
                        <c:v>43647</c:v>
                      </c:pt>
                      <c:pt idx="175">
                        <c:v>43678</c:v>
                      </c:pt>
                      <c:pt idx="176">
                        <c:v>43709</c:v>
                      </c:pt>
                      <c:pt idx="177">
                        <c:v>43739</c:v>
                      </c:pt>
                      <c:pt idx="178">
                        <c:v>43770</c:v>
                      </c:pt>
                      <c:pt idx="179">
                        <c:v>43800</c:v>
                      </c:pt>
                      <c:pt idx="180">
                        <c:v>43831</c:v>
                      </c:pt>
                      <c:pt idx="181">
                        <c:v>43862</c:v>
                      </c:pt>
                      <c:pt idx="182">
                        <c:v>43891</c:v>
                      </c:pt>
                      <c:pt idx="183">
                        <c:v>43922</c:v>
                      </c:pt>
                      <c:pt idx="184">
                        <c:v>43952</c:v>
                      </c:pt>
                      <c:pt idx="185">
                        <c:v>43983</c:v>
                      </c:pt>
                      <c:pt idx="186">
                        <c:v>44013</c:v>
                      </c:pt>
                      <c:pt idx="187">
                        <c:v>44044</c:v>
                      </c:pt>
                      <c:pt idx="188">
                        <c:v>44075</c:v>
                      </c:pt>
                      <c:pt idx="189">
                        <c:v>44105</c:v>
                      </c:pt>
                      <c:pt idx="190">
                        <c:v>44136</c:v>
                      </c:pt>
                      <c:pt idx="191">
                        <c:v>44166</c:v>
                      </c:pt>
                      <c:pt idx="192">
                        <c:v>44197</c:v>
                      </c:pt>
                      <c:pt idx="193">
                        <c:v>44228</c:v>
                      </c:pt>
                      <c:pt idx="194">
                        <c:v>44256</c:v>
                      </c:pt>
                      <c:pt idx="195">
                        <c:v>44287</c:v>
                      </c:pt>
                      <c:pt idx="196">
                        <c:v>44317</c:v>
                      </c:pt>
                      <c:pt idx="197">
                        <c:v>44348</c:v>
                      </c:pt>
                      <c:pt idx="198">
                        <c:v>44378</c:v>
                      </c:pt>
                      <c:pt idx="199">
                        <c:v>44409</c:v>
                      </c:pt>
                      <c:pt idx="200">
                        <c:v>44440</c:v>
                      </c:pt>
                      <c:pt idx="201">
                        <c:v>44470</c:v>
                      </c:pt>
                      <c:pt idx="202">
                        <c:v>44501</c:v>
                      </c:pt>
                      <c:pt idx="203">
                        <c:v>44531</c:v>
                      </c:pt>
                      <c:pt idx="204">
                        <c:v>44562</c:v>
                      </c:pt>
                      <c:pt idx="205">
                        <c:v>44593</c:v>
                      </c:pt>
                      <c:pt idx="206">
                        <c:v>44621</c:v>
                      </c:pt>
                      <c:pt idx="207">
                        <c:v>44652</c:v>
                      </c:pt>
                      <c:pt idx="208">
                        <c:v>44682</c:v>
                      </c:pt>
                      <c:pt idx="209">
                        <c:v>44713</c:v>
                      </c:pt>
                      <c:pt idx="210">
                        <c:v>44743</c:v>
                      </c:pt>
                      <c:pt idx="211">
                        <c:v>44774</c:v>
                      </c:pt>
                      <c:pt idx="212">
                        <c:v>44805</c:v>
                      </c:pt>
                      <c:pt idx="213">
                        <c:v>44835</c:v>
                      </c:pt>
                      <c:pt idx="214">
                        <c:v>44866</c:v>
                      </c:pt>
                      <c:pt idx="215">
                        <c:v>44896</c:v>
                      </c:pt>
                      <c:pt idx="216">
                        <c:v>44927</c:v>
                      </c:pt>
                      <c:pt idx="217">
                        <c:v>44958</c:v>
                      </c:pt>
                      <c:pt idx="218">
                        <c:v>44986</c:v>
                      </c:pt>
                      <c:pt idx="219">
                        <c:v>45017</c:v>
                      </c:pt>
                      <c:pt idx="220">
                        <c:v>45047</c:v>
                      </c:pt>
                      <c:pt idx="221">
                        <c:v>45078</c:v>
                      </c:pt>
                      <c:pt idx="222">
                        <c:v>45108</c:v>
                      </c:pt>
                      <c:pt idx="223">
                        <c:v>45139</c:v>
                      </c:pt>
                      <c:pt idx="224">
                        <c:v>45170</c:v>
                      </c:pt>
                      <c:pt idx="225">
                        <c:v>45200</c:v>
                      </c:pt>
                      <c:pt idx="226">
                        <c:v>45231</c:v>
                      </c:pt>
                      <c:pt idx="227">
                        <c:v>45261</c:v>
                      </c:pt>
                      <c:pt idx="228">
                        <c:v>45292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'[Cyclical Analysis and Leading Indicators.xlsx]Retail Sales'!$E$2:$E$217</c15:sqref>
                        </c15:formulaRef>
                      </c:ext>
                    </c:extLst>
                    <c:numCache>
                      <c:formatCode>General</c:formatCode>
                      <c:ptCount val="216"/>
                      <c:pt idx="14" formatCode="0.0">
                        <c:v>7.2375855019709547</c:v>
                      </c:pt>
                      <c:pt idx="15" formatCode="0.0">
                        <c:v>5.9676130475802722</c:v>
                      </c:pt>
                      <c:pt idx="16" formatCode="0.0">
                        <c:v>6.5775530549807399</c:v>
                      </c:pt>
                      <c:pt idx="17" formatCode="0.0">
                        <c:v>5.8063328245754349</c:v>
                      </c:pt>
                      <c:pt idx="18" formatCode="0.0">
                        <c:v>5.1766973247338086</c:v>
                      </c:pt>
                      <c:pt idx="19" formatCode="0.0">
                        <c:v>4.3591097741746836</c:v>
                      </c:pt>
                      <c:pt idx="20" formatCode="0.0">
                        <c:v>4.1693208316159485</c:v>
                      </c:pt>
                      <c:pt idx="21" formatCode="0.0">
                        <c:v>4.4561438421108193</c:v>
                      </c:pt>
                      <c:pt idx="22" formatCode="0.0">
                        <c:v>3.8211801768814411</c:v>
                      </c:pt>
                      <c:pt idx="23" formatCode="0.0">
                        <c:v>3.5166829412089982</c:v>
                      </c:pt>
                      <c:pt idx="24" formatCode="0.0">
                        <c:v>3.3563306216009607</c:v>
                      </c:pt>
                      <c:pt idx="25" formatCode="0.0">
                        <c:v>3.0653868937252184</c:v>
                      </c:pt>
                      <c:pt idx="26" formatCode="0.0">
                        <c:v>3.1762836947888218</c:v>
                      </c:pt>
                      <c:pt idx="27" formatCode="0.0">
                        <c:v>2.7369562065600235</c:v>
                      </c:pt>
                      <c:pt idx="28" formatCode="0.0">
                        <c:v>3.4003237615201982</c:v>
                      </c:pt>
                      <c:pt idx="29" formatCode="0.0">
                        <c:v>3.1913042363272268</c:v>
                      </c:pt>
                      <c:pt idx="30" formatCode="0.0">
                        <c:v>3.4586140144306228</c:v>
                      </c:pt>
                      <c:pt idx="31" formatCode="0.0">
                        <c:v>2.9327918465562135</c:v>
                      </c:pt>
                      <c:pt idx="32" formatCode="0.0">
                        <c:v>2.7756564214378727</c:v>
                      </c:pt>
                      <c:pt idx="33" formatCode="0.0">
                        <c:v>3.7194447168251941</c:v>
                      </c:pt>
                      <c:pt idx="34" formatCode="0.0">
                        <c:v>4.608731693312734</c:v>
                      </c:pt>
                      <c:pt idx="35" formatCode="0.0">
                        <c:v>4.3467427239113192</c:v>
                      </c:pt>
                      <c:pt idx="36" formatCode="0.0">
                        <c:v>3.8704615707975165</c:v>
                      </c:pt>
                      <c:pt idx="37" formatCode="0.0">
                        <c:v>3.9792342270777539</c:v>
                      </c:pt>
                      <c:pt idx="38" formatCode="0.0">
                        <c:v>3.240948721521832</c:v>
                      </c:pt>
                      <c:pt idx="39" formatCode="0.0">
                        <c:v>2.8300716302390754</c:v>
                      </c:pt>
                      <c:pt idx="40" formatCode="0.0">
                        <c:v>1.3871333023183894</c:v>
                      </c:pt>
                      <c:pt idx="41" formatCode="0.0">
                        <c:v>1.659468565332304</c:v>
                      </c:pt>
                      <c:pt idx="42" formatCode="0.0">
                        <c:v>1.7259021223054845</c:v>
                      </c:pt>
                      <c:pt idx="43" formatCode="0.0">
                        <c:v>0.71116411567541604</c:v>
                      </c:pt>
                      <c:pt idx="44" formatCode="0.0">
                        <c:v>0.25343128368689349</c:v>
                      </c:pt>
                      <c:pt idx="45" formatCode="0.0">
                        <c:v>-2.4654408792103197</c:v>
                      </c:pt>
                      <c:pt idx="46" formatCode="0.0">
                        <c:v>-5.8600405845409824</c:v>
                      </c:pt>
                      <c:pt idx="47" formatCode="0.0">
                        <c:v>-8.7783993996042824</c:v>
                      </c:pt>
                      <c:pt idx="48" formatCode="0.0">
                        <c:v>-10.165474942390787</c:v>
                      </c:pt>
                      <c:pt idx="49" formatCode="0.0">
                        <c:v>-10.675178791471211</c:v>
                      </c:pt>
                      <c:pt idx="50" formatCode="0.0">
                        <c:v>-11.450682861401177</c:v>
                      </c:pt>
                      <c:pt idx="51" formatCode="0.0">
                        <c:v>-11.782780090631107</c:v>
                      </c:pt>
                      <c:pt idx="52" formatCode="0.0">
                        <c:v>-11.728109648941938</c:v>
                      </c:pt>
                      <c:pt idx="53" formatCode="0.0">
                        <c:v>-10.773339572876495</c:v>
                      </c:pt>
                      <c:pt idx="54" formatCode="0.0">
                        <c:v>-10.341849474525262</c:v>
                      </c:pt>
                      <c:pt idx="55" formatCode="0.0">
                        <c:v>-8.6653945742492908</c:v>
                      </c:pt>
                      <c:pt idx="56" formatCode="0.0">
                        <c:v>-8.1477536186477835</c:v>
                      </c:pt>
                      <c:pt idx="57" formatCode="0.0">
                        <c:v>-6.1484365119441264</c:v>
                      </c:pt>
                      <c:pt idx="58" formatCode="0.0">
                        <c:v>-3.2159384671224274</c:v>
                      </c:pt>
                      <c:pt idx="59" formatCode="0.0">
                        <c:v>0.80644859708233696</c:v>
                      </c:pt>
                      <c:pt idx="60" formatCode="0.0">
                        <c:v>2.3526921684050848</c:v>
                      </c:pt>
                      <c:pt idx="61" formatCode="0.0">
                        <c:v>3.2125018614741236</c:v>
                      </c:pt>
                      <c:pt idx="62" formatCode="0.0">
                        <c:v>5.1203143287788606</c:v>
                      </c:pt>
                      <c:pt idx="63" formatCode="0.0">
                        <c:v>7.3236151481741274</c:v>
                      </c:pt>
                      <c:pt idx="64" formatCode="0.0">
                        <c:v>7.6044520071403952</c:v>
                      </c:pt>
                      <c:pt idx="65" formatCode="0.0">
                        <c:v>5.7295249352486906</c:v>
                      </c:pt>
                      <c:pt idx="66" formatCode="0.0">
                        <c:v>4.4168259302982875</c:v>
                      </c:pt>
                      <c:pt idx="67" formatCode="0.0">
                        <c:v>3.5666068758198861</c:v>
                      </c:pt>
                      <c:pt idx="68" formatCode="0.0">
                        <c:v>4.3324831962296315</c:v>
                      </c:pt>
                      <c:pt idx="69" formatCode="0.0">
                        <c:v>4.6414294819839341</c:v>
                      </c:pt>
                      <c:pt idx="70" formatCode="0.0">
                        <c:v>6.4248732569400744</c:v>
                      </c:pt>
                      <c:pt idx="71" formatCode="0.0">
                        <c:v>6.4405974844517146</c:v>
                      </c:pt>
                      <c:pt idx="72" formatCode="0.0">
                        <c:v>7.0078666212610301</c:v>
                      </c:pt>
                      <c:pt idx="73" formatCode="0.0">
                        <c:v>7.1947418653236781</c:v>
                      </c:pt>
                      <c:pt idx="74" formatCode="0.0">
                        <c:v>7.4864043497968424</c:v>
                      </c:pt>
                      <c:pt idx="75" formatCode="0.0">
                        <c:v>7.5140791702215068</c:v>
                      </c:pt>
                      <c:pt idx="76" formatCode="0.0">
                        <c:v>7.1350255907675546</c:v>
                      </c:pt>
                      <c:pt idx="77" formatCode="0.0">
                        <c:v>7.4899448610049433</c:v>
                      </c:pt>
                      <c:pt idx="78" formatCode="0.0">
                        <c:v>7.2948622103065048</c:v>
                      </c:pt>
                      <c:pt idx="79" formatCode="0.0">
                        <c:v>7.8308114146440602</c:v>
                      </c:pt>
                      <c:pt idx="80" formatCode="0.0">
                        <c:v>7.8230653907048975</c:v>
                      </c:pt>
                      <c:pt idx="81" formatCode="0.0">
                        <c:v>8.01637471976386</c:v>
                      </c:pt>
                      <c:pt idx="82" formatCode="0.0">
                        <c:v>7.3747277505163709</c:v>
                      </c:pt>
                      <c:pt idx="83" formatCode="0.0">
                        <c:v>6.5193865992855251</c:v>
                      </c:pt>
                      <c:pt idx="84" formatCode="0.0">
                        <c:v>6.2182756866103261</c:v>
                      </c:pt>
                      <c:pt idx="85" formatCode="0.0">
                        <c:v>7.2612417285396873</c:v>
                      </c:pt>
                      <c:pt idx="86" formatCode="0.0">
                        <c:v>7.7118724816955648</c:v>
                      </c:pt>
                      <c:pt idx="87" formatCode="0.0">
                        <c:v>6.7248956501990307</c:v>
                      </c:pt>
                      <c:pt idx="88" formatCode="0.0">
                        <c:v>5.6768822497848817</c:v>
                      </c:pt>
                      <c:pt idx="89" formatCode="0.0">
                        <c:v>4.3959658158512411</c:v>
                      </c:pt>
                      <c:pt idx="90" formatCode="0.0">
                        <c:v>4.3100067703180258</c:v>
                      </c:pt>
                      <c:pt idx="91" formatCode="0.0">
                        <c:v>4.0181816469476246</c:v>
                      </c:pt>
                      <c:pt idx="92" formatCode="0.0">
                        <c:v>3.9192907314807996</c:v>
                      </c:pt>
                      <c:pt idx="93" formatCode="0.0">
                        <c:v>4.6831651460775134</c:v>
                      </c:pt>
                      <c:pt idx="94" formatCode="0.0">
                        <c:v>4.3943277936192544</c:v>
                      </c:pt>
                      <c:pt idx="95" formatCode="0.0">
                        <c:v>4.093501717350108</c:v>
                      </c:pt>
                      <c:pt idx="96" formatCode="0.0">
                        <c:v>4.2098938012476737</c:v>
                      </c:pt>
                      <c:pt idx="97" formatCode="0.0">
                        <c:v>2.7292552352625137</c:v>
                      </c:pt>
                      <c:pt idx="98" formatCode="0.0">
                        <c:v>2.5843147353061084</c:v>
                      </c:pt>
                      <c:pt idx="99" formatCode="0.0">
                        <c:v>2.1019941517542691</c:v>
                      </c:pt>
                      <c:pt idx="100" formatCode="0.0">
                        <c:v>3.4097083639959465</c:v>
                      </c:pt>
                      <c:pt idx="101" formatCode="0.0">
                        <c:v>3.9601429075686383</c:v>
                      </c:pt>
                      <c:pt idx="102" formatCode="0.0">
                        <c:v>4.8438272503740905</c:v>
                      </c:pt>
                      <c:pt idx="103" formatCode="0.0">
                        <c:v>4.7356087587443909</c:v>
                      </c:pt>
                      <c:pt idx="104" formatCode="0.0">
                        <c:v>4.5404261739959111</c:v>
                      </c:pt>
                      <c:pt idx="105" formatCode="0.0">
                        <c:v>3.6974689321332761</c:v>
                      </c:pt>
                      <c:pt idx="106" formatCode="0.0">
                        <c:v>3.3595747420310147</c:v>
                      </c:pt>
                      <c:pt idx="107" formatCode="0.0">
                        <c:v>3.4999335987810412</c:v>
                      </c:pt>
                      <c:pt idx="108" formatCode="0.0">
                        <c:v>2.8821889547990764</c:v>
                      </c:pt>
                      <c:pt idx="109" formatCode="0.0">
                        <c:v>2.4312579698661665</c:v>
                      </c:pt>
                      <c:pt idx="110" formatCode="0.0">
                        <c:v>2.1863153580820267</c:v>
                      </c:pt>
                      <c:pt idx="111" formatCode="0.0">
                        <c:v>3.377669203150063</c:v>
                      </c:pt>
                      <c:pt idx="112" formatCode="0.0">
                        <c:v>4.4530212647110545</c:v>
                      </c:pt>
                      <c:pt idx="113" formatCode="0.0">
                        <c:v>5.0612034429415615</c:v>
                      </c:pt>
                      <c:pt idx="114" formatCode="0.0">
                        <c:v>4.8445222445666616</c:v>
                      </c:pt>
                      <c:pt idx="115" formatCode="0.0">
                        <c:v>4.4009345698911631</c:v>
                      </c:pt>
                      <c:pt idx="116" formatCode="0.0">
                        <c:v>4.9908215326365877</c:v>
                      </c:pt>
                      <c:pt idx="117" formatCode="0.0">
                        <c:v>5.1629417456503717</c:v>
                      </c:pt>
                      <c:pt idx="118" formatCode="0.0">
                        <c:v>5.1111540723328517</c:v>
                      </c:pt>
                      <c:pt idx="119" formatCode="0.0">
                        <c:v>4.7663589718671062</c:v>
                      </c:pt>
                      <c:pt idx="120" formatCode="0.0">
                        <c:v>4.2836303514242786</c:v>
                      </c:pt>
                      <c:pt idx="121" formatCode="0.0">
                        <c:v>3.8708289418976705</c:v>
                      </c:pt>
                      <c:pt idx="122" formatCode="0.0">
                        <c:v>3.0648863221447726</c:v>
                      </c:pt>
                      <c:pt idx="123" formatCode="0.0">
                        <c:v>2.4066462699071138</c:v>
                      </c:pt>
                      <c:pt idx="124" formatCode="0.0">
                        <c:v>2.0721467195290444</c:v>
                      </c:pt>
                      <c:pt idx="125" formatCode="0.0">
                        <c:v>2.3111732632410451</c:v>
                      </c:pt>
                      <c:pt idx="126" formatCode="0.0">
                        <c:v>2.8962741555745453</c:v>
                      </c:pt>
                      <c:pt idx="127" formatCode="0.0">
                        <c:v>2.9806008022841439</c:v>
                      </c:pt>
                      <c:pt idx="128" formatCode="0.0">
                        <c:v>2.6005462521874421</c:v>
                      </c:pt>
                      <c:pt idx="129" formatCode="0.0">
                        <c:v>1.9738346653331433</c:v>
                      </c:pt>
                      <c:pt idx="130" formatCode="0.0">
                        <c:v>2.0287138191411174</c:v>
                      </c:pt>
                      <c:pt idx="131" formatCode="0.0">
                        <c:v>2.2978743140727715</c:v>
                      </c:pt>
                      <c:pt idx="132" formatCode="0.0">
                        <c:v>2.0194254184556399</c:v>
                      </c:pt>
                      <c:pt idx="133" formatCode="0.0">
                        <c:v>3.5984271087145885</c:v>
                      </c:pt>
                      <c:pt idx="134" formatCode="0.0">
                        <c:v>3.5854041534491614</c:v>
                      </c:pt>
                      <c:pt idx="135" formatCode="0.0">
                        <c:v>4.0874368887414221</c:v>
                      </c:pt>
                      <c:pt idx="136" formatCode="0.0">
                        <c:v>2.2756821755619399</c:v>
                      </c:pt>
                      <c:pt idx="137" formatCode="0.0">
                        <c:v>2.2915118339548854</c:v>
                      </c:pt>
                      <c:pt idx="138" formatCode="0.0">
                        <c:v>1.6008029470484075</c:v>
                      </c:pt>
                      <c:pt idx="139" formatCode="0.0">
                        <c:v>2.2310539138469068</c:v>
                      </c:pt>
                      <c:pt idx="140" formatCode="0.0">
                        <c:v>2.334905433405865</c:v>
                      </c:pt>
                      <c:pt idx="141" formatCode="0.0">
                        <c:v>2.6779446888514258</c:v>
                      </c:pt>
                      <c:pt idx="142" formatCode="0.0">
                        <c:v>3.2599792126449785</c:v>
                      </c:pt>
                      <c:pt idx="143" formatCode="0.0">
                        <c:v>3.4312322540790916</c:v>
                      </c:pt>
                      <c:pt idx="144" formatCode="0.0">
                        <c:v>4.5451153180336945</c:v>
                      </c:pt>
                      <c:pt idx="145" formatCode="0.0">
                        <c:v>3.3343866390910222</c:v>
                      </c:pt>
                      <c:pt idx="146" formatCode="0.0">
                        <c:v>3.5872263562057185</c:v>
                      </c:pt>
                      <c:pt idx="147" formatCode="0.0">
                        <c:v>3.0403686994317383</c:v>
                      </c:pt>
                      <c:pt idx="148" formatCode="0.0">
                        <c:v>4.4508178692566673</c:v>
                      </c:pt>
                      <c:pt idx="149" formatCode="0.0">
                        <c:v>4.0566923952710283</c:v>
                      </c:pt>
                      <c:pt idx="150" formatCode="0.0">
                        <c:v>3.9248502983295595</c:v>
                      </c:pt>
                      <c:pt idx="151" formatCode="0.0">
                        <c:v>3.4933414368196338</c:v>
                      </c:pt>
                      <c:pt idx="152" formatCode="0.0">
                        <c:v>3.832136853039799</c:v>
                      </c:pt>
                      <c:pt idx="153" formatCode="0.0">
                        <c:v>4.5462487841529224</c:v>
                      </c:pt>
                      <c:pt idx="154" formatCode="0.0">
                        <c:v>5.4273582624740015</c:v>
                      </c:pt>
                      <c:pt idx="155" formatCode="0.0">
                        <c:v>4.907375000599302</c:v>
                      </c:pt>
                      <c:pt idx="156" formatCode="0.0">
                        <c:v>4.9774575851271834</c:v>
                      </c:pt>
                      <c:pt idx="157" formatCode="0.0">
                        <c:v>4.181642425261316</c:v>
                      </c:pt>
                      <c:pt idx="158" formatCode="0.0">
                        <c:v>4.8743117214368255</c:v>
                      </c:pt>
                      <c:pt idx="159" formatCode="0.0">
                        <c:v>4.1559467306328202</c:v>
                      </c:pt>
                      <c:pt idx="160" formatCode="0.0">
                        <c:v>5.0819315565333341</c:v>
                      </c:pt>
                      <c:pt idx="161" formatCode="0.0">
                        <c:v>5.1012597141098013</c:v>
                      </c:pt>
                      <c:pt idx="162" formatCode="0.0">
                        <c:v>6.108668503960331</c:v>
                      </c:pt>
                      <c:pt idx="163" formatCode="0.0">
                        <c:v>5.8887740494890153</c:v>
                      </c:pt>
                      <c:pt idx="164" formatCode="0.0">
                        <c:v>4.6663457257850354</c:v>
                      </c:pt>
                      <c:pt idx="165" formatCode="0.0">
                        <c:v>4.4937505745237445</c:v>
                      </c:pt>
                      <c:pt idx="166" formatCode="0.0">
                        <c:v>3.7899189997568072</c:v>
                      </c:pt>
                      <c:pt idx="167" formatCode="0.0">
                        <c:v>2.9509504621081817</c:v>
                      </c:pt>
                      <c:pt idx="168" formatCode="0.0">
                        <c:v>1.9296218690478639</c:v>
                      </c:pt>
                      <c:pt idx="169" formatCode="0.0">
                        <c:v>0.98371374020580049</c:v>
                      </c:pt>
                      <c:pt idx="170" formatCode="0.0">
                        <c:v>1.4523365617084494</c:v>
                      </c:pt>
                      <c:pt idx="171" formatCode="0.0">
                        <c:v>2.3797620869838738</c:v>
                      </c:pt>
                      <c:pt idx="172" formatCode="0.0">
                        <c:v>2.8169246194320579</c:v>
                      </c:pt>
                      <c:pt idx="173" formatCode="0.0">
                        <c:v>3.0004538845391551</c:v>
                      </c:pt>
                      <c:pt idx="174" formatCode="0.0">
                        <c:v>2.7917040203004717</c:v>
                      </c:pt>
                      <c:pt idx="175" formatCode="0.0">
                        <c:v>3.2084574089104763</c:v>
                      </c:pt>
                      <c:pt idx="176" formatCode="0.0">
                        <c:v>3.8475260626408669</c:v>
                      </c:pt>
                      <c:pt idx="177" formatCode="0.0">
                        <c:v>3.5780049463479173</c:v>
                      </c:pt>
                      <c:pt idx="178" formatCode="0.0">
                        <c:v>3.1196972023257246</c:v>
                      </c:pt>
                      <c:pt idx="179" formatCode="0.0">
                        <c:v>3.9666428854538367</c:v>
                      </c:pt>
                      <c:pt idx="180" formatCode="0.0">
                        <c:v>4.578570461506672</c:v>
                      </c:pt>
                      <c:pt idx="181" formatCode="0.0">
                        <c:v>6.5578038623611974</c:v>
                      </c:pt>
                      <c:pt idx="182" formatCode="0.0">
                        <c:v>2.0195729790068384</c:v>
                      </c:pt>
                      <c:pt idx="183" formatCode="0.0">
                        <c:v>-6.4438852734805607</c:v>
                      </c:pt>
                      <c:pt idx="184" formatCode="0.0">
                        <c:v>-10.846858006003558</c:v>
                      </c:pt>
                      <c:pt idx="185" formatCode="0.0">
                        <c:v>-7.252359434696416</c:v>
                      </c:pt>
                      <c:pt idx="186" formatCode="0.0">
                        <c:v>0.39584151687883207</c:v>
                      </c:pt>
                      <c:pt idx="187" formatCode="0.0">
                        <c:v>3.0748942847046266</c:v>
                      </c:pt>
                      <c:pt idx="188" formatCode="0.0">
                        <c:v>4.3857461966676254</c:v>
                      </c:pt>
                      <c:pt idx="189" formatCode="0.0">
                        <c:v>5.0543402378989981</c:v>
                      </c:pt>
                      <c:pt idx="190" formatCode="0.0">
                        <c:v>5.5449246616311711</c:v>
                      </c:pt>
                      <c:pt idx="191" formatCode="0.0">
                        <c:v>4.3029137062773373</c:v>
                      </c:pt>
                      <c:pt idx="192" formatCode="0.0">
                        <c:v>4.5678672612309583</c:v>
                      </c:pt>
                      <c:pt idx="193" formatCode="0.0">
                        <c:v>4.5204864944527401</c:v>
                      </c:pt>
                      <c:pt idx="194" formatCode="0.0">
                        <c:v>13.679666515627048</c:v>
                      </c:pt>
                      <c:pt idx="195" formatCode="0.0">
                        <c:v>27.615031169547095</c:v>
                      </c:pt>
                      <c:pt idx="196" formatCode="0.0">
                        <c:v>36.010410201940374</c:v>
                      </c:pt>
                      <c:pt idx="197" formatCode="0.0">
                        <c:v>30.922237069724559</c:v>
                      </c:pt>
                      <c:pt idx="198" formatCode="0.0">
                        <c:v>19.696929667301987</c:v>
                      </c:pt>
                      <c:pt idx="199" formatCode="0.0">
                        <c:v>15.879098402129927</c:v>
                      </c:pt>
                      <c:pt idx="200" formatCode="0.0">
                        <c:v>14.153959703273244</c:v>
                      </c:pt>
                      <c:pt idx="201" formatCode="0.0">
                        <c:v>13.802907132353354</c:v>
                      </c:pt>
                      <c:pt idx="202" formatCode="0.0">
                        <c:v>15.164865494780486</c:v>
                      </c:pt>
                      <c:pt idx="203" formatCode="0.0">
                        <c:v>15.678606663169518</c:v>
                      </c:pt>
                      <c:pt idx="204" formatCode="0.0">
                        <c:v>15.553476832975761</c:v>
                      </c:pt>
                      <c:pt idx="205" formatCode="0.0">
                        <c:v>15.234356398844028</c:v>
                      </c:pt>
                      <c:pt idx="206" formatCode="0.0">
                        <c:v>12.69245416795755</c:v>
                      </c:pt>
                      <c:pt idx="207" formatCode="0.0">
                        <c:v>11.223973397102483</c:v>
                      </c:pt>
                      <c:pt idx="208" formatCode="0.0">
                        <c:v>9.009281950822313</c:v>
                      </c:pt>
                      <c:pt idx="209" formatCode="0.0">
                        <c:v>9.4936982613383236</c:v>
                      </c:pt>
                      <c:pt idx="210" formatCode="0.0">
                        <c:v>9.4049056734659047</c:v>
                      </c:pt>
                      <c:pt idx="211" formatCode="0.0">
                        <c:v>9.9769819767131054</c:v>
                      </c:pt>
                      <c:pt idx="212" formatCode="0.0">
                        <c:v>10.005239161820171</c:v>
                      </c:pt>
                      <c:pt idx="213" formatCode="0.0">
                        <c:v>9.9395137744879349</c:v>
                      </c:pt>
                      <c:pt idx="214" formatCode="0.0">
                        <c:v>8.0462445231353144</c:v>
                      </c:pt>
                      <c:pt idx="215" formatCode="0.0">
                        <c:v>6.6450260001435879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4-8056-421E-A366-CF83C22DA294}"/>
                  </c:ext>
                </c:extLst>
              </c15:ser>
            </c15:filteredBarSeries>
            <c15:filteredBarSeries>
              <c15:ser>
                <c:idx val="5"/>
                <c:order val="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'[Cyclical Analysis and Leading Indicators.xlsx]Retail Sales'!$G$1</c15:sqref>
                        </c15:formulaRef>
                      </c:ext>
                    </c:extLst>
                    <c:strCache>
                      <c:ptCount val="1"/>
                      <c:pt idx="0">
                        <c:v>Y-o-Y</c:v>
                      </c:pt>
                    </c:strCache>
                  </c:strRef>
                </c:tx>
                <c:spPr>
                  <a:solidFill>
                    <a:schemeClr val="accent6"/>
                  </a:solidFill>
                  <a:ln>
                    <a:noFill/>
                  </a:ln>
                  <a:effectLst/>
                </c:spPr>
                <c:invertIfNegative val="0"/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'[Cyclical Analysis and Leading Indicators.xlsx]Retail Sales'!$A$2:$A$230</c15:sqref>
                        </c15:formulaRef>
                      </c:ext>
                    </c:extLst>
                    <c:numCache>
                      <c:formatCode>mmm\-yy</c:formatCode>
                      <c:ptCount val="229"/>
                      <c:pt idx="0">
                        <c:v>38353</c:v>
                      </c:pt>
                      <c:pt idx="1">
                        <c:v>38384</c:v>
                      </c:pt>
                      <c:pt idx="2">
                        <c:v>38412</c:v>
                      </c:pt>
                      <c:pt idx="3">
                        <c:v>38443</c:v>
                      </c:pt>
                      <c:pt idx="4">
                        <c:v>38473</c:v>
                      </c:pt>
                      <c:pt idx="5">
                        <c:v>38504</c:v>
                      </c:pt>
                      <c:pt idx="6">
                        <c:v>38534</c:v>
                      </c:pt>
                      <c:pt idx="7">
                        <c:v>38565</c:v>
                      </c:pt>
                      <c:pt idx="8">
                        <c:v>38596</c:v>
                      </c:pt>
                      <c:pt idx="9">
                        <c:v>38626</c:v>
                      </c:pt>
                      <c:pt idx="10">
                        <c:v>38657</c:v>
                      </c:pt>
                      <c:pt idx="11">
                        <c:v>38687</c:v>
                      </c:pt>
                      <c:pt idx="12">
                        <c:v>38718</c:v>
                      </c:pt>
                      <c:pt idx="13">
                        <c:v>38749</c:v>
                      </c:pt>
                      <c:pt idx="14">
                        <c:v>38777</c:v>
                      </c:pt>
                      <c:pt idx="15">
                        <c:v>38808</c:v>
                      </c:pt>
                      <c:pt idx="16">
                        <c:v>38838</c:v>
                      </c:pt>
                      <c:pt idx="17">
                        <c:v>38869</c:v>
                      </c:pt>
                      <c:pt idx="18">
                        <c:v>38899</c:v>
                      </c:pt>
                      <c:pt idx="19">
                        <c:v>38930</c:v>
                      </c:pt>
                      <c:pt idx="20">
                        <c:v>38961</c:v>
                      </c:pt>
                      <c:pt idx="21">
                        <c:v>38991</c:v>
                      </c:pt>
                      <c:pt idx="22">
                        <c:v>39022</c:v>
                      </c:pt>
                      <c:pt idx="23">
                        <c:v>39052</c:v>
                      </c:pt>
                      <c:pt idx="24">
                        <c:v>39083</c:v>
                      </c:pt>
                      <c:pt idx="25">
                        <c:v>39114</c:v>
                      </c:pt>
                      <c:pt idx="26">
                        <c:v>39142</c:v>
                      </c:pt>
                      <c:pt idx="27">
                        <c:v>39173</c:v>
                      </c:pt>
                      <c:pt idx="28">
                        <c:v>39203</c:v>
                      </c:pt>
                      <c:pt idx="29">
                        <c:v>39234</c:v>
                      </c:pt>
                      <c:pt idx="30">
                        <c:v>39264</c:v>
                      </c:pt>
                      <c:pt idx="31">
                        <c:v>39295</c:v>
                      </c:pt>
                      <c:pt idx="32">
                        <c:v>39326</c:v>
                      </c:pt>
                      <c:pt idx="33">
                        <c:v>39356</c:v>
                      </c:pt>
                      <c:pt idx="34">
                        <c:v>39387</c:v>
                      </c:pt>
                      <c:pt idx="35">
                        <c:v>39417</c:v>
                      </c:pt>
                      <c:pt idx="36">
                        <c:v>39448</c:v>
                      </c:pt>
                      <c:pt idx="37">
                        <c:v>39479</c:v>
                      </c:pt>
                      <c:pt idx="38">
                        <c:v>39508</c:v>
                      </c:pt>
                      <c:pt idx="39">
                        <c:v>39539</c:v>
                      </c:pt>
                      <c:pt idx="40">
                        <c:v>39569</c:v>
                      </c:pt>
                      <c:pt idx="41">
                        <c:v>39600</c:v>
                      </c:pt>
                      <c:pt idx="42">
                        <c:v>39630</c:v>
                      </c:pt>
                      <c:pt idx="43">
                        <c:v>39661</c:v>
                      </c:pt>
                      <c:pt idx="44">
                        <c:v>39692</c:v>
                      </c:pt>
                      <c:pt idx="45">
                        <c:v>39722</c:v>
                      </c:pt>
                      <c:pt idx="46">
                        <c:v>39753</c:v>
                      </c:pt>
                      <c:pt idx="47">
                        <c:v>39783</c:v>
                      </c:pt>
                      <c:pt idx="48">
                        <c:v>39814</c:v>
                      </c:pt>
                      <c:pt idx="49">
                        <c:v>39845</c:v>
                      </c:pt>
                      <c:pt idx="50">
                        <c:v>39873</c:v>
                      </c:pt>
                      <c:pt idx="51">
                        <c:v>39904</c:v>
                      </c:pt>
                      <c:pt idx="52">
                        <c:v>39934</c:v>
                      </c:pt>
                      <c:pt idx="53">
                        <c:v>39965</c:v>
                      </c:pt>
                      <c:pt idx="54">
                        <c:v>39995</c:v>
                      </c:pt>
                      <c:pt idx="55">
                        <c:v>40026</c:v>
                      </c:pt>
                      <c:pt idx="56">
                        <c:v>40057</c:v>
                      </c:pt>
                      <c:pt idx="57">
                        <c:v>40087</c:v>
                      </c:pt>
                      <c:pt idx="58">
                        <c:v>40118</c:v>
                      </c:pt>
                      <c:pt idx="59">
                        <c:v>40148</c:v>
                      </c:pt>
                      <c:pt idx="60">
                        <c:v>40179</c:v>
                      </c:pt>
                      <c:pt idx="61">
                        <c:v>40210</c:v>
                      </c:pt>
                      <c:pt idx="62">
                        <c:v>40238</c:v>
                      </c:pt>
                      <c:pt idx="63">
                        <c:v>40269</c:v>
                      </c:pt>
                      <c:pt idx="64">
                        <c:v>40299</c:v>
                      </c:pt>
                      <c:pt idx="65">
                        <c:v>40330</c:v>
                      </c:pt>
                      <c:pt idx="66">
                        <c:v>40360</c:v>
                      </c:pt>
                      <c:pt idx="67">
                        <c:v>40391</c:v>
                      </c:pt>
                      <c:pt idx="68">
                        <c:v>40422</c:v>
                      </c:pt>
                      <c:pt idx="69">
                        <c:v>40452</c:v>
                      </c:pt>
                      <c:pt idx="70">
                        <c:v>40483</c:v>
                      </c:pt>
                      <c:pt idx="71">
                        <c:v>40513</c:v>
                      </c:pt>
                      <c:pt idx="72">
                        <c:v>40544</c:v>
                      </c:pt>
                      <c:pt idx="73">
                        <c:v>40575</c:v>
                      </c:pt>
                      <c:pt idx="74">
                        <c:v>40603</c:v>
                      </c:pt>
                      <c:pt idx="75">
                        <c:v>40634</c:v>
                      </c:pt>
                      <c:pt idx="76">
                        <c:v>40664</c:v>
                      </c:pt>
                      <c:pt idx="77">
                        <c:v>40695</c:v>
                      </c:pt>
                      <c:pt idx="78">
                        <c:v>40725</c:v>
                      </c:pt>
                      <c:pt idx="79">
                        <c:v>40756</c:v>
                      </c:pt>
                      <c:pt idx="80">
                        <c:v>40787</c:v>
                      </c:pt>
                      <c:pt idx="81">
                        <c:v>40817</c:v>
                      </c:pt>
                      <c:pt idx="82">
                        <c:v>40848</c:v>
                      </c:pt>
                      <c:pt idx="83">
                        <c:v>40878</c:v>
                      </c:pt>
                      <c:pt idx="84">
                        <c:v>40909</c:v>
                      </c:pt>
                      <c:pt idx="85">
                        <c:v>40940</c:v>
                      </c:pt>
                      <c:pt idx="86">
                        <c:v>40969</c:v>
                      </c:pt>
                      <c:pt idx="87">
                        <c:v>41000</c:v>
                      </c:pt>
                      <c:pt idx="88">
                        <c:v>41030</c:v>
                      </c:pt>
                      <c:pt idx="89">
                        <c:v>41061</c:v>
                      </c:pt>
                      <c:pt idx="90">
                        <c:v>41091</c:v>
                      </c:pt>
                      <c:pt idx="91">
                        <c:v>41122</c:v>
                      </c:pt>
                      <c:pt idx="92">
                        <c:v>41153</c:v>
                      </c:pt>
                      <c:pt idx="93">
                        <c:v>41183</c:v>
                      </c:pt>
                      <c:pt idx="94">
                        <c:v>41214</c:v>
                      </c:pt>
                      <c:pt idx="95">
                        <c:v>41244</c:v>
                      </c:pt>
                      <c:pt idx="96">
                        <c:v>41275</c:v>
                      </c:pt>
                      <c:pt idx="97">
                        <c:v>41306</c:v>
                      </c:pt>
                      <c:pt idx="98">
                        <c:v>41334</c:v>
                      </c:pt>
                      <c:pt idx="99">
                        <c:v>41365</c:v>
                      </c:pt>
                      <c:pt idx="100">
                        <c:v>41395</c:v>
                      </c:pt>
                      <c:pt idx="101">
                        <c:v>41426</c:v>
                      </c:pt>
                      <c:pt idx="102">
                        <c:v>41456</c:v>
                      </c:pt>
                      <c:pt idx="103">
                        <c:v>41487</c:v>
                      </c:pt>
                      <c:pt idx="104">
                        <c:v>41518</c:v>
                      </c:pt>
                      <c:pt idx="105">
                        <c:v>41548</c:v>
                      </c:pt>
                      <c:pt idx="106">
                        <c:v>41579</c:v>
                      </c:pt>
                      <c:pt idx="107">
                        <c:v>41609</c:v>
                      </c:pt>
                      <c:pt idx="108">
                        <c:v>41640</c:v>
                      </c:pt>
                      <c:pt idx="109">
                        <c:v>41671</c:v>
                      </c:pt>
                      <c:pt idx="110">
                        <c:v>41699</c:v>
                      </c:pt>
                      <c:pt idx="111">
                        <c:v>41730</c:v>
                      </c:pt>
                      <c:pt idx="112">
                        <c:v>41760</c:v>
                      </c:pt>
                      <c:pt idx="113">
                        <c:v>41791</c:v>
                      </c:pt>
                      <c:pt idx="114">
                        <c:v>41821</c:v>
                      </c:pt>
                      <c:pt idx="115">
                        <c:v>41852</c:v>
                      </c:pt>
                      <c:pt idx="116">
                        <c:v>41883</c:v>
                      </c:pt>
                      <c:pt idx="117">
                        <c:v>41913</c:v>
                      </c:pt>
                      <c:pt idx="118">
                        <c:v>41944</c:v>
                      </c:pt>
                      <c:pt idx="119">
                        <c:v>41974</c:v>
                      </c:pt>
                      <c:pt idx="120">
                        <c:v>42005</c:v>
                      </c:pt>
                      <c:pt idx="121">
                        <c:v>42036</c:v>
                      </c:pt>
                      <c:pt idx="122">
                        <c:v>42064</c:v>
                      </c:pt>
                      <c:pt idx="123">
                        <c:v>42095</c:v>
                      </c:pt>
                      <c:pt idx="124">
                        <c:v>42125</c:v>
                      </c:pt>
                      <c:pt idx="125">
                        <c:v>42156</c:v>
                      </c:pt>
                      <c:pt idx="126">
                        <c:v>42186</c:v>
                      </c:pt>
                      <c:pt idx="127">
                        <c:v>42217</c:v>
                      </c:pt>
                      <c:pt idx="128">
                        <c:v>42248</c:v>
                      </c:pt>
                      <c:pt idx="129">
                        <c:v>42278</c:v>
                      </c:pt>
                      <c:pt idx="130">
                        <c:v>42309</c:v>
                      </c:pt>
                      <c:pt idx="131">
                        <c:v>42339</c:v>
                      </c:pt>
                      <c:pt idx="132">
                        <c:v>42370</c:v>
                      </c:pt>
                      <c:pt idx="133">
                        <c:v>42401</c:v>
                      </c:pt>
                      <c:pt idx="134">
                        <c:v>42430</c:v>
                      </c:pt>
                      <c:pt idx="135">
                        <c:v>42461</c:v>
                      </c:pt>
                      <c:pt idx="136">
                        <c:v>42491</c:v>
                      </c:pt>
                      <c:pt idx="137">
                        <c:v>42522</c:v>
                      </c:pt>
                      <c:pt idx="138">
                        <c:v>42552</c:v>
                      </c:pt>
                      <c:pt idx="139">
                        <c:v>42583</c:v>
                      </c:pt>
                      <c:pt idx="140">
                        <c:v>42614</c:v>
                      </c:pt>
                      <c:pt idx="141">
                        <c:v>42644</c:v>
                      </c:pt>
                      <c:pt idx="142">
                        <c:v>42675</c:v>
                      </c:pt>
                      <c:pt idx="143">
                        <c:v>42705</c:v>
                      </c:pt>
                      <c:pt idx="144">
                        <c:v>42736</c:v>
                      </c:pt>
                      <c:pt idx="145">
                        <c:v>42767</c:v>
                      </c:pt>
                      <c:pt idx="146">
                        <c:v>42795</c:v>
                      </c:pt>
                      <c:pt idx="147">
                        <c:v>42826</c:v>
                      </c:pt>
                      <c:pt idx="148">
                        <c:v>42856</c:v>
                      </c:pt>
                      <c:pt idx="149">
                        <c:v>42887</c:v>
                      </c:pt>
                      <c:pt idx="150">
                        <c:v>42917</c:v>
                      </c:pt>
                      <c:pt idx="151">
                        <c:v>42948</c:v>
                      </c:pt>
                      <c:pt idx="152">
                        <c:v>42979</c:v>
                      </c:pt>
                      <c:pt idx="153">
                        <c:v>43009</c:v>
                      </c:pt>
                      <c:pt idx="154">
                        <c:v>43040</c:v>
                      </c:pt>
                      <c:pt idx="155">
                        <c:v>43070</c:v>
                      </c:pt>
                      <c:pt idx="156">
                        <c:v>43101</c:v>
                      </c:pt>
                      <c:pt idx="157">
                        <c:v>43132</c:v>
                      </c:pt>
                      <c:pt idx="158">
                        <c:v>43160</c:v>
                      </c:pt>
                      <c:pt idx="159">
                        <c:v>43191</c:v>
                      </c:pt>
                      <c:pt idx="160">
                        <c:v>43221</c:v>
                      </c:pt>
                      <c:pt idx="161">
                        <c:v>43252</c:v>
                      </c:pt>
                      <c:pt idx="162">
                        <c:v>43282</c:v>
                      </c:pt>
                      <c:pt idx="163">
                        <c:v>43313</c:v>
                      </c:pt>
                      <c:pt idx="164">
                        <c:v>43344</c:v>
                      </c:pt>
                      <c:pt idx="165">
                        <c:v>43374</c:v>
                      </c:pt>
                      <c:pt idx="166">
                        <c:v>43405</c:v>
                      </c:pt>
                      <c:pt idx="167">
                        <c:v>43435</c:v>
                      </c:pt>
                      <c:pt idx="168">
                        <c:v>43466</c:v>
                      </c:pt>
                      <c:pt idx="169">
                        <c:v>43497</c:v>
                      </c:pt>
                      <c:pt idx="170">
                        <c:v>43525</c:v>
                      </c:pt>
                      <c:pt idx="171">
                        <c:v>43556</c:v>
                      </c:pt>
                      <c:pt idx="172">
                        <c:v>43586</c:v>
                      </c:pt>
                      <c:pt idx="173">
                        <c:v>43617</c:v>
                      </c:pt>
                      <c:pt idx="174">
                        <c:v>43647</c:v>
                      </c:pt>
                      <c:pt idx="175">
                        <c:v>43678</c:v>
                      </c:pt>
                      <c:pt idx="176">
                        <c:v>43709</c:v>
                      </c:pt>
                      <c:pt idx="177">
                        <c:v>43739</c:v>
                      </c:pt>
                      <c:pt idx="178">
                        <c:v>43770</c:v>
                      </c:pt>
                      <c:pt idx="179">
                        <c:v>43800</c:v>
                      </c:pt>
                      <c:pt idx="180">
                        <c:v>43831</c:v>
                      </c:pt>
                      <c:pt idx="181">
                        <c:v>43862</c:v>
                      </c:pt>
                      <c:pt idx="182">
                        <c:v>43891</c:v>
                      </c:pt>
                      <c:pt idx="183">
                        <c:v>43922</c:v>
                      </c:pt>
                      <c:pt idx="184">
                        <c:v>43952</c:v>
                      </c:pt>
                      <c:pt idx="185">
                        <c:v>43983</c:v>
                      </c:pt>
                      <c:pt idx="186">
                        <c:v>44013</c:v>
                      </c:pt>
                      <c:pt idx="187">
                        <c:v>44044</c:v>
                      </c:pt>
                      <c:pt idx="188">
                        <c:v>44075</c:v>
                      </c:pt>
                      <c:pt idx="189">
                        <c:v>44105</c:v>
                      </c:pt>
                      <c:pt idx="190">
                        <c:v>44136</c:v>
                      </c:pt>
                      <c:pt idx="191">
                        <c:v>44166</c:v>
                      </c:pt>
                      <c:pt idx="192">
                        <c:v>44197</c:v>
                      </c:pt>
                      <c:pt idx="193">
                        <c:v>44228</c:v>
                      </c:pt>
                      <c:pt idx="194">
                        <c:v>44256</c:v>
                      </c:pt>
                      <c:pt idx="195">
                        <c:v>44287</c:v>
                      </c:pt>
                      <c:pt idx="196">
                        <c:v>44317</c:v>
                      </c:pt>
                      <c:pt idx="197">
                        <c:v>44348</c:v>
                      </c:pt>
                      <c:pt idx="198">
                        <c:v>44378</c:v>
                      </c:pt>
                      <c:pt idx="199">
                        <c:v>44409</c:v>
                      </c:pt>
                      <c:pt idx="200">
                        <c:v>44440</c:v>
                      </c:pt>
                      <c:pt idx="201">
                        <c:v>44470</c:v>
                      </c:pt>
                      <c:pt idx="202">
                        <c:v>44501</c:v>
                      </c:pt>
                      <c:pt idx="203">
                        <c:v>44531</c:v>
                      </c:pt>
                      <c:pt idx="204">
                        <c:v>44562</c:v>
                      </c:pt>
                      <c:pt idx="205">
                        <c:v>44593</c:v>
                      </c:pt>
                      <c:pt idx="206">
                        <c:v>44621</c:v>
                      </c:pt>
                      <c:pt idx="207">
                        <c:v>44652</c:v>
                      </c:pt>
                      <c:pt idx="208">
                        <c:v>44682</c:v>
                      </c:pt>
                      <c:pt idx="209">
                        <c:v>44713</c:v>
                      </c:pt>
                      <c:pt idx="210">
                        <c:v>44743</c:v>
                      </c:pt>
                      <c:pt idx="211">
                        <c:v>44774</c:v>
                      </c:pt>
                      <c:pt idx="212">
                        <c:v>44805</c:v>
                      </c:pt>
                      <c:pt idx="213">
                        <c:v>44835</c:v>
                      </c:pt>
                      <c:pt idx="214">
                        <c:v>44866</c:v>
                      </c:pt>
                      <c:pt idx="215">
                        <c:v>44896</c:v>
                      </c:pt>
                      <c:pt idx="216">
                        <c:v>44927</c:v>
                      </c:pt>
                      <c:pt idx="217">
                        <c:v>44958</c:v>
                      </c:pt>
                      <c:pt idx="218">
                        <c:v>44986</c:v>
                      </c:pt>
                      <c:pt idx="219">
                        <c:v>45017</c:v>
                      </c:pt>
                      <c:pt idx="220">
                        <c:v>45047</c:v>
                      </c:pt>
                      <c:pt idx="221">
                        <c:v>45078</c:v>
                      </c:pt>
                      <c:pt idx="222">
                        <c:v>45108</c:v>
                      </c:pt>
                      <c:pt idx="223">
                        <c:v>45139</c:v>
                      </c:pt>
                      <c:pt idx="224">
                        <c:v>45170</c:v>
                      </c:pt>
                      <c:pt idx="225">
                        <c:v>45200</c:v>
                      </c:pt>
                      <c:pt idx="226">
                        <c:v>45231</c:v>
                      </c:pt>
                      <c:pt idx="227">
                        <c:v>45261</c:v>
                      </c:pt>
                      <c:pt idx="228">
                        <c:v>45292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'[Cyclical Analysis and Leading Indicators.xlsx]Retail Sales'!$G$2:$G$217</c15:sqref>
                        </c15:formulaRef>
                      </c:ext>
                    </c:extLst>
                    <c:numCache>
                      <c:formatCode>General</c:formatCode>
                      <c:ptCount val="216"/>
                      <c:pt idx="23" formatCode="0.0">
                        <c:v>5.1058729544127317</c:v>
                      </c:pt>
                      <c:pt idx="24" formatCode="0.0">
                        <c:v>4.7107161196303196</c:v>
                      </c:pt>
                      <c:pt idx="25" formatCode="0.0">
                        <c:v>4.449881598636324</c:v>
                      </c:pt>
                      <c:pt idx="26" formatCode="0.0">
                        <c:v>4.1676699883839348</c:v>
                      </c:pt>
                      <c:pt idx="27" formatCode="0.0">
                        <c:v>3.9317499766725348</c:v>
                      </c:pt>
                      <c:pt idx="28" formatCode="0.0">
                        <c:v>3.6608683242004787</c:v>
                      </c:pt>
                      <c:pt idx="29" formatCode="0.0">
                        <c:v>3.5132307836922365</c:v>
                      </c:pt>
                      <c:pt idx="30" formatCode="0.0">
                        <c:v>3.499271281136302</c:v>
                      </c:pt>
                      <c:pt idx="31" formatCode="0.0">
                        <c:v>3.2971590939888387</c:v>
                      </c:pt>
                      <c:pt idx="32" formatCode="0.0">
                        <c:v>3.1649007655684187</c:v>
                      </c:pt>
                      <c:pt idx="33" formatCode="0.0">
                        <c:v>3.3247158599771609</c:v>
                      </c:pt>
                      <c:pt idx="34" formatCode="0.0">
                        <c:v>3.4953722300171677</c:v>
                      </c:pt>
                      <c:pt idx="35" formatCode="0.0">
                        <c:v>3.3852316492403105</c:v>
                      </c:pt>
                      <c:pt idx="36" formatCode="0.0">
                        <c:v>3.4568110595652541</c:v>
                      </c:pt>
                      <c:pt idx="37" formatCode="0.0">
                        <c:v>3.7188780845477112</c:v>
                      </c:pt>
                      <c:pt idx="38" formatCode="0.0">
                        <c:v>3.399045296408886</c:v>
                      </c:pt>
                      <c:pt idx="39" formatCode="0.0">
                        <c:v>3.4748286219268891</c:v>
                      </c:pt>
                      <c:pt idx="40" formatCode="0.0">
                        <c:v>3.1959859978808396</c:v>
                      </c:pt>
                      <c:pt idx="41" formatCode="0.0">
                        <c:v>3.0016093399504769</c:v>
                      </c:pt>
                      <c:pt idx="42" formatCode="0.0">
                        <c:v>3.0225729218738735</c:v>
                      </c:pt>
                      <c:pt idx="43" formatCode="0.0">
                        <c:v>2.6177425176230997</c:v>
                      </c:pt>
                      <c:pt idx="44" formatCode="0.0">
                        <c:v>2.3599782094191397</c:v>
                      </c:pt>
                      <c:pt idx="45" formatCode="0.0">
                        <c:v>1.4715107760022903</c:v>
                      </c:pt>
                      <c:pt idx="46" formatCode="0.0">
                        <c:v>4.0030264143325667E-2</c:v>
                      </c:pt>
                      <c:pt idx="47" formatCode="0.0">
                        <c:v>-1.0845922491284909</c:v>
                      </c:pt>
                      <c:pt idx="48" formatCode="0.0">
                        <c:v>-2.1189200841137108</c:v>
                      </c:pt>
                      <c:pt idx="49" formatCode="0.0">
                        <c:v>-3.5666057101272912</c:v>
                      </c:pt>
                      <c:pt idx="50" formatCode="0.0">
                        <c:v>-4.5321799216676197</c:v>
                      </c:pt>
                      <c:pt idx="51" formatCode="0.0">
                        <c:v>-5.6246676611553426</c:v>
                      </c:pt>
                      <c:pt idx="52" formatCode="0.0">
                        <c:v>-6.8788281044674449</c:v>
                      </c:pt>
                      <c:pt idx="53" formatCode="0.0">
                        <c:v>-7.676779865386905</c:v>
                      </c:pt>
                      <c:pt idx="54" formatCode="0.0">
                        <c:v>-8.7017272699009141</c:v>
                      </c:pt>
                      <c:pt idx="55" formatCode="0.0">
                        <c:v>-9.2523054061156529</c:v>
                      </c:pt>
                      <c:pt idx="56" formatCode="0.0">
                        <c:v>-9.7599472423257509</c:v>
                      </c:pt>
                      <c:pt idx="57" formatCode="0.0">
                        <c:v>-9.6312782108096258</c:v>
                      </c:pt>
                      <c:pt idx="58" formatCode="0.0">
                        <c:v>-8.6838132448959868</c:v>
                      </c:pt>
                      <c:pt idx="59" formatCode="0.0">
                        <c:v>-7.4484354150442442</c:v>
                      </c:pt>
                      <c:pt idx="60" formatCode="0.0">
                        <c:v>-6.6592202249577781</c:v>
                      </c:pt>
                      <c:pt idx="61" formatCode="0.0">
                        <c:v>-5.4301069287691632</c:v>
                      </c:pt>
                      <c:pt idx="62" formatCode="0.0">
                        <c:v>-3.6942889051199757</c:v>
                      </c:pt>
                      <c:pt idx="63" formatCode="0.0">
                        <c:v>-2.1793103187487333</c:v>
                      </c:pt>
                      <c:pt idx="64" formatCode="0.0">
                        <c:v>-0.57656435475665546</c:v>
                      </c:pt>
                      <c:pt idx="65" formatCode="0.0">
                        <c:v>0.58345195690918672</c:v>
                      </c:pt>
                      <c:pt idx="66" formatCode="0.0">
                        <c:v>1.79309479239231</c:v>
                      </c:pt>
                      <c:pt idx="67" formatCode="0.0">
                        <c:v>2.7542870134496411</c:v>
                      </c:pt>
                      <c:pt idx="68" formatCode="0.0">
                        <c:v>3.9368319834313326</c:v>
                      </c:pt>
                      <c:pt idx="69" formatCode="0.0">
                        <c:v>4.6359936043324836</c:v>
                      </c:pt>
                      <c:pt idx="70" formatCode="0.0">
                        <c:v>5.1910233865910129</c:v>
                      </c:pt>
                      <c:pt idx="71" formatCode="0.0">
                        <c:v>5.4248567342998228</c:v>
                      </c:pt>
                      <c:pt idx="72" formatCode="0.0">
                        <c:v>5.8285090732136666</c:v>
                      </c:pt>
                      <c:pt idx="73" formatCode="0.0">
                        <c:v>6.1766394027190614</c:v>
                      </c:pt>
                      <c:pt idx="74" formatCode="0.0">
                        <c:v>5.9886769907727881</c:v>
                      </c:pt>
                      <c:pt idx="75" formatCode="0.0">
                        <c:v>5.9011497974143339</c:v>
                      </c:pt>
                      <c:pt idx="76" formatCode="0.0">
                        <c:v>6.0806612287571511</c:v>
                      </c:pt>
                      <c:pt idx="77" formatCode="0.0">
                        <c:v>6.4410872424459455</c:v>
                      </c:pt>
                      <c:pt idx="78" formatCode="0.0">
                        <c:v>6.6318130704092368</c:v>
                      </c:pt>
                      <c:pt idx="79" formatCode="0.0">
                        <c:v>7.1595589018944992</c:v>
                      </c:pt>
                      <c:pt idx="80" formatCode="0.0">
                        <c:v>7.3053111809166182</c:v>
                      </c:pt>
                      <c:pt idx="81" formatCode="0.0">
                        <c:v>7.4579861965194283</c:v>
                      </c:pt>
                      <c:pt idx="82" formatCode="0.0">
                        <c:v>7.386442354340133</c:v>
                      </c:pt>
                      <c:pt idx="83" formatCode="0.0">
                        <c:v>7.3123999992531878</c:v>
                      </c:pt>
                      <c:pt idx="84" formatCode="0.0">
                        <c:v>7.2434079161207308</c:v>
                      </c:pt>
                      <c:pt idx="85" formatCode="0.0">
                        <c:v>7.4000545195985552</c:v>
                      </c:pt>
                      <c:pt idx="86" formatCode="0.0">
                        <c:v>7.3701774526727206</c:v>
                      </c:pt>
                      <c:pt idx="87" formatCode="0.0">
                        <c:v>7.0491951383885549</c:v>
                      </c:pt>
                      <c:pt idx="88" formatCode="0.0">
                        <c:v>7.0118776351405359</c:v>
                      </c:pt>
                      <c:pt idx="89" formatCode="0.0">
                        <c:v>6.562947099461951</c:v>
                      </c:pt>
                      <c:pt idx="90" formatCode="0.0">
                        <c:v>6.274057579309769</c:v>
                      </c:pt>
                      <c:pt idx="91" formatCode="0.0">
                        <c:v>6.0365299181012659</c:v>
                      </c:pt>
                      <c:pt idx="92" formatCode="0.0">
                        <c:v>5.5901000093069939</c:v>
                      </c:pt>
                      <c:pt idx="93" formatCode="0.0">
                        <c:v>5.4645020220979603</c:v>
                      </c:pt>
                      <c:pt idx="94" formatCode="0.0">
                        <c:v>5.312865722137758</c:v>
                      </c:pt>
                      <c:pt idx="95" formatCode="0.0">
                        <c:v>4.9602657676681474</c:v>
                      </c:pt>
                      <c:pt idx="96" formatCode="0.0">
                        <c:v>4.9548290250609739</c:v>
                      </c:pt>
                      <c:pt idx="97" formatCode="0.0">
                        <c:v>4.1975625974374253</c:v>
                      </c:pt>
                      <c:pt idx="98" formatCode="0.0">
                        <c:v>3.7574195301884856</c:v>
                      </c:pt>
                      <c:pt idx="99" formatCode="0.0">
                        <c:v>3.8207919021717061</c:v>
                      </c:pt>
                      <c:pt idx="100" formatCode="0.0">
                        <c:v>3.6293106553955141</c:v>
                      </c:pt>
                      <c:pt idx="101" formatCode="0.0">
                        <c:v>3.6526139242312468</c:v>
                      </c:pt>
                      <c:pt idx="102" formatCode="0.0">
                        <c:v>3.9628048714914996</c:v>
                      </c:pt>
                      <c:pt idx="103" formatCode="0.0">
                        <c:v>3.8160319378097256</c:v>
                      </c:pt>
                      <c:pt idx="104" formatCode="0.0">
                        <c:v>3.8111351229580066</c:v>
                      </c:pt>
                      <c:pt idx="105" formatCode="0.0">
                        <c:v>3.7236690891076876</c:v>
                      </c:pt>
                      <c:pt idx="106" formatCode="0.0">
                        <c:v>3.5650978829590514</c:v>
                      </c:pt>
                      <c:pt idx="107" formatCode="0.0">
                        <c:v>3.657557719123389</c:v>
                      </c:pt>
                      <c:pt idx="108" formatCode="0.0">
                        <c:v>3.3866698798442201</c:v>
                      </c:pt>
                      <c:pt idx="109" formatCode="0.0">
                        <c:v>3.4850786812196759</c:v>
                      </c:pt>
                      <c:pt idx="110" formatCode="0.0">
                        <c:v>3.555039070029494</c:v>
                      </c:pt>
                      <c:pt idx="111" formatCode="0.0">
                        <c:v>3.6954934423702355</c:v>
                      </c:pt>
                      <c:pt idx="112" formatCode="0.0">
                        <c:v>3.7548585496670626</c:v>
                      </c:pt>
                      <c:pt idx="113" formatCode="0.0">
                        <c:v>3.8420331188515888</c:v>
                      </c:pt>
                      <c:pt idx="114" formatCode="0.0">
                        <c:v>3.709387282894653</c:v>
                      </c:pt>
                      <c:pt idx="115" formatCode="0.0">
                        <c:v>3.6801899901467863</c:v>
                      </c:pt>
                      <c:pt idx="116" formatCode="0.0">
                        <c:v>3.9636139149508409</c:v>
                      </c:pt>
                      <c:pt idx="117" formatCode="0.0">
                        <c:v>4.0767370183810243</c:v>
                      </c:pt>
                      <c:pt idx="118" formatCode="0.0">
                        <c:v>4.1117460816454781</c:v>
                      </c:pt>
                      <c:pt idx="119" formatCode="0.0">
                        <c:v>4.2928946666725381</c:v>
                      </c:pt>
                      <c:pt idx="120" formatCode="0.0">
                        <c:v>4.427452428230751</c:v>
                      </c:pt>
                      <c:pt idx="121" formatCode="0.0">
                        <c:v>4.4579666411879799</c:v>
                      </c:pt>
                      <c:pt idx="122" formatCode="0.0">
                        <c:v>4.4912772632133624</c:v>
                      </c:pt>
                      <c:pt idx="123" formatCode="0.0">
                        <c:v>4.1796866571236677</c:v>
                      </c:pt>
                      <c:pt idx="124" formatCode="0.0">
                        <c:v>3.8366425179853678</c:v>
                      </c:pt>
                      <c:pt idx="125" formatCode="0.0">
                        <c:v>3.7832235340877816</c:v>
                      </c:pt>
                      <c:pt idx="126" formatCode="0.0">
                        <c:v>3.6785853279799312</c:v>
                      </c:pt>
                      <c:pt idx="127" formatCode="0.0">
                        <c:v>3.4749743016511587</c:v>
                      </c:pt>
                      <c:pt idx="128" formatCode="0.0">
                        <c:v>3.1873883346168981</c:v>
                      </c:pt>
                      <c:pt idx="129" formatCode="0.0">
                        <c:v>2.8890584631358536</c:v>
                      </c:pt>
                      <c:pt idx="130" formatCode="0.0">
                        <c:v>2.7235487572055348</c:v>
                      </c:pt>
                      <c:pt idx="131" formatCode="0.0">
                        <c:v>2.5535639539964876</c:v>
                      </c:pt>
                      <c:pt idx="132" formatCode="0.0">
                        <c:v>2.3240378825245784</c:v>
                      </c:pt>
                      <c:pt idx="133" formatCode="0.0">
                        <c:v>2.6670632881588006</c:v>
                      </c:pt>
                      <c:pt idx="134" formatCode="0.0">
                        <c:v>2.679331680106273</c:v>
                      </c:pt>
                      <c:pt idx="135" formatCode="0.0">
                        <c:v>2.7316958233138564</c:v>
                      </c:pt>
                      <c:pt idx="136" formatCode="0.0">
                        <c:v>2.7161737213827308</c:v>
                      </c:pt>
                      <c:pt idx="137" formatCode="0.0">
                        <c:v>2.6721587109728802</c:v>
                      </c:pt>
                      <c:pt idx="138" formatCode="0.0">
                        <c:v>2.3969105321156832</c:v>
                      </c:pt>
                      <c:pt idx="139" formatCode="0.0">
                        <c:v>2.5249610820572883</c:v>
                      </c:pt>
                      <c:pt idx="140" formatCode="0.0">
                        <c:v>2.6042366761874973</c:v>
                      </c:pt>
                      <c:pt idx="141" formatCode="0.0">
                        <c:v>2.5716602102506982</c:v>
                      </c:pt>
                      <c:pt idx="142" formatCode="0.0">
                        <c:v>2.8285303201436136</c:v>
                      </c:pt>
                      <c:pt idx="143" formatCode="0.0">
                        <c:v>2.9014048972841238</c:v>
                      </c:pt>
                      <c:pt idx="144" formatCode="0.0">
                        <c:v>3.2135775401998359</c:v>
                      </c:pt>
                      <c:pt idx="145" formatCode="0.0">
                        <c:v>2.7696334611478903</c:v>
                      </c:pt>
                      <c:pt idx="146" formatCode="0.0">
                        <c:v>2.9074435715620268</c:v>
                      </c:pt>
                      <c:pt idx="147" formatCode="0.0">
                        <c:v>2.9649907286238175</c:v>
                      </c:pt>
                      <c:pt idx="148" formatCode="0.0">
                        <c:v>3.3223720378862396</c:v>
                      </c:pt>
                      <c:pt idx="149" formatCode="0.0">
                        <c:v>3.354796477314423</c:v>
                      </c:pt>
                      <c:pt idx="150" formatCode="0.0">
                        <c:v>3.5575262483570356</c:v>
                      </c:pt>
                      <c:pt idx="151" formatCode="0.0">
                        <c:v>3.6406555179202087</c:v>
                      </c:pt>
                      <c:pt idx="152" formatCode="0.0">
                        <c:v>3.7281351885083609</c:v>
                      </c:pt>
                      <c:pt idx="153" formatCode="0.0">
                        <c:v>4.0213877163193956</c:v>
                      </c:pt>
                      <c:pt idx="154" formatCode="0.0">
                        <c:v>4.1786017959574195</c:v>
                      </c:pt>
                      <c:pt idx="155" formatCode="0.0">
                        <c:v>4.1169399385453858</c:v>
                      </c:pt>
                      <c:pt idx="156" formatCode="0.0">
                        <c:v>4.1390581679356728</c:v>
                      </c:pt>
                      <c:pt idx="157" formatCode="0.0">
                        <c:v>4.3832456438261715</c:v>
                      </c:pt>
                      <c:pt idx="158" formatCode="0.0">
                        <c:v>4.4194060784799944</c:v>
                      </c:pt>
                      <c:pt idx="159" formatCode="0.0">
                        <c:v>4.4051215032177851</c:v>
                      </c:pt>
                      <c:pt idx="160" formatCode="0.0">
                        <c:v>4.546940632638055</c:v>
                      </c:pt>
                      <c:pt idx="161" formatCode="0.0">
                        <c:v>4.6843937999075962</c:v>
                      </c:pt>
                      <c:pt idx="162" formatCode="0.0">
                        <c:v>4.964411079998726</c:v>
                      </c:pt>
                      <c:pt idx="163" formatCode="0.0">
                        <c:v>5.1525581677381922</c:v>
                      </c:pt>
                      <c:pt idx="164" formatCode="0.0">
                        <c:v>4.8879268651564871</c:v>
                      </c:pt>
                      <c:pt idx="165" formatCode="0.0">
                        <c:v>4.9465543349160868</c:v>
                      </c:pt>
                      <c:pt idx="166" formatCode="0.0">
                        <c:v>4.7425518596573255</c:v>
                      </c:pt>
                      <c:pt idx="167" formatCode="0.0">
                        <c:v>4.3654627713936236</c:v>
                      </c:pt>
                      <c:pt idx="168" formatCode="0.0">
                        <c:v>4.152564725866597</c:v>
                      </c:pt>
                      <c:pt idx="169" formatCode="0.0">
                        <c:v>3.9404066443525068</c:v>
                      </c:pt>
                      <c:pt idx="170" formatCode="0.0">
                        <c:v>3.5517774497751446</c:v>
                      </c:pt>
                      <c:pt idx="171" formatCode="0.0">
                        <c:v>3.717343554121129</c:v>
                      </c:pt>
                      <c:pt idx="172" formatCode="0.0">
                        <c:v>3.3669233605081388</c:v>
                      </c:pt>
                      <c:pt idx="173" formatCode="0.0">
                        <c:v>3.028793801890032</c:v>
                      </c:pt>
                      <c:pt idx="174" formatCode="0.0">
                        <c:v>2.8873357590630206</c:v>
                      </c:pt>
                      <c:pt idx="175" formatCode="0.0">
                        <c:v>2.7104967507323323</c:v>
                      </c:pt>
                      <c:pt idx="176" formatCode="0.0">
                        <c:v>2.840097475046008</c:v>
                      </c:pt>
                      <c:pt idx="177" formatCode="0.0">
                        <c:v>2.6743629130422164</c:v>
                      </c:pt>
                      <c:pt idx="178" formatCode="0.0">
                        <c:v>2.5526186791841923</c:v>
                      </c:pt>
                      <c:pt idx="179" formatCode="0.0">
                        <c:v>3.1086242666671637</c:v>
                      </c:pt>
                      <c:pt idx="180" formatCode="0.0">
                        <c:v>3.3464389917890998</c:v>
                      </c:pt>
                      <c:pt idx="181" formatCode="0.0">
                        <c:v>3.8978159249878956</c:v>
                      </c:pt>
                      <c:pt idx="182" formatCode="0.0">
                        <c:v>3.2361260635628213</c:v>
                      </c:pt>
                      <c:pt idx="183" formatCode="0.0">
                        <c:v>1.2066530900153367</c:v>
                      </c:pt>
                      <c:pt idx="184" formatCode="0.0">
                        <c:v>0.36304068419002533</c:v>
                      </c:pt>
                      <c:pt idx="185" formatCode="0.0">
                        <c:v>0.58793771295651709</c:v>
                      </c:pt>
                      <c:pt idx="186" formatCode="0.0">
                        <c:v>0.59298293642184774</c:v>
                      </c:pt>
                      <c:pt idx="187" formatCode="0.0">
                        <c:v>0.35132717488856713</c:v>
                      </c:pt>
                      <c:pt idx="188" formatCode="0.0">
                        <c:v>0.75629981005714342</c:v>
                      </c:pt>
                      <c:pt idx="189" formatCode="0.0">
                        <c:v>0.99378107198586463</c:v>
                      </c:pt>
                      <c:pt idx="190" formatCode="0.0">
                        <c:v>0.98274626450363201</c:v>
                      </c:pt>
                      <c:pt idx="191" formatCode="0.0">
                        <c:v>0.87821249117783395</c:v>
                      </c:pt>
                      <c:pt idx="192" formatCode="0.0">
                        <c:v>1.0315282826006467</c:v>
                      </c:pt>
                      <c:pt idx="193" formatCode="0.0">
                        <c:v>0.56225983276910085</c:v>
                      </c:pt>
                      <c:pt idx="194" formatCode="0.0">
                        <c:v>3.5864742318876068</c:v>
                      </c:pt>
                      <c:pt idx="195" formatCode="0.0">
                        <c:v>8.762389699729539</c:v>
                      </c:pt>
                      <c:pt idx="196" formatCode="0.0">
                        <c:v>11.625161562037349</c:v>
                      </c:pt>
                      <c:pt idx="197" formatCode="0.0">
                        <c:v>12.873637915610473</c:v>
                      </c:pt>
                      <c:pt idx="198" formatCode="0.0">
                        <c:v>13.778121208756971</c:v>
                      </c:pt>
                      <c:pt idx="199" formatCode="0.0">
                        <c:v>14.972384511769746</c:v>
                      </c:pt>
                      <c:pt idx="200" formatCode="0.0">
                        <c:v>15.364786875217078</c:v>
                      </c:pt>
                      <c:pt idx="201" formatCode="0.0">
                        <c:v>15.976610021251119</c:v>
                      </c:pt>
                      <c:pt idx="202" formatCode="0.0">
                        <c:v>17.372473796206521</c:v>
                      </c:pt>
                      <c:pt idx="203" formatCode="0.0">
                        <c:v>18.365079620137223</c:v>
                      </c:pt>
                      <c:pt idx="204" formatCode="0.0">
                        <c:v>18.778249165307457</c:v>
                      </c:pt>
                      <c:pt idx="205" formatCode="0.0">
                        <c:v>19.992821209020065</c:v>
                      </c:pt>
                      <c:pt idx="206" formatCode="0.0">
                        <c:v>17.970487412686651</c:v>
                      </c:pt>
                      <c:pt idx="207" formatCode="0.0">
                        <c:v>14.979526933434698</c:v>
                      </c:pt>
                      <c:pt idx="208" formatCode="0.0">
                        <c:v>13.633642089159295</c:v>
                      </c:pt>
                      <c:pt idx="209" formatCode="0.0">
                        <c:v>12.899527754059335</c:v>
                      </c:pt>
                      <c:pt idx="210" formatCode="0.0">
                        <c:v>12.373599162170578</c:v>
                      </c:pt>
                      <c:pt idx="211" formatCode="0.0">
                        <c:v>12.129678546899541</c:v>
                      </c:pt>
                      <c:pt idx="212" formatCode="0.0">
                        <c:v>11.853668192189048</c:v>
                      </c:pt>
                      <c:pt idx="213" formatCode="0.0">
                        <c:v>11.417830752668351</c:v>
                      </c:pt>
                      <c:pt idx="214" formatCode="0.0">
                        <c:v>10.395611603426786</c:v>
                      </c:pt>
                      <c:pt idx="215" formatCode="0.0">
                        <c:v>9.5670720399923255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5-8056-421E-A366-CF83C22DA294}"/>
                  </c:ext>
                </c:extLst>
              </c15:ser>
            </c15:filteredBarSeries>
          </c:ext>
        </c:extLst>
      </c:barChart>
      <c:dateAx>
        <c:axId val="756046687"/>
        <c:scaling>
          <c:orientation val="minMax"/>
        </c:scaling>
        <c:delete val="0"/>
        <c:axPos val="b"/>
        <c:numFmt formatCode="mmm\-yy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56057087"/>
        <c:crosses val="autoZero"/>
        <c:auto val="1"/>
        <c:lblOffset val="100"/>
        <c:baseTimeUnit val="months"/>
        <c:majorUnit val="12"/>
        <c:majorTimeUnit val="months"/>
      </c:dateAx>
      <c:valAx>
        <c:axId val="75605708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56046687"/>
        <c:crosses val="autoZero"/>
        <c:crossBetween val="between"/>
        <c:dispUnits>
          <c:builtInUnit val="millions"/>
        </c:dispUnits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200" b="0" i="0" u="none" strike="noStrike" kern="1200" spc="0" baseline="0">
                <a:solidFill>
                  <a:srgbClr val="08323F"/>
                </a:solidFill>
                <a:latin typeface="Raleway" pitchFamily="2" charset="0"/>
                <a:ea typeface="+mn-ea"/>
                <a:cs typeface="+mn-cs"/>
              </a:defRPr>
            </a:pPr>
            <a:r>
              <a:rPr lang="en-US" sz="7200" b="1" i="0" u="none" strike="noStrike" kern="1200" spc="0" baseline="0" dirty="0">
                <a:solidFill>
                  <a:srgbClr val="08323F"/>
                </a:solidFill>
                <a:latin typeface="Raleway" pitchFamily="2" charset="0"/>
              </a:rPr>
              <a:t>Retail Trade and Food Services</a:t>
            </a:r>
          </a:p>
        </c:rich>
      </c:tx>
      <c:layout>
        <c:manualLayout>
          <c:xMode val="edge"/>
          <c:yMode val="edge"/>
          <c:x val="0.12558328551964598"/>
          <c:y val="6.1728395061728392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marL="0" marR="0" lvl="0" indent="0" algn="ctr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 sz="7200" b="0" i="0" u="none" strike="noStrike" kern="1200" spc="0" baseline="0">
              <a:solidFill>
                <a:srgbClr val="08323F"/>
              </a:solidFill>
              <a:latin typeface="Raleway" pitchFamily="2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3.6620244784571564E-2"/>
          <c:y val="0.11133022261106251"/>
          <c:w val="0.94352389236241752"/>
          <c:h val="0.73026810537571696"/>
        </c:manualLayout>
      </c:layout>
      <c:barChart>
        <c:barDir val="col"/>
        <c:grouping val="clustered"/>
        <c:varyColors val="0"/>
        <c:ser>
          <c:idx val="4"/>
          <c:order val="4"/>
          <c:tx>
            <c:strRef>
              <c:f>'[Cyclical Analysis and Leading Indicators.xlsx]Retail Sales'!$F$1</c:f>
              <c:strCache>
                <c:ptCount val="1"/>
                <c:pt idx="0">
                  <c:v>12-month trail</c:v>
                </c:pt>
              </c:strCache>
            </c:strRef>
          </c:tx>
          <c:spPr>
            <a:solidFill>
              <a:srgbClr val="003C71"/>
            </a:solidFill>
            <a:ln w="76200">
              <a:solidFill>
                <a:srgbClr val="003C71"/>
              </a:solidFill>
            </a:ln>
            <a:effectLst/>
          </c:spPr>
          <c:invertIfNegative val="0"/>
          <c:cat>
            <c:numRef>
              <c:f>'[Cyclical Analysis and Leading Indicators.xlsx]Retail Sales'!$A$2:$A$230</c:f>
              <c:numCache>
                <c:formatCode>mmm\-yy</c:formatCode>
                <c:ptCount val="229"/>
                <c:pt idx="0">
                  <c:v>38353</c:v>
                </c:pt>
                <c:pt idx="1">
                  <c:v>38384</c:v>
                </c:pt>
                <c:pt idx="2">
                  <c:v>38412</c:v>
                </c:pt>
                <c:pt idx="3">
                  <c:v>38443</c:v>
                </c:pt>
                <c:pt idx="4">
                  <c:v>38473</c:v>
                </c:pt>
                <c:pt idx="5">
                  <c:v>38504</c:v>
                </c:pt>
                <c:pt idx="6">
                  <c:v>38534</c:v>
                </c:pt>
                <c:pt idx="7">
                  <c:v>38565</c:v>
                </c:pt>
                <c:pt idx="8">
                  <c:v>38596</c:v>
                </c:pt>
                <c:pt idx="9">
                  <c:v>38626</c:v>
                </c:pt>
                <c:pt idx="10">
                  <c:v>38657</c:v>
                </c:pt>
                <c:pt idx="11">
                  <c:v>38687</c:v>
                </c:pt>
                <c:pt idx="12">
                  <c:v>38718</c:v>
                </c:pt>
                <c:pt idx="13">
                  <c:v>38749</c:v>
                </c:pt>
                <c:pt idx="14">
                  <c:v>38777</c:v>
                </c:pt>
                <c:pt idx="15">
                  <c:v>38808</c:v>
                </c:pt>
                <c:pt idx="16">
                  <c:v>38838</c:v>
                </c:pt>
                <c:pt idx="17">
                  <c:v>38869</c:v>
                </c:pt>
                <c:pt idx="18">
                  <c:v>38899</c:v>
                </c:pt>
                <c:pt idx="19">
                  <c:v>38930</c:v>
                </c:pt>
                <c:pt idx="20">
                  <c:v>38961</c:v>
                </c:pt>
                <c:pt idx="21">
                  <c:v>38991</c:v>
                </c:pt>
                <c:pt idx="22">
                  <c:v>39022</c:v>
                </c:pt>
                <c:pt idx="23">
                  <c:v>39052</c:v>
                </c:pt>
                <c:pt idx="24">
                  <c:v>39083</c:v>
                </c:pt>
                <c:pt idx="25">
                  <c:v>39114</c:v>
                </c:pt>
                <c:pt idx="26">
                  <c:v>39142</c:v>
                </c:pt>
                <c:pt idx="27">
                  <c:v>39173</c:v>
                </c:pt>
                <c:pt idx="28">
                  <c:v>39203</c:v>
                </c:pt>
                <c:pt idx="29">
                  <c:v>39234</c:v>
                </c:pt>
                <c:pt idx="30">
                  <c:v>39264</c:v>
                </c:pt>
                <c:pt idx="31">
                  <c:v>39295</c:v>
                </c:pt>
                <c:pt idx="32">
                  <c:v>39326</c:v>
                </c:pt>
                <c:pt idx="33">
                  <c:v>39356</c:v>
                </c:pt>
                <c:pt idx="34">
                  <c:v>39387</c:v>
                </c:pt>
                <c:pt idx="35">
                  <c:v>39417</c:v>
                </c:pt>
                <c:pt idx="36">
                  <c:v>39448</c:v>
                </c:pt>
                <c:pt idx="37">
                  <c:v>39479</c:v>
                </c:pt>
                <c:pt idx="38">
                  <c:v>39508</c:v>
                </c:pt>
                <c:pt idx="39">
                  <c:v>39539</c:v>
                </c:pt>
                <c:pt idx="40">
                  <c:v>39569</c:v>
                </c:pt>
                <c:pt idx="41">
                  <c:v>39600</c:v>
                </c:pt>
                <c:pt idx="42">
                  <c:v>39630</c:v>
                </c:pt>
                <c:pt idx="43">
                  <c:v>39661</c:v>
                </c:pt>
                <c:pt idx="44">
                  <c:v>39692</c:v>
                </c:pt>
                <c:pt idx="45">
                  <c:v>39722</c:v>
                </c:pt>
                <c:pt idx="46">
                  <c:v>39753</c:v>
                </c:pt>
                <c:pt idx="47">
                  <c:v>39783</c:v>
                </c:pt>
                <c:pt idx="48">
                  <c:v>39814</c:v>
                </c:pt>
                <c:pt idx="49">
                  <c:v>39845</c:v>
                </c:pt>
                <c:pt idx="50">
                  <c:v>39873</c:v>
                </c:pt>
                <c:pt idx="51">
                  <c:v>39904</c:v>
                </c:pt>
                <c:pt idx="52">
                  <c:v>39934</c:v>
                </c:pt>
                <c:pt idx="53">
                  <c:v>39965</c:v>
                </c:pt>
                <c:pt idx="54">
                  <c:v>39995</c:v>
                </c:pt>
                <c:pt idx="55">
                  <c:v>40026</c:v>
                </c:pt>
                <c:pt idx="56">
                  <c:v>40057</c:v>
                </c:pt>
                <c:pt idx="57">
                  <c:v>40087</c:v>
                </c:pt>
                <c:pt idx="58">
                  <c:v>40118</c:v>
                </c:pt>
                <c:pt idx="59">
                  <c:v>40148</c:v>
                </c:pt>
                <c:pt idx="60">
                  <c:v>40179</c:v>
                </c:pt>
                <c:pt idx="61">
                  <c:v>40210</c:v>
                </c:pt>
                <c:pt idx="62">
                  <c:v>40238</c:v>
                </c:pt>
                <c:pt idx="63">
                  <c:v>40269</c:v>
                </c:pt>
                <c:pt idx="64">
                  <c:v>40299</c:v>
                </c:pt>
                <c:pt idx="65">
                  <c:v>40330</c:v>
                </c:pt>
                <c:pt idx="66">
                  <c:v>40360</c:v>
                </c:pt>
                <c:pt idx="67">
                  <c:v>40391</c:v>
                </c:pt>
                <c:pt idx="68">
                  <c:v>40422</c:v>
                </c:pt>
                <c:pt idx="69">
                  <c:v>40452</c:v>
                </c:pt>
                <c:pt idx="70">
                  <c:v>40483</c:v>
                </c:pt>
                <c:pt idx="71">
                  <c:v>40513</c:v>
                </c:pt>
                <c:pt idx="72">
                  <c:v>40544</c:v>
                </c:pt>
                <c:pt idx="73">
                  <c:v>40575</c:v>
                </c:pt>
                <c:pt idx="74">
                  <c:v>40603</c:v>
                </c:pt>
                <c:pt idx="75">
                  <c:v>40634</c:v>
                </c:pt>
                <c:pt idx="76">
                  <c:v>40664</c:v>
                </c:pt>
                <c:pt idx="77">
                  <c:v>40695</c:v>
                </c:pt>
                <c:pt idx="78">
                  <c:v>40725</c:v>
                </c:pt>
                <c:pt idx="79">
                  <c:v>40756</c:v>
                </c:pt>
                <c:pt idx="80">
                  <c:v>40787</c:v>
                </c:pt>
                <c:pt idx="81">
                  <c:v>40817</c:v>
                </c:pt>
                <c:pt idx="82">
                  <c:v>40848</c:v>
                </c:pt>
                <c:pt idx="83">
                  <c:v>40878</c:v>
                </c:pt>
                <c:pt idx="84">
                  <c:v>40909</c:v>
                </c:pt>
                <c:pt idx="85">
                  <c:v>40940</c:v>
                </c:pt>
                <c:pt idx="86">
                  <c:v>40969</c:v>
                </c:pt>
                <c:pt idx="87">
                  <c:v>41000</c:v>
                </c:pt>
                <c:pt idx="88">
                  <c:v>41030</c:v>
                </c:pt>
                <c:pt idx="89">
                  <c:v>41061</c:v>
                </c:pt>
                <c:pt idx="90">
                  <c:v>41091</c:v>
                </c:pt>
                <c:pt idx="91">
                  <c:v>41122</c:v>
                </c:pt>
                <c:pt idx="92">
                  <c:v>41153</c:v>
                </c:pt>
                <c:pt idx="93">
                  <c:v>41183</c:v>
                </c:pt>
                <c:pt idx="94">
                  <c:v>41214</c:v>
                </c:pt>
                <c:pt idx="95">
                  <c:v>41244</c:v>
                </c:pt>
                <c:pt idx="96">
                  <c:v>41275</c:v>
                </c:pt>
                <c:pt idx="97">
                  <c:v>41306</c:v>
                </c:pt>
                <c:pt idx="98">
                  <c:v>41334</c:v>
                </c:pt>
                <c:pt idx="99">
                  <c:v>41365</c:v>
                </c:pt>
                <c:pt idx="100">
                  <c:v>41395</c:v>
                </c:pt>
                <c:pt idx="101">
                  <c:v>41426</c:v>
                </c:pt>
                <c:pt idx="102">
                  <c:v>41456</c:v>
                </c:pt>
                <c:pt idx="103">
                  <c:v>41487</c:v>
                </c:pt>
                <c:pt idx="104">
                  <c:v>41518</c:v>
                </c:pt>
                <c:pt idx="105">
                  <c:v>41548</c:v>
                </c:pt>
                <c:pt idx="106">
                  <c:v>41579</c:v>
                </c:pt>
                <c:pt idx="107">
                  <c:v>41609</c:v>
                </c:pt>
                <c:pt idx="108">
                  <c:v>41640</c:v>
                </c:pt>
                <c:pt idx="109">
                  <c:v>41671</c:v>
                </c:pt>
                <c:pt idx="110">
                  <c:v>41699</c:v>
                </c:pt>
                <c:pt idx="111">
                  <c:v>41730</c:v>
                </c:pt>
                <c:pt idx="112">
                  <c:v>41760</c:v>
                </c:pt>
                <c:pt idx="113">
                  <c:v>41791</c:v>
                </c:pt>
                <c:pt idx="114">
                  <c:v>41821</c:v>
                </c:pt>
                <c:pt idx="115">
                  <c:v>41852</c:v>
                </c:pt>
                <c:pt idx="116">
                  <c:v>41883</c:v>
                </c:pt>
                <c:pt idx="117">
                  <c:v>41913</c:v>
                </c:pt>
                <c:pt idx="118">
                  <c:v>41944</c:v>
                </c:pt>
                <c:pt idx="119">
                  <c:v>41974</c:v>
                </c:pt>
                <c:pt idx="120">
                  <c:v>42005</c:v>
                </c:pt>
                <c:pt idx="121">
                  <c:v>42036</c:v>
                </c:pt>
                <c:pt idx="122">
                  <c:v>42064</c:v>
                </c:pt>
                <c:pt idx="123">
                  <c:v>42095</c:v>
                </c:pt>
                <c:pt idx="124">
                  <c:v>42125</c:v>
                </c:pt>
                <c:pt idx="125">
                  <c:v>42156</c:v>
                </c:pt>
                <c:pt idx="126">
                  <c:v>42186</c:v>
                </c:pt>
                <c:pt idx="127">
                  <c:v>42217</c:v>
                </c:pt>
                <c:pt idx="128">
                  <c:v>42248</c:v>
                </c:pt>
                <c:pt idx="129">
                  <c:v>42278</c:v>
                </c:pt>
                <c:pt idx="130">
                  <c:v>42309</c:v>
                </c:pt>
                <c:pt idx="131">
                  <c:v>42339</c:v>
                </c:pt>
                <c:pt idx="132">
                  <c:v>42370</c:v>
                </c:pt>
                <c:pt idx="133">
                  <c:v>42401</c:v>
                </c:pt>
                <c:pt idx="134">
                  <c:v>42430</c:v>
                </c:pt>
                <c:pt idx="135">
                  <c:v>42461</c:v>
                </c:pt>
                <c:pt idx="136">
                  <c:v>42491</c:v>
                </c:pt>
                <c:pt idx="137">
                  <c:v>42522</c:v>
                </c:pt>
                <c:pt idx="138">
                  <c:v>42552</c:v>
                </c:pt>
                <c:pt idx="139">
                  <c:v>42583</c:v>
                </c:pt>
                <c:pt idx="140">
                  <c:v>42614</c:v>
                </c:pt>
                <c:pt idx="141">
                  <c:v>42644</c:v>
                </c:pt>
                <c:pt idx="142">
                  <c:v>42675</c:v>
                </c:pt>
                <c:pt idx="143">
                  <c:v>42705</c:v>
                </c:pt>
                <c:pt idx="144">
                  <c:v>42736</c:v>
                </c:pt>
                <c:pt idx="145">
                  <c:v>42767</c:v>
                </c:pt>
                <c:pt idx="146">
                  <c:v>42795</c:v>
                </c:pt>
                <c:pt idx="147">
                  <c:v>42826</c:v>
                </c:pt>
                <c:pt idx="148">
                  <c:v>42856</c:v>
                </c:pt>
                <c:pt idx="149">
                  <c:v>42887</c:v>
                </c:pt>
                <c:pt idx="150">
                  <c:v>42917</c:v>
                </c:pt>
                <c:pt idx="151">
                  <c:v>42948</c:v>
                </c:pt>
                <c:pt idx="152">
                  <c:v>42979</c:v>
                </c:pt>
                <c:pt idx="153">
                  <c:v>43009</c:v>
                </c:pt>
                <c:pt idx="154">
                  <c:v>43040</c:v>
                </c:pt>
                <c:pt idx="155">
                  <c:v>43070</c:v>
                </c:pt>
                <c:pt idx="156">
                  <c:v>43101</c:v>
                </c:pt>
                <c:pt idx="157">
                  <c:v>43132</c:v>
                </c:pt>
                <c:pt idx="158">
                  <c:v>43160</c:v>
                </c:pt>
                <c:pt idx="159">
                  <c:v>43191</c:v>
                </c:pt>
                <c:pt idx="160">
                  <c:v>43221</c:v>
                </c:pt>
                <c:pt idx="161">
                  <c:v>43252</c:v>
                </c:pt>
                <c:pt idx="162">
                  <c:v>43282</c:v>
                </c:pt>
                <c:pt idx="163">
                  <c:v>43313</c:v>
                </c:pt>
                <c:pt idx="164">
                  <c:v>43344</c:v>
                </c:pt>
                <c:pt idx="165">
                  <c:v>43374</c:v>
                </c:pt>
                <c:pt idx="166">
                  <c:v>43405</c:v>
                </c:pt>
                <c:pt idx="167">
                  <c:v>43435</c:v>
                </c:pt>
                <c:pt idx="168">
                  <c:v>43466</c:v>
                </c:pt>
                <c:pt idx="169">
                  <c:v>43497</c:v>
                </c:pt>
                <c:pt idx="170">
                  <c:v>43525</c:v>
                </c:pt>
                <c:pt idx="171">
                  <c:v>43556</c:v>
                </c:pt>
                <c:pt idx="172">
                  <c:v>43586</c:v>
                </c:pt>
                <c:pt idx="173">
                  <c:v>43617</c:v>
                </c:pt>
                <c:pt idx="174">
                  <c:v>43647</c:v>
                </c:pt>
                <c:pt idx="175">
                  <c:v>43678</c:v>
                </c:pt>
                <c:pt idx="176">
                  <c:v>43709</c:v>
                </c:pt>
                <c:pt idx="177">
                  <c:v>43739</c:v>
                </c:pt>
                <c:pt idx="178">
                  <c:v>43770</c:v>
                </c:pt>
                <c:pt idx="179">
                  <c:v>43800</c:v>
                </c:pt>
                <c:pt idx="180">
                  <c:v>43831</c:v>
                </c:pt>
                <c:pt idx="181">
                  <c:v>43862</c:v>
                </c:pt>
                <c:pt idx="182">
                  <c:v>43891</c:v>
                </c:pt>
                <c:pt idx="183">
                  <c:v>43922</c:v>
                </c:pt>
                <c:pt idx="184">
                  <c:v>43952</c:v>
                </c:pt>
                <c:pt idx="185">
                  <c:v>43983</c:v>
                </c:pt>
                <c:pt idx="186">
                  <c:v>44013</c:v>
                </c:pt>
                <c:pt idx="187">
                  <c:v>44044</c:v>
                </c:pt>
                <c:pt idx="188">
                  <c:v>44075</c:v>
                </c:pt>
                <c:pt idx="189">
                  <c:v>44105</c:v>
                </c:pt>
                <c:pt idx="190">
                  <c:v>44136</c:v>
                </c:pt>
                <c:pt idx="191">
                  <c:v>44166</c:v>
                </c:pt>
                <c:pt idx="192">
                  <c:v>44197</c:v>
                </c:pt>
                <c:pt idx="193">
                  <c:v>44228</c:v>
                </c:pt>
                <c:pt idx="194">
                  <c:v>44256</c:v>
                </c:pt>
                <c:pt idx="195">
                  <c:v>44287</c:v>
                </c:pt>
                <c:pt idx="196">
                  <c:v>44317</c:v>
                </c:pt>
                <c:pt idx="197">
                  <c:v>44348</c:v>
                </c:pt>
                <c:pt idx="198">
                  <c:v>44378</c:v>
                </c:pt>
                <c:pt idx="199">
                  <c:v>44409</c:v>
                </c:pt>
                <c:pt idx="200">
                  <c:v>44440</c:v>
                </c:pt>
                <c:pt idx="201">
                  <c:v>44470</c:v>
                </c:pt>
                <c:pt idx="202">
                  <c:v>44501</c:v>
                </c:pt>
                <c:pt idx="203">
                  <c:v>44531</c:v>
                </c:pt>
                <c:pt idx="204">
                  <c:v>44562</c:v>
                </c:pt>
                <c:pt idx="205">
                  <c:v>44593</c:v>
                </c:pt>
                <c:pt idx="206">
                  <c:v>44621</c:v>
                </c:pt>
                <c:pt idx="207">
                  <c:v>44652</c:v>
                </c:pt>
                <c:pt idx="208">
                  <c:v>44682</c:v>
                </c:pt>
                <c:pt idx="209">
                  <c:v>44713</c:v>
                </c:pt>
                <c:pt idx="210">
                  <c:v>44743</c:v>
                </c:pt>
                <c:pt idx="211">
                  <c:v>44774</c:v>
                </c:pt>
                <c:pt idx="212">
                  <c:v>44805</c:v>
                </c:pt>
                <c:pt idx="213">
                  <c:v>44835</c:v>
                </c:pt>
                <c:pt idx="214">
                  <c:v>44866</c:v>
                </c:pt>
                <c:pt idx="215">
                  <c:v>44896</c:v>
                </c:pt>
                <c:pt idx="216">
                  <c:v>44927</c:v>
                </c:pt>
                <c:pt idx="217">
                  <c:v>44958</c:v>
                </c:pt>
                <c:pt idx="218">
                  <c:v>44986</c:v>
                </c:pt>
                <c:pt idx="219">
                  <c:v>45017</c:v>
                </c:pt>
                <c:pt idx="220">
                  <c:v>45047</c:v>
                </c:pt>
                <c:pt idx="221">
                  <c:v>45078</c:v>
                </c:pt>
                <c:pt idx="222">
                  <c:v>45108</c:v>
                </c:pt>
                <c:pt idx="223">
                  <c:v>45139</c:v>
                </c:pt>
                <c:pt idx="224">
                  <c:v>45170</c:v>
                </c:pt>
                <c:pt idx="225">
                  <c:v>45200</c:v>
                </c:pt>
                <c:pt idx="226">
                  <c:v>45231</c:v>
                </c:pt>
                <c:pt idx="227">
                  <c:v>45261</c:v>
                </c:pt>
                <c:pt idx="228">
                  <c:v>45292</c:v>
                </c:pt>
              </c:numCache>
            </c:numRef>
          </c:cat>
          <c:val>
            <c:numRef>
              <c:f>'[Cyclical Analysis and Leading Indicators.xlsx]Retail Sales'!$F$2:$F$230</c:f>
              <c:numCache>
                <c:formatCode>General</c:formatCode>
                <c:ptCount val="229"/>
                <c:pt idx="11">
                  <c:v>4085746</c:v>
                </c:pt>
                <c:pt idx="12">
                  <c:v>4111031</c:v>
                </c:pt>
                <c:pt idx="13">
                  <c:v>4130020</c:v>
                </c:pt>
                <c:pt idx="14">
                  <c:v>4152872</c:v>
                </c:pt>
                <c:pt idx="15">
                  <c:v>4168907</c:v>
                </c:pt>
                <c:pt idx="16">
                  <c:v>4197119</c:v>
                </c:pt>
                <c:pt idx="17">
                  <c:v>4212789</c:v>
                </c:pt>
                <c:pt idx="18">
                  <c:v>4223165</c:v>
                </c:pt>
                <c:pt idx="19">
                  <c:v>4243259</c:v>
                </c:pt>
                <c:pt idx="20">
                  <c:v>4256184</c:v>
                </c:pt>
                <c:pt idx="21">
                  <c:v>4268846</c:v>
                </c:pt>
                <c:pt idx="22">
                  <c:v>4281976</c:v>
                </c:pt>
                <c:pt idx="23">
                  <c:v>4294359</c:v>
                </c:pt>
                <c:pt idx="24">
                  <c:v>4304690</c:v>
                </c:pt>
                <c:pt idx="25">
                  <c:v>4313801</c:v>
                </c:pt>
                <c:pt idx="26">
                  <c:v>4325950</c:v>
                </c:pt>
                <c:pt idx="27">
                  <c:v>4332818</c:v>
                </c:pt>
                <c:pt idx="28">
                  <c:v>4350770</c:v>
                </c:pt>
                <c:pt idx="29">
                  <c:v>4360794</c:v>
                </c:pt>
                <c:pt idx="30">
                  <c:v>4370945</c:v>
                </c:pt>
                <c:pt idx="31">
                  <c:v>4383166</c:v>
                </c:pt>
                <c:pt idx="32">
                  <c:v>4390888</c:v>
                </c:pt>
                <c:pt idx="33">
                  <c:v>4410773</c:v>
                </c:pt>
                <c:pt idx="34">
                  <c:v>4431647</c:v>
                </c:pt>
                <c:pt idx="35">
                  <c:v>4439733</c:v>
                </c:pt>
                <c:pt idx="36">
                  <c:v>4453495</c:v>
                </c:pt>
                <c:pt idx="37">
                  <c:v>4474226</c:v>
                </c:pt>
                <c:pt idx="38">
                  <c:v>4472991</c:v>
                </c:pt>
                <c:pt idx="39">
                  <c:v>4483376</c:v>
                </c:pt>
                <c:pt idx="40">
                  <c:v>4489820</c:v>
                </c:pt>
                <c:pt idx="41">
                  <c:v>4491688</c:v>
                </c:pt>
                <c:pt idx="42">
                  <c:v>4503060</c:v>
                </c:pt>
                <c:pt idx="43">
                  <c:v>4497906</c:v>
                </c:pt>
                <c:pt idx="44">
                  <c:v>4494512</c:v>
                </c:pt>
                <c:pt idx="45">
                  <c:v>4475678</c:v>
                </c:pt>
                <c:pt idx="46">
                  <c:v>4433421</c:v>
                </c:pt>
                <c:pt idx="47">
                  <c:v>4391580</c:v>
                </c:pt>
                <c:pt idx="48">
                  <c:v>4359129</c:v>
                </c:pt>
                <c:pt idx="49">
                  <c:v>4314648</c:v>
                </c:pt>
                <c:pt idx="50">
                  <c:v>4270267</c:v>
                </c:pt>
                <c:pt idx="51">
                  <c:v>4231201</c:v>
                </c:pt>
                <c:pt idx="52">
                  <c:v>4180973</c:v>
                </c:pt>
                <c:pt idx="53">
                  <c:v>4146871</c:v>
                </c:pt>
                <c:pt idx="54">
                  <c:v>4111216</c:v>
                </c:pt>
                <c:pt idx="55">
                  <c:v>4081746</c:v>
                </c:pt>
                <c:pt idx="56">
                  <c:v>4055850</c:v>
                </c:pt>
                <c:pt idx="57">
                  <c:v>4044613</c:v>
                </c:pt>
                <c:pt idx="58">
                  <c:v>4048431</c:v>
                </c:pt>
                <c:pt idx="59">
                  <c:v>4064476</c:v>
                </c:pt>
                <c:pt idx="60">
                  <c:v>4068845</c:v>
                </c:pt>
                <c:pt idx="61">
                  <c:v>4080358</c:v>
                </c:pt>
                <c:pt idx="62">
                  <c:v>4112511</c:v>
                </c:pt>
                <c:pt idx="63">
                  <c:v>4138990</c:v>
                </c:pt>
                <c:pt idx="64">
                  <c:v>4156867</c:v>
                </c:pt>
                <c:pt idx="65">
                  <c:v>4171066</c:v>
                </c:pt>
                <c:pt idx="66">
                  <c:v>4184934</c:v>
                </c:pt>
                <c:pt idx="67">
                  <c:v>4194169</c:v>
                </c:pt>
                <c:pt idx="68">
                  <c:v>4215522</c:v>
                </c:pt>
                <c:pt idx="69">
                  <c:v>4232121</c:v>
                </c:pt>
                <c:pt idx="70">
                  <c:v>4258586</c:v>
                </c:pt>
                <c:pt idx="71">
                  <c:v>4284968</c:v>
                </c:pt>
                <c:pt idx="72">
                  <c:v>4305998</c:v>
                </c:pt>
                <c:pt idx="73">
                  <c:v>4332387</c:v>
                </c:pt>
                <c:pt idx="74">
                  <c:v>4358796</c:v>
                </c:pt>
                <c:pt idx="75">
                  <c:v>4383238</c:v>
                </c:pt>
                <c:pt idx="76">
                  <c:v>4409632</c:v>
                </c:pt>
                <c:pt idx="77">
                  <c:v>4439728</c:v>
                </c:pt>
                <c:pt idx="78">
                  <c:v>4462471</c:v>
                </c:pt>
                <c:pt idx="79">
                  <c:v>4494453</c:v>
                </c:pt>
                <c:pt idx="80">
                  <c:v>4523479</c:v>
                </c:pt>
                <c:pt idx="81">
                  <c:v>4547752</c:v>
                </c:pt>
                <c:pt idx="82">
                  <c:v>4573144</c:v>
                </c:pt>
                <c:pt idx="83">
                  <c:v>4598302</c:v>
                </c:pt>
                <c:pt idx="84">
                  <c:v>4617899</c:v>
                </c:pt>
                <c:pt idx="85">
                  <c:v>4652986</c:v>
                </c:pt>
                <c:pt idx="86">
                  <c:v>4680047</c:v>
                </c:pt>
                <c:pt idx="87">
                  <c:v>4692221</c:v>
                </c:pt>
                <c:pt idx="88">
                  <c:v>4718830</c:v>
                </c:pt>
                <c:pt idx="89">
                  <c:v>4731105</c:v>
                </c:pt>
                <c:pt idx="90">
                  <c:v>4742449</c:v>
                </c:pt>
                <c:pt idx="91">
                  <c:v>4765762</c:v>
                </c:pt>
                <c:pt idx="92">
                  <c:v>4776346</c:v>
                </c:pt>
                <c:pt idx="93">
                  <c:v>4796264</c:v>
                </c:pt>
                <c:pt idx="94">
                  <c:v>4816109</c:v>
                </c:pt>
                <c:pt idx="95">
                  <c:v>4826390</c:v>
                </c:pt>
                <c:pt idx="96">
                  <c:v>4846708</c:v>
                </c:pt>
                <c:pt idx="97">
                  <c:v>4848298</c:v>
                </c:pt>
                <c:pt idx="98">
                  <c:v>4855896</c:v>
                </c:pt>
                <c:pt idx="99">
                  <c:v>4871501</c:v>
                </c:pt>
                <c:pt idx="100">
                  <c:v>4890091</c:v>
                </c:pt>
                <c:pt idx="101">
                  <c:v>4903914</c:v>
                </c:pt>
                <c:pt idx="102">
                  <c:v>4930383</c:v>
                </c:pt>
                <c:pt idx="103">
                  <c:v>4947625</c:v>
                </c:pt>
                <c:pt idx="104">
                  <c:v>4958379</c:v>
                </c:pt>
                <c:pt idx="105">
                  <c:v>4974861</c:v>
                </c:pt>
                <c:pt idx="106">
                  <c:v>4987808</c:v>
                </c:pt>
                <c:pt idx="107">
                  <c:v>5002918</c:v>
                </c:pt>
                <c:pt idx="108">
                  <c:v>5010850</c:v>
                </c:pt>
                <c:pt idx="109">
                  <c:v>5017265</c:v>
                </c:pt>
                <c:pt idx="110">
                  <c:v>5028525</c:v>
                </c:pt>
                <c:pt idx="111">
                  <c:v>5051527</c:v>
                </c:pt>
                <c:pt idx="112">
                  <c:v>5073707</c:v>
                </c:pt>
                <c:pt idx="113">
                  <c:v>5092324</c:v>
                </c:pt>
                <c:pt idx="114">
                  <c:v>5113270</c:v>
                </c:pt>
                <c:pt idx="115">
                  <c:v>5129707</c:v>
                </c:pt>
                <c:pt idx="116">
                  <c:v>5154910</c:v>
                </c:pt>
                <c:pt idx="117">
                  <c:v>5177673</c:v>
                </c:pt>
                <c:pt idx="118">
                  <c:v>5192894</c:v>
                </c:pt>
                <c:pt idx="119">
                  <c:v>5217688</c:v>
                </c:pt>
                <c:pt idx="120">
                  <c:v>5232703</c:v>
                </c:pt>
                <c:pt idx="121">
                  <c:v>5240933</c:v>
                </c:pt>
                <c:pt idx="122">
                  <c:v>5254370</c:v>
                </c:pt>
                <c:pt idx="123">
                  <c:v>5262665</c:v>
                </c:pt>
                <c:pt idx="124">
                  <c:v>5268367</c:v>
                </c:pt>
                <c:pt idx="125">
                  <c:v>5284978</c:v>
                </c:pt>
                <c:pt idx="126">
                  <c:v>5301366</c:v>
                </c:pt>
                <c:pt idx="127">
                  <c:v>5307963</c:v>
                </c:pt>
                <c:pt idx="128">
                  <c:v>5319217</c:v>
                </c:pt>
                <c:pt idx="129">
                  <c:v>5327259</c:v>
                </c:pt>
                <c:pt idx="130">
                  <c:v>5334325</c:v>
                </c:pt>
                <c:pt idx="131">
                  <c:v>5350925</c:v>
                </c:pt>
                <c:pt idx="132">
                  <c:v>5354313</c:v>
                </c:pt>
                <c:pt idx="133">
                  <c:v>5380712</c:v>
                </c:pt>
                <c:pt idx="134">
                  <c:v>5395152</c:v>
                </c:pt>
                <c:pt idx="135">
                  <c:v>5406425</c:v>
                </c:pt>
                <c:pt idx="136">
                  <c:v>5411465</c:v>
                </c:pt>
                <c:pt idx="137">
                  <c:v>5426201</c:v>
                </c:pt>
                <c:pt idx="138">
                  <c:v>5428435</c:v>
                </c:pt>
                <c:pt idx="139">
                  <c:v>5441987</c:v>
                </c:pt>
                <c:pt idx="140">
                  <c:v>5457742</c:v>
                </c:pt>
                <c:pt idx="141">
                  <c:v>5464258</c:v>
                </c:pt>
                <c:pt idx="142">
                  <c:v>5485208</c:v>
                </c:pt>
                <c:pt idx="143">
                  <c:v>5506177</c:v>
                </c:pt>
                <c:pt idx="144">
                  <c:v>5526378</c:v>
                </c:pt>
                <c:pt idx="145">
                  <c:v>5529738</c:v>
                </c:pt>
                <c:pt idx="146">
                  <c:v>5552013</c:v>
                </c:pt>
                <c:pt idx="147">
                  <c:v>5566725</c:v>
                </c:pt>
                <c:pt idx="148">
                  <c:v>5591254</c:v>
                </c:pt>
                <c:pt idx="149">
                  <c:v>5608239</c:v>
                </c:pt>
                <c:pt idx="150">
                  <c:v>5621553</c:v>
                </c:pt>
                <c:pt idx="151">
                  <c:v>5640111</c:v>
                </c:pt>
                <c:pt idx="152">
                  <c:v>5661214</c:v>
                </c:pt>
                <c:pt idx="153">
                  <c:v>5683997</c:v>
                </c:pt>
                <c:pt idx="154">
                  <c:v>5714413</c:v>
                </c:pt>
                <c:pt idx="155">
                  <c:v>5732863</c:v>
                </c:pt>
                <c:pt idx="156">
                  <c:v>5755118</c:v>
                </c:pt>
                <c:pt idx="157">
                  <c:v>5772120</c:v>
                </c:pt>
                <c:pt idx="158">
                  <c:v>5797379</c:v>
                </c:pt>
                <c:pt idx="159">
                  <c:v>5811946</c:v>
                </c:pt>
                <c:pt idx="160">
                  <c:v>5845485</c:v>
                </c:pt>
                <c:pt idx="161">
                  <c:v>5870951</c:v>
                </c:pt>
                <c:pt idx="162">
                  <c:v>5900630</c:v>
                </c:pt>
                <c:pt idx="163">
                  <c:v>5930721</c:v>
                </c:pt>
                <c:pt idx="164">
                  <c:v>5937930</c:v>
                </c:pt>
                <c:pt idx="165">
                  <c:v>5965159</c:v>
                </c:pt>
                <c:pt idx="166">
                  <c:v>5985422</c:v>
                </c:pt>
                <c:pt idx="167">
                  <c:v>5983129</c:v>
                </c:pt>
                <c:pt idx="168">
                  <c:v>5994103</c:v>
                </c:pt>
                <c:pt idx="169">
                  <c:v>5999565</c:v>
                </c:pt>
                <c:pt idx="170">
                  <c:v>6003289</c:v>
                </c:pt>
                <c:pt idx="171">
                  <c:v>6027996</c:v>
                </c:pt>
                <c:pt idx="172">
                  <c:v>6042298</c:v>
                </c:pt>
                <c:pt idx="173">
                  <c:v>6048770</c:v>
                </c:pt>
                <c:pt idx="174">
                  <c:v>6071001</c:v>
                </c:pt>
                <c:pt idx="175">
                  <c:v>6091473</c:v>
                </c:pt>
                <c:pt idx="176">
                  <c:v>6106573</c:v>
                </c:pt>
                <c:pt idx="177">
                  <c:v>6124689</c:v>
                </c:pt>
                <c:pt idx="178">
                  <c:v>6138207</c:v>
                </c:pt>
                <c:pt idx="179">
                  <c:v>6169122</c:v>
                </c:pt>
                <c:pt idx="180">
                  <c:v>6194692</c:v>
                </c:pt>
                <c:pt idx="181">
                  <c:v>6233417</c:v>
                </c:pt>
                <c:pt idx="182">
                  <c:v>6197563</c:v>
                </c:pt>
                <c:pt idx="183">
                  <c:v>6100733</c:v>
                </c:pt>
                <c:pt idx="184">
                  <c:v>6064234</c:v>
                </c:pt>
                <c:pt idx="185">
                  <c:v>6084333</c:v>
                </c:pt>
                <c:pt idx="186">
                  <c:v>6107001</c:v>
                </c:pt>
                <c:pt idx="187">
                  <c:v>6112874</c:v>
                </c:pt>
                <c:pt idx="188">
                  <c:v>6152757</c:v>
                </c:pt>
                <c:pt idx="189">
                  <c:v>6185555</c:v>
                </c:pt>
                <c:pt idx="190">
                  <c:v>6198530</c:v>
                </c:pt>
                <c:pt idx="191">
                  <c:v>6223300</c:v>
                </c:pt>
                <c:pt idx="192">
                  <c:v>6258592</c:v>
                </c:pt>
                <c:pt idx="193">
                  <c:v>6268465</c:v>
                </c:pt>
                <c:pt idx="194">
                  <c:v>6419837</c:v>
                </c:pt>
                <c:pt idx="195">
                  <c:v>6635303</c:v>
                </c:pt>
                <c:pt idx="196">
                  <c:v>6769211</c:v>
                </c:pt>
                <c:pt idx="197">
                  <c:v>6867608</c:v>
                </c:pt>
                <c:pt idx="198">
                  <c:v>6948431</c:v>
                </c:pt>
                <c:pt idx="199">
                  <c:v>7028117</c:v>
                </c:pt>
                <c:pt idx="200">
                  <c:v>7098115</c:v>
                </c:pt>
                <c:pt idx="201">
                  <c:v>7173797</c:v>
                </c:pt>
                <c:pt idx="202">
                  <c:v>7275368</c:v>
                </c:pt>
                <c:pt idx="203">
                  <c:v>7366214</c:v>
                </c:pt>
                <c:pt idx="204">
                  <c:v>7433846</c:v>
                </c:pt>
                <c:pt idx="205">
                  <c:v>7521708</c:v>
                </c:pt>
                <c:pt idx="206">
                  <c:v>7573513</c:v>
                </c:pt>
                <c:pt idx="207">
                  <c:v>7629240</c:v>
                </c:pt>
                <c:pt idx="208">
                  <c:v>7692101</c:v>
                </c:pt>
                <c:pt idx="209">
                  <c:v>7753497</c:v>
                </c:pt>
                <c:pt idx="210">
                  <c:v>7808202</c:v>
                </c:pt>
                <c:pt idx="211">
                  <c:v>7880605</c:v>
                </c:pt>
                <c:pt idx="212">
                  <c:v>7939502</c:v>
                </c:pt>
                <c:pt idx="213">
                  <c:v>7992889</c:v>
                </c:pt>
                <c:pt idx="214">
                  <c:v>8031687</c:v>
                </c:pt>
                <c:pt idx="215">
                  <c:v>8070945</c:v>
                </c:pt>
                <c:pt idx="216">
                  <c:v>8116219</c:v>
                </c:pt>
                <c:pt idx="217">
                  <c:v>8148478</c:v>
                </c:pt>
                <c:pt idx="218">
                  <c:v>8164946</c:v>
                </c:pt>
                <c:pt idx="219">
                  <c:v>8163013</c:v>
                </c:pt>
                <c:pt idx="220">
                  <c:v>8185855</c:v>
                </c:pt>
                <c:pt idx="221">
                  <c:v>8197805</c:v>
                </c:pt>
                <c:pt idx="222">
                  <c:v>8211610</c:v>
                </c:pt>
                <c:pt idx="223">
                  <c:v>8234402</c:v>
                </c:pt>
                <c:pt idx="224">
                  <c:v>8258984</c:v>
                </c:pt>
                <c:pt idx="225">
                  <c:v>8275099</c:v>
                </c:pt>
                <c:pt idx="226">
                  <c:v>8302923</c:v>
                </c:pt>
                <c:pt idx="227">
                  <c:v>8332835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14F-48BD-9F42-EDA74A096D3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756046687"/>
        <c:axId val="756057087"/>
        <c:extLst>
          <c:ext xmlns:c15="http://schemas.microsoft.com/office/drawing/2012/chart" uri="{02D57815-91ED-43cb-92C2-25804820EDAC}">
            <c15:filteredBar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'[Cyclical Analysis and Leading Indicators.xlsx]Retail Sales'!$B$1</c15:sqref>
                        </c15:formulaRef>
                      </c:ext>
                    </c:extLst>
                    <c:strCache>
                      <c:ptCount val="1"/>
                      <c:pt idx="0">
                        <c:v>Monthly</c:v>
                      </c:pt>
                    </c:strCache>
                  </c:strRef>
                </c:tx>
                <c:spPr>
                  <a:solidFill>
                    <a:schemeClr val="accent1"/>
                  </a:solidFill>
                  <a:ln>
                    <a:noFill/>
                  </a:ln>
                  <a:effectLst/>
                </c:spPr>
                <c:invertIfNegative val="0"/>
                <c:cat>
                  <c:numRef>
                    <c:extLst>
                      <c:ext uri="{02D57815-91ED-43cb-92C2-25804820EDAC}">
                        <c15:formulaRef>
                          <c15:sqref>'[Cyclical Analysis and Leading Indicators.xlsx]Retail Sales'!$A$2:$A$230</c15:sqref>
                        </c15:formulaRef>
                      </c:ext>
                    </c:extLst>
                    <c:numCache>
                      <c:formatCode>mmm\-yy</c:formatCode>
                      <c:ptCount val="229"/>
                      <c:pt idx="0">
                        <c:v>38353</c:v>
                      </c:pt>
                      <c:pt idx="1">
                        <c:v>38384</c:v>
                      </c:pt>
                      <c:pt idx="2">
                        <c:v>38412</c:v>
                      </c:pt>
                      <c:pt idx="3">
                        <c:v>38443</c:v>
                      </c:pt>
                      <c:pt idx="4">
                        <c:v>38473</c:v>
                      </c:pt>
                      <c:pt idx="5">
                        <c:v>38504</c:v>
                      </c:pt>
                      <c:pt idx="6">
                        <c:v>38534</c:v>
                      </c:pt>
                      <c:pt idx="7">
                        <c:v>38565</c:v>
                      </c:pt>
                      <c:pt idx="8">
                        <c:v>38596</c:v>
                      </c:pt>
                      <c:pt idx="9">
                        <c:v>38626</c:v>
                      </c:pt>
                      <c:pt idx="10">
                        <c:v>38657</c:v>
                      </c:pt>
                      <c:pt idx="11">
                        <c:v>38687</c:v>
                      </c:pt>
                      <c:pt idx="12">
                        <c:v>38718</c:v>
                      </c:pt>
                      <c:pt idx="13">
                        <c:v>38749</c:v>
                      </c:pt>
                      <c:pt idx="14">
                        <c:v>38777</c:v>
                      </c:pt>
                      <c:pt idx="15">
                        <c:v>38808</c:v>
                      </c:pt>
                      <c:pt idx="16">
                        <c:v>38838</c:v>
                      </c:pt>
                      <c:pt idx="17">
                        <c:v>38869</c:v>
                      </c:pt>
                      <c:pt idx="18">
                        <c:v>38899</c:v>
                      </c:pt>
                      <c:pt idx="19">
                        <c:v>38930</c:v>
                      </c:pt>
                      <c:pt idx="20">
                        <c:v>38961</c:v>
                      </c:pt>
                      <c:pt idx="21">
                        <c:v>38991</c:v>
                      </c:pt>
                      <c:pt idx="22">
                        <c:v>39022</c:v>
                      </c:pt>
                      <c:pt idx="23">
                        <c:v>39052</c:v>
                      </c:pt>
                      <c:pt idx="24">
                        <c:v>39083</c:v>
                      </c:pt>
                      <c:pt idx="25">
                        <c:v>39114</c:v>
                      </c:pt>
                      <c:pt idx="26">
                        <c:v>39142</c:v>
                      </c:pt>
                      <c:pt idx="27">
                        <c:v>39173</c:v>
                      </c:pt>
                      <c:pt idx="28">
                        <c:v>39203</c:v>
                      </c:pt>
                      <c:pt idx="29">
                        <c:v>39234</c:v>
                      </c:pt>
                      <c:pt idx="30">
                        <c:v>39264</c:v>
                      </c:pt>
                      <c:pt idx="31">
                        <c:v>39295</c:v>
                      </c:pt>
                      <c:pt idx="32">
                        <c:v>39326</c:v>
                      </c:pt>
                      <c:pt idx="33">
                        <c:v>39356</c:v>
                      </c:pt>
                      <c:pt idx="34">
                        <c:v>39387</c:v>
                      </c:pt>
                      <c:pt idx="35">
                        <c:v>39417</c:v>
                      </c:pt>
                      <c:pt idx="36">
                        <c:v>39448</c:v>
                      </c:pt>
                      <c:pt idx="37">
                        <c:v>39479</c:v>
                      </c:pt>
                      <c:pt idx="38">
                        <c:v>39508</c:v>
                      </c:pt>
                      <c:pt idx="39">
                        <c:v>39539</c:v>
                      </c:pt>
                      <c:pt idx="40">
                        <c:v>39569</c:v>
                      </c:pt>
                      <c:pt idx="41">
                        <c:v>39600</c:v>
                      </c:pt>
                      <c:pt idx="42">
                        <c:v>39630</c:v>
                      </c:pt>
                      <c:pt idx="43">
                        <c:v>39661</c:v>
                      </c:pt>
                      <c:pt idx="44">
                        <c:v>39692</c:v>
                      </c:pt>
                      <c:pt idx="45">
                        <c:v>39722</c:v>
                      </c:pt>
                      <c:pt idx="46">
                        <c:v>39753</c:v>
                      </c:pt>
                      <c:pt idx="47">
                        <c:v>39783</c:v>
                      </c:pt>
                      <c:pt idx="48">
                        <c:v>39814</c:v>
                      </c:pt>
                      <c:pt idx="49">
                        <c:v>39845</c:v>
                      </c:pt>
                      <c:pt idx="50">
                        <c:v>39873</c:v>
                      </c:pt>
                      <c:pt idx="51">
                        <c:v>39904</c:v>
                      </c:pt>
                      <c:pt idx="52">
                        <c:v>39934</c:v>
                      </c:pt>
                      <c:pt idx="53">
                        <c:v>39965</c:v>
                      </c:pt>
                      <c:pt idx="54">
                        <c:v>39995</c:v>
                      </c:pt>
                      <c:pt idx="55">
                        <c:v>40026</c:v>
                      </c:pt>
                      <c:pt idx="56">
                        <c:v>40057</c:v>
                      </c:pt>
                      <c:pt idx="57">
                        <c:v>40087</c:v>
                      </c:pt>
                      <c:pt idx="58">
                        <c:v>40118</c:v>
                      </c:pt>
                      <c:pt idx="59">
                        <c:v>40148</c:v>
                      </c:pt>
                      <c:pt idx="60">
                        <c:v>40179</c:v>
                      </c:pt>
                      <c:pt idx="61">
                        <c:v>40210</c:v>
                      </c:pt>
                      <c:pt idx="62">
                        <c:v>40238</c:v>
                      </c:pt>
                      <c:pt idx="63">
                        <c:v>40269</c:v>
                      </c:pt>
                      <c:pt idx="64">
                        <c:v>40299</c:v>
                      </c:pt>
                      <c:pt idx="65">
                        <c:v>40330</c:v>
                      </c:pt>
                      <c:pt idx="66">
                        <c:v>40360</c:v>
                      </c:pt>
                      <c:pt idx="67">
                        <c:v>40391</c:v>
                      </c:pt>
                      <c:pt idx="68">
                        <c:v>40422</c:v>
                      </c:pt>
                      <c:pt idx="69">
                        <c:v>40452</c:v>
                      </c:pt>
                      <c:pt idx="70">
                        <c:v>40483</c:v>
                      </c:pt>
                      <c:pt idx="71">
                        <c:v>40513</c:v>
                      </c:pt>
                      <c:pt idx="72">
                        <c:v>40544</c:v>
                      </c:pt>
                      <c:pt idx="73">
                        <c:v>40575</c:v>
                      </c:pt>
                      <c:pt idx="74">
                        <c:v>40603</c:v>
                      </c:pt>
                      <c:pt idx="75">
                        <c:v>40634</c:v>
                      </c:pt>
                      <c:pt idx="76">
                        <c:v>40664</c:v>
                      </c:pt>
                      <c:pt idx="77">
                        <c:v>40695</c:v>
                      </c:pt>
                      <c:pt idx="78">
                        <c:v>40725</c:v>
                      </c:pt>
                      <c:pt idx="79">
                        <c:v>40756</c:v>
                      </c:pt>
                      <c:pt idx="80">
                        <c:v>40787</c:v>
                      </c:pt>
                      <c:pt idx="81">
                        <c:v>40817</c:v>
                      </c:pt>
                      <c:pt idx="82">
                        <c:v>40848</c:v>
                      </c:pt>
                      <c:pt idx="83">
                        <c:v>40878</c:v>
                      </c:pt>
                      <c:pt idx="84">
                        <c:v>40909</c:v>
                      </c:pt>
                      <c:pt idx="85">
                        <c:v>40940</c:v>
                      </c:pt>
                      <c:pt idx="86">
                        <c:v>40969</c:v>
                      </c:pt>
                      <c:pt idx="87">
                        <c:v>41000</c:v>
                      </c:pt>
                      <c:pt idx="88">
                        <c:v>41030</c:v>
                      </c:pt>
                      <c:pt idx="89">
                        <c:v>41061</c:v>
                      </c:pt>
                      <c:pt idx="90">
                        <c:v>41091</c:v>
                      </c:pt>
                      <c:pt idx="91">
                        <c:v>41122</c:v>
                      </c:pt>
                      <c:pt idx="92">
                        <c:v>41153</c:v>
                      </c:pt>
                      <c:pt idx="93">
                        <c:v>41183</c:v>
                      </c:pt>
                      <c:pt idx="94">
                        <c:v>41214</c:v>
                      </c:pt>
                      <c:pt idx="95">
                        <c:v>41244</c:v>
                      </c:pt>
                      <c:pt idx="96">
                        <c:v>41275</c:v>
                      </c:pt>
                      <c:pt idx="97">
                        <c:v>41306</c:v>
                      </c:pt>
                      <c:pt idx="98">
                        <c:v>41334</c:v>
                      </c:pt>
                      <c:pt idx="99">
                        <c:v>41365</c:v>
                      </c:pt>
                      <c:pt idx="100">
                        <c:v>41395</c:v>
                      </c:pt>
                      <c:pt idx="101">
                        <c:v>41426</c:v>
                      </c:pt>
                      <c:pt idx="102">
                        <c:v>41456</c:v>
                      </c:pt>
                      <c:pt idx="103">
                        <c:v>41487</c:v>
                      </c:pt>
                      <c:pt idx="104">
                        <c:v>41518</c:v>
                      </c:pt>
                      <c:pt idx="105">
                        <c:v>41548</c:v>
                      </c:pt>
                      <c:pt idx="106">
                        <c:v>41579</c:v>
                      </c:pt>
                      <c:pt idx="107">
                        <c:v>41609</c:v>
                      </c:pt>
                      <c:pt idx="108">
                        <c:v>41640</c:v>
                      </c:pt>
                      <c:pt idx="109">
                        <c:v>41671</c:v>
                      </c:pt>
                      <c:pt idx="110">
                        <c:v>41699</c:v>
                      </c:pt>
                      <c:pt idx="111">
                        <c:v>41730</c:v>
                      </c:pt>
                      <c:pt idx="112">
                        <c:v>41760</c:v>
                      </c:pt>
                      <c:pt idx="113">
                        <c:v>41791</c:v>
                      </c:pt>
                      <c:pt idx="114">
                        <c:v>41821</c:v>
                      </c:pt>
                      <c:pt idx="115">
                        <c:v>41852</c:v>
                      </c:pt>
                      <c:pt idx="116">
                        <c:v>41883</c:v>
                      </c:pt>
                      <c:pt idx="117">
                        <c:v>41913</c:v>
                      </c:pt>
                      <c:pt idx="118">
                        <c:v>41944</c:v>
                      </c:pt>
                      <c:pt idx="119">
                        <c:v>41974</c:v>
                      </c:pt>
                      <c:pt idx="120">
                        <c:v>42005</c:v>
                      </c:pt>
                      <c:pt idx="121">
                        <c:v>42036</c:v>
                      </c:pt>
                      <c:pt idx="122">
                        <c:v>42064</c:v>
                      </c:pt>
                      <c:pt idx="123">
                        <c:v>42095</c:v>
                      </c:pt>
                      <c:pt idx="124">
                        <c:v>42125</c:v>
                      </c:pt>
                      <c:pt idx="125">
                        <c:v>42156</c:v>
                      </c:pt>
                      <c:pt idx="126">
                        <c:v>42186</c:v>
                      </c:pt>
                      <c:pt idx="127">
                        <c:v>42217</c:v>
                      </c:pt>
                      <c:pt idx="128">
                        <c:v>42248</c:v>
                      </c:pt>
                      <c:pt idx="129">
                        <c:v>42278</c:v>
                      </c:pt>
                      <c:pt idx="130">
                        <c:v>42309</c:v>
                      </c:pt>
                      <c:pt idx="131">
                        <c:v>42339</c:v>
                      </c:pt>
                      <c:pt idx="132">
                        <c:v>42370</c:v>
                      </c:pt>
                      <c:pt idx="133">
                        <c:v>42401</c:v>
                      </c:pt>
                      <c:pt idx="134">
                        <c:v>42430</c:v>
                      </c:pt>
                      <c:pt idx="135">
                        <c:v>42461</c:v>
                      </c:pt>
                      <c:pt idx="136">
                        <c:v>42491</c:v>
                      </c:pt>
                      <c:pt idx="137">
                        <c:v>42522</c:v>
                      </c:pt>
                      <c:pt idx="138">
                        <c:v>42552</c:v>
                      </c:pt>
                      <c:pt idx="139">
                        <c:v>42583</c:v>
                      </c:pt>
                      <c:pt idx="140">
                        <c:v>42614</c:v>
                      </c:pt>
                      <c:pt idx="141">
                        <c:v>42644</c:v>
                      </c:pt>
                      <c:pt idx="142">
                        <c:v>42675</c:v>
                      </c:pt>
                      <c:pt idx="143">
                        <c:v>42705</c:v>
                      </c:pt>
                      <c:pt idx="144">
                        <c:v>42736</c:v>
                      </c:pt>
                      <c:pt idx="145">
                        <c:v>42767</c:v>
                      </c:pt>
                      <c:pt idx="146">
                        <c:v>42795</c:v>
                      </c:pt>
                      <c:pt idx="147">
                        <c:v>42826</c:v>
                      </c:pt>
                      <c:pt idx="148">
                        <c:v>42856</c:v>
                      </c:pt>
                      <c:pt idx="149">
                        <c:v>42887</c:v>
                      </c:pt>
                      <c:pt idx="150">
                        <c:v>42917</c:v>
                      </c:pt>
                      <c:pt idx="151">
                        <c:v>42948</c:v>
                      </c:pt>
                      <c:pt idx="152">
                        <c:v>42979</c:v>
                      </c:pt>
                      <c:pt idx="153">
                        <c:v>43009</c:v>
                      </c:pt>
                      <c:pt idx="154">
                        <c:v>43040</c:v>
                      </c:pt>
                      <c:pt idx="155">
                        <c:v>43070</c:v>
                      </c:pt>
                      <c:pt idx="156">
                        <c:v>43101</c:v>
                      </c:pt>
                      <c:pt idx="157">
                        <c:v>43132</c:v>
                      </c:pt>
                      <c:pt idx="158">
                        <c:v>43160</c:v>
                      </c:pt>
                      <c:pt idx="159">
                        <c:v>43191</c:v>
                      </c:pt>
                      <c:pt idx="160">
                        <c:v>43221</c:v>
                      </c:pt>
                      <c:pt idx="161">
                        <c:v>43252</c:v>
                      </c:pt>
                      <c:pt idx="162">
                        <c:v>43282</c:v>
                      </c:pt>
                      <c:pt idx="163">
                        <c:v>43313</c:v>
                      </c:pt>
                      <c:pt idx="164">
                        <c:v>43344</c:v>
                      </c:pt>
                      <c:pt idx="165">
                        <c:v>43374</c:v>
                      </c:pt>
                      <c:pt idx="166">
                        <c:v>43405</c:v>
                      </c:pt>
                      <c:pt idx="167">
                        <c:v>43435</c:v>
                      </c:pt>
                      <c:pt idx="168">
                        <c:v>43466</c:v>
                      </c:pt>
                      <c:pt idx="169">
                        <c:v>43497</c:v>
                      </c:pt>
                      <c:pt idx="170">
                        <c:v>43525</c:v>
                      </c:pt>
                      <c:pt idx="171">
                        <c:v>43556</c:v>
                      </c:pt>
                      <c:pt idx="172">
                        <c:v>43586</c:v>
                      </c:pt>
                      <c:pt idx="173">
                        <c:v>43617</c:v>
                      </c:pt>
                      <c:pt idx="174">
                        <c:v>43647</c:v>
                      </c:pt>
                      <c:pt idx="175">
                        <c:v>43678</c:v>
                      </c:pt>
                      <c:pt idx="176">
                        <c:v>43709</c:v>
                      </c:pt>
                      <c:pt idx="177">
                        <c:v>43739</c:v>
                      </c:pt>
                      <c:pt idx="178">
                        <c:v>43770</c:v>
                      </c:pt>
                      <c:pt idx="179">
                        <c:v>43800</c:v>
                      </c:pt>
                      <c:pt idx="180">
                        <c:v>43831</c:v>
                      </c:pt>
                      <c:pt idx="181">
                        <c:v>43862</c:v>
                      </c:pt>
                      <c:pt idx="182">
                        <c:v>43891</c:v>
                      </c:pt>
                      <c:pt idx="183">
                        <c:v>43922</c:v>
                      </c:pt>
                      <c:pt idx="184">
                        <c:v>43952</c:v>
                      </c:pt>
                      <c:pt idx="185">
                        <c:v>43983</c:v>
                      </c:pt>
                      <c:pt idx="186">
                        <c:v>44013</c:v>
                      </c:pt>
                      <c:pt idx="187">
                        <c:v>44044</c:v>
                      </c:pt>
                      <c:pt idx="188">
                        <c:v>44075</c:v>
                      </c:pt>
                      <c:pt idx="189">
                        <c:v>44105</c:v>
                      </c:pt>
                      <c:pt idx="190">
                        <c:v>44136</c:v>
                      </c:pt>
                      <c:pt idx="191">
                        <c:v>44166</c:v>
                      </c:pt>
                      <c:pt idx="192">
                        <c:v>44197</c:v>
                      </c:pt>
                      <c:pt idx="193">
                        <c:v>44228</c:v>
                      </c:pt>
                      <c:pt idx="194">
                        <c:v>44256</c:v>
                      </c:pt>
                      <c:pt idx="195">
                        <c:v>44287</c:v>
                      </c:pt>
                      <c:pt idx="196">
                        <c:v>44317</c:v>
                      </c:pt>
                      <c:pt idx="197">
                        <c:v>44348</c:v>
                      </c:pt>
                      <c:pt idx="198">
                        <c:v>44378</c:v>
                      </c:pt>
                      <c:pt idx="199">
                        <c:v>44409</c:v>
                      </c:pt>
                      <c:pt idx="200">
                        <c:v>44440</c:v>
                      </c:pt>
                      <c:pt idx="201">
                        <c:v>44470</c:v>
                      </c:pt>
                      <c:pt idx="202">
                        <c:v>44501</c:v>
                      </c:pt>
                      <c:pt idx="203">
                        <c:v>44531</c:v>
                      </c:pt>
                      <c:pt idx="204">
                        <c:v>44562</c:v>
                      </c:pt>
                      <c:pt idx="205">
                        <c:v>44593</c:v>
                      </c:pt>
                      <c:pt idx="206">
                        <c:v>44621</c:v>
                      </c:pt>
                      <c:pt idx="207">
                        <c:v>44652</c:v>
                      </c:pt>
                      <c:pt idx="208">
                        <c:v>44682</c:v>
                      </c:pt>
                      <c:pt idx="209">
                        <c:v>44713</c:v>
                      </c:pt>
                      <c:pt idx="210">
                        <c:v>44743</c:v>
                      </c:pt>
                      <c:pt idx="211">
                        <c:v>44774</c:v>
                      </c:pt>
                      <c:pt idx="212">
                        <c:v>44805</c:v>
                      </c:pt>
                      <c:pt idx="213">
                        <c:v>44835</c:v>
                      </c:pt>
                      <c:pt idx="214">
                        <c:v>44866</c:v>
                      </c:pt>
                      <c:pt idx="215">
                        <c:v>44896</c:v>
                      </c:pt>
                      <c:pt idx="216">
                        <c:v>44927</c:v>
                      </c:pt>
                      <c:pt idx="217">
                        <c:v>44958</c:v>
                      </c:pt>
                      <c:pt idx="218">
                        <c:v>44986</c:v>
                      </c:pt>
                      <c:pt idx="219">
                        <c:v>45017</c:v>
                      </c:pt>
                      <c:pt idx="220">
                        <c:v>45047</c:v>
                      </c:pt>
                      <c:pt idx="221">
                        <c:v>45078</c:v>
                      </c:pt>
                      <c:pt idx="222">
                        <c:v>45108</c:v>
                      </c:pt>
                      <c:pt idx="223">
                        <c:v>45139</c:v>
                      </c:pt>
                      <c:pt idx="224">
                        <c:v>45170</c:v>
                      </c:pt>
                      <c:pt idx="225">
                        <c:v>45200</c:v>
                      </c:pt>
                      <c:pt idx="226">
                        <c:v>45231</c:v>
                      </c:pt>
                      <c:pt idx="227">
                        <c:v>45261</c:v>
                      </c:pt>
                      <c:pt idx="228">
                        <c:v>45292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'[Cyclical Analysis and Leading Indicators.xlsx]Retail Sales'!$B$2:$B$217</c15:sqref>
                        </c15:formulaRef>
                      </c:ext>
                    </c:extLst>
                    <c:numCache>
                      <c:formatCode>General</c:formatCode>
                      <c:ptCount val="216"/>
                      <c:pt idx="0">
                        <c:v>293261</c:v>
                      </c:pt>
                      <c:pt idx="1">
                        <c:v>295062</c:v>
                      </c:pt>
                      <c:pt idx="2">
                        <c:v>339141</c:v>
                      </c:pt>
                      <c:pt idx="3">
                        <c:v>335632</c:v>
                      </c:pt>
                      <c:pt idx="4">
                        <c:v>345348</c:v>
                      </c:pt>
                      <c:pt idx="5">
                        <c:v>350945</c:v>
                      </c:pt>
                      <c:pt idx="6">
                        <c:v>351827</c:v>
                      </c:pt>
                      <c:pt idx="7">
                        <c:v>355701</c:v>
                      </c:pt>
                      <c:pt idx="8">
                        <c:v>333289</c:v>
                      </c:pt>
                      <c:pt idx="9">
                        <c:v>336134</c:v>
                      </c:pt>
                      <c:pt idx="10">
                        <c:v>343798</c:v>
                      </c:pt>
                      <c:pt idx="11">
                        <c:v>405608</c:v>
                      </c:pt>
                      <c:pt idx="12">
                        <c:v>318546</c:v>
                      </c:pt>
                      <c:pt idx="13">
                        <c:v>314051</c:v>
                      </c:pt>
                      <c:pt idx="14">
                        <c:v>361993</c:v>
                      </c:pt>
                      <c:pt idx="15">
                        <c:v>351667</c:v>
                      </c:pt>
                      <c:pt idx="16">
                        <c:v>373560</c:v>
                      </c:pt>
                      <c:pt idx="17">
                        <c:v>366615</c:v>
                      </c:pt>
                      <c:pt idx="18">
                        <c:v>362203</c:v>
                      </c:pt>
                      <c:pt idx="19">
                        <c:v>375795</c:v>
                      </c:pt>
                      <c:pt idx="20">
                        <c:v>346214</c:v>
                      </c:pt>
                      <c:pt idx="21">
                        <c:v>348796</c:v>
                      </c:pt>
                      <c:pt idx="22">
                        <c:v>356928</c:v>
                      </c:pt>
                      <c:pt idx="23">
                        <c:v>417991</c:v>
                      </c:pt>
                      <c:pt idx="24">
                        <c:v>328877</c:v>
                      </c:pt>
                      <c:pt idx="25">
                        <c:v>323162</c:v>
                      </c:pt>
                      <c:pt idx="26">
                        <c:v>374142</c:v>
                      </c:pt>
                      <c:pt idx="27">
                        <c:v>358535</c:v>
                      </c:pt>
                      <c:pt idx="28">
                        <c:v>391512</c:v>
                      </c:pt>
                      <c:pt idx="29">
                        <c:v>376639</c:v>
                      </c:pt>
                      <c:pt idx="30">
                        <c:v>372354</c:v>
                      </c:pt>
                      <c:pt idx="31">
                        <c:v>388016</c:v>
                      </c:pt>
                      <c:pt idx="32">
                        <c:v>353936</c:v>
                      </c:pt>
                      <c:pt idx="33">
                        <c:v>368681</c:v>
                      </c:pt>
                      <c:pt idx="34">
                        <c:v>377802</c:v>
                      </c:pt>
                      <c:pt idx="35">
                        <c:v>426077</c:v>
                      </c:pt>
                      <c:pt idx="36">
                        <c:v>342639</c:v>
                      </c:pt>
                      <c:pt idx="37">
                        <c:v>343893</c:v>
                      </c:pt>
                      <c:pt idx="38">
                        <c:v>372907</c:v>
                      </c:pt>
                      <c:pt idx="39">
                        <c:v>368920</c:v>
                      </c:pt>
                      <c:pt idx="40">
                        <c:v>397956</c:v>
                      </c:pt>
                      <c:pt idx="41">
                        <c:v>378507</c:v>
                      </c:pt>
                      <c:pt idx="42">
                        <c:v>383726</c:v>
                      </c:pt>
                      <c:pt idx="43">
                        <c:v>382862</c:v>
                      </c:pt>
                      <c:pt idx="44">
                        <c:v>350542</c:v>
                      </c:pt>
                      <c:pt idx="45">
                        <c:v>349847</c:v>
                      </c:pt>
                      <c:pt idx="46">
                        <c:v>335545</c:v>
                      </c:pt>
                      <c:pt idx="47">
                        <c:v>384236</c:v>
                      </c:pt>
                      <c:pt idx="48">
                        <c:v>310188</c:v>
                      </c:pt>
                      <c:pt idx="49">
                        <c:v>299412</c:v>
                      </c:pt>
                      <c:pt idx="50">
                        <c:v>328526</c:v>
                      </c:pt>
                      <c:pt idx="51">
                        <c:v>329854</c:v>
                      </c:pt>
                      <c:pt idx="52">
                        <c:v>347728</c:v>
                      </c:pt>
                      <c:pt idx="53">
                        <c:v>344405</c:v>
                      </c:pt>
                      <c:pt idx="54">
                        <c:v>348071</c:v>
                      </c:pt>
                      <c:pt idx="55">
                        <c:v>353392</c:v>
                      </c:pt>
                      <c:pt idx="56">
                        <c:v>324646</c:v>
                      </c:pt>
                      <c:pt idx="57">
                        <c:v>338610</c:v>
                      </c:pt>
                      <c:pt idx="58">
                        <c:v>339363</c:v>
                      </c:pt>
                      <c:pt idx="59">
                        <c:v>400281</c:v>
                      </c:pt>
                      <c:pt idx="60">
                        <c:v>314557</c:v>
                      </c:pt>
                      <c:pt idx="61">
                        <c:v>310925</c:v>
                      </c:pt>
                      <c:pt idx="62">
                        <c:v>360679</c:v>
                      </c:pt>
                      <c:pt idx="63">
                        <c:v>356333</c:v>
                      </c:pt>
                      <c:pt idx="64">
                        <c:v>365605</c:v>
                      </c:pt>
                      <c:pt idx="65">
                        <c:v>358604</c:v>
                      </c:pt>
                      <c:pt idx="66">
                        <c:v>361939</c:v>
                      </c:pt>
                      <c:pt idx="67">
                        <c:v>362627</c:v>
                      </c:pt>
                      <c:pt idx="68">
                        <c:v>345999</c:v>
                      </c:pt>
                      <c:pt idx="69">
                        <c:v>355209</c:v>
                      </c:pt>
                      <c:pt idx="70">
                        <c:v>365828</c:v>
                      </c:pt>
                      <c:pt idx="71">
                        <c:v>426663</c:v>
                      </c:pt>
                      <c:pt idx="72">
                        <c:v>335587</c:v>
                      </c:pt>
                      <c:pt idx="73">
                        <c:v>337314</c:v>
                      </c:pt>
                      <c:pt idx="74">
                        <c:v>387088</c:v>
                      </c:pt>
                      <c:pt idx="75">
                        <c:v>380775</c:v>
                      </c:pt>
                      <c:pt idx="76">
                        <c:v>391999</c:v>
                      </c:pt>
                      <c:pt idx="77">
                        <c:v>388700</c:v>
                      </c:pt>
                      <c:pt idx="78">
                        <c:v>384682</c:v>
                      </c:pt>
                      <c:pt idx="79">
                        <c:v>394609</c:v>
                      </c:pt>
                      <c:pt idx="80">
                        <c:v>375025</c:v>
                      </c:pt>
                      <c:pt idx="81">
                        <c:v>379482</c:v>
                      </c:pt>
                      <c:pt idx="82">
                        <c:v>391220</c:v>
                      </c:pt>
                      <c:pt idx="83">
                        <c:v>451821</c:v>
                      </c:pt>
                      <c:pt idx="84">
                        <c:v>355184</c:v>
                      </c:pt>
                      <c:pt idx="85">
                        <c:v>372401</c:v>
                      </c:pt>
                      <c:pt idx="86">
                        <c:v>414149</c:v>
                      </c:pt>
                      <c:pt idx="87">
                        <c:v>392949</c:v>
                      </c:pt>
                      <c:pt idx="88">
                        <c:v>418608</c:v>
                      </c:pt>
                      <c:pt idx="89">
                        <c:v>400975</c:v>
                      </c:pt>
                      <c:pt idx="90">
                        <c:v>396026</c:v>
                      </c:pt>
                      <c:pt idx="91">
                        <c:v>417922</c:v>
                      </c:pt>
                      <c:pt idx="92">
                        <c:v>385609</c:v>
                      </c:pt>
                      <c:pt idx="93">
                        <c:v>399400</c:v>
                      </c:pt>
                      <c:pt idx="94">
                        <c:v>411065</c:v>
                      </c:pt>
                      <c:pt idx="95">
                        <c:v>462102</c:v>
                      </c:pt>
                      <c:pt idx="96">
                        <c:v>375502</c:v>
                      </c:pt>
                      <c:pt idx="97">
                        <c:v>373991</c:v>
                      </c:pt>
                      <c:pt idx="98">
                        <c:v>421747</c:v>
                      </c:pt>
                      <c:pt idx="99">
                        <c:v>408554</c:v>
                      </c:pt>
                      <c:pt idx="100">
                        <c:v>437198</c:v>
                      </c:pt>
                      <c:pt idx="101">
                        <c:v>414798</c:v>
                      </c:pt>
                      <c:pt idx="102">
                        <c:v>422495</c:v>
                      </c:pt>
                      <c:pt idx="103">
                        <c:v>435164</c:v>
                      </c:pt>
                      <c:pt idx="104">
                        <c:v>396363</c:v>
                      </c:pt>
                      <c:pt idx="105">
                        <c:v>415882</c:v>
                      </c:pt>
                      <c:pt idx="106">
                        <c:v>424012</c:v>
                      </c:pt>
                      <c:pt idx="107">
                        <c:v>477212</c:v>
                      </c:pt>
                      <c:pt idx="108">
                        <c:v>383434</c:v>
                      </c:pt>
                      <c:pt idx="109">
                        <c:v>380406</c:v>
                      </c:pt>
                      <c:pt idx="110">
                        <c:v>433007</c:v>
                      </c:pt>
                      <c:pt idx="111">
                        <c:v>431556</c:v>
                      </c:pt>
                      <c:pt idx="112">
                        <c:v>459378</c:v>
                      </c:pt>
                      <c:pt idx="113">
                        <c:v>433415</c:v>
                      </c:pt>
                      <c:pt idx="114">
                        <c:v>443441</c:v>
                      </c:pt>
                      <c:pt idx="115">
                        <c:v>451601</c:v>
                      </c:pt>
                      <c:pt idx="116">
                        <c:v>421566</c:v>
                      </c:pt>
                      <c:pt idx="117">
                        <c:v>438645</c:v>
                      </c:pt>
                      <c:pt idx="118">
                        <c:v>439233</c:v>
                      </c:pt>
                      <c:pt idx="119">
                        <c:v>502006</c:v>
                      </c:pt>
                      <c:pt idx="120">
                        <c:v>398449</c:v>
                      </c:pt>
                      <c:pt idx="121">
                        <c:v>388636</c:v>
                      </c:pt>
                      <c:pt idx="122">
                        <c:v>446444</c:v>
                      </c:pt>
                      <c:pt idx="123">
                        <c:v>439851</c:v>
                      </c:pt>
                      <c:pt idx="124">
                        <c:v>465080</c:v>
                      </c:pt>
                      <c:pt idx="125">
                        <c:v>450026</c:v>
                      </c:pt>
                      <c:pt idx="126">
                        <c:v>459829</c:v>
                      </c:pt>
                      <c:pt idx="127">
                        <c:v>458198</c:v>
                      </c:pt>
                      <c:pt idx="128">
                        <c:v>432820</c:v>
                      </c:pt>
                      <c:pt idx="129">
                        <c:v>446687</c:v>
                      </c:pt>
                      <c:pt idx="130">
                        <c:v>446299</c:v>
                      </c:pt>
                      <c:pt idx="131">
                        <c:v>518606</c:v>
                      </c:pt>
                      <c:pt idx="132">
                        <c:v>401837</c:v>
                      </c:pt>
                      <c:pt idx="133">
                        <c:v>415035</c:v>
                      </c:pt>
                      <c:pt idx="134">
                        <c:v>460884</c:v>
                      </c:pt>
                      <c:pt idx="135">
                        <c:v>451124</c:v>
                      </c:pt>
                      <c:pt idx="136">
                        <c:v>470120</c:v>
                      </c:pt>
                      <c:pt idx="137">
                        <c:v>464762</c:v>
                      </c:pt>
                      <c:pt idx="138">
                        <c:v>462063</c:v>
                      </c:pt>
                      <c:pt idx="139">
                        <c:v>471750</c:v>
                      </c:pt>
                      <c:pt idx="140">
                        <c:v>448575</c:v>
                      </c:pt>
                      <c:pt idx="141">
                        <c:v>453203</c:v>
                      </c:pt>
                      <c:pt idx="142">
                        <c:v>467249</c:v>
                      </c:pt>
                      <c:pt idx="143">
                        <c:v>539575</c:v>
                      </c:pt>
                      <c:pt idx="144">
                        <c:v>422038</c:v>
                      </c:pt>
                      <c:pt idx="145">
                        <c:v>418395</c:v>
                      </c:pt>
                      <c:pt idx="146">
                        <c:v>483159</c:v>
                      </c:pt>
                      <c:pt idx="147">
                        <c:v>465836</c:v>
                      </c:pt>
                      <c:pt idx="148">
                        <c:v>494649</c:v>
                      </c:pt>
                      <c:pt idx="149">
                        <c:v>481747</c:v>
                      </c:pt>
                      <c:pt idx="150">
                        <c:v>475377</c:v>
                      </c:pt>
                      <c:pt idx="151">
                        <c:v>490308</c:v>
                      </c:pt>
                      <c:pt idx="152">
                        <c:v>469678</c:v>
                      </c:pt>
                      <c:pt idx="153">
                        <c:v>475986</c:v>
                      </c:pt>
                      <c:pt idx="154">
                        <c:v>497665</c:v>
                      </c:pt>
                      <c:pt idx="155">
                        <c:v>558025</c:v>
                      </c:pt>
                      <c:pt idx="156">
                        <c:v>444293</c:v>
                      </c:pt>
                      <c:pt idx="157">
                        <c:v>435397</c:v>
                      </c:pt>
                      <c:pt idx="158">
                        <c:v>508418</c:v>
                      </c:pt>
                      <c:pt idx="159">
                        <c:v>480403</c:v>
                      </c:pt>
                      <c:pt idx="160">
                        <c:v>528188</c:v>
                      </c:pt>
                      <c:pt idx="161">
                        <c:v>507213</c:v>
                      </c:pt>
                      <c:pt idx="162">
                        <c:v>505056</c:v>
                      </c:pt>
                      <c:pt idx="163">
                        <c:v>520399</c:v>
                      </c:pt>
                      <c:pt idx="164">
                        <c:v>476887</c:v>
                      </c:pt>
                      <c:pt idx="165">
                        <c:v>503215</c:v>
                      </c:pt>
                      <c:pt idx="166">
                        <c:v>517928</c:v>
                      </c:pt>
                      <c:pt idx="167">
                        <c:v>555732</c:v>
                      </c:pt>
                      <c:pt idx="168">
                        <c:v>455267</c:v>
                      </c:pt>
                      <c:pt idx="169">
                        <c:v>440859</c:v>
                      </c:pt>
                      <c:pt idx="170">
                        <c:v>512142</c:v>
                      </c:pt>
                      <c:pt idx="171">
                        <c:v>505110</c:v>
                      </c:pt>
                      <c:pt idx="172">
                        <c:v>542490</c:v>
                      </c:pt>
                      <c:pt idx="173">
                        <c:v>513685</c:v>
                      </c:pt>
                      <c:pt idx="174">
                        <c:v>527287</c:v>
                      </c:pt>
                      <c:pt idx="175">
                        <c:v>540871</c:v>
                      </c:pt>
                      <c:pt idx="176">
                        <c:v>491987</c:v>
                      </c:pt>
                      <c:pt idx="177">
                        <c:v>521331</c:v>
                      </c:pt>
                      <c:pt idx="178">
                        <c:v>531446</c:v>
                      </c:pt>
                      <c:pt idx="179">
                        <c:v>586647</c:v>
                      </c:pt>
                      <c:pt idx="180">
                        <c:v>480837</c:v>
                      </c:pt>
                      <c:pt idx="181">
                        <c:v>479584</c:v>
                      </c:pt>
                      <c:pt idx="182">
                        <c:v>476288</c:v>
                      </c:pt>
                      <c:pt idx="183">
                        <c:v>408280</c:v>
                      </c:pt>
                      <c:pt idx="184">
                        <c:v>505991</c:v>
                      </c:pt>
                      <c:pt idx="185">
                        <c:v>533784</c:v>
                      </c:pt>
                      <c:pt idx="186">
                        <c:v>549955</c:v>
                      </c:pt>
                      <c:pt idx="187">
                        <c:v>546744</c:v>
                      </c:pt>
                      <c:pt idx="188">
                        <c:v>531870</c:v>
                      </c:pt>
                      <c:pt idx="189">
                        <c:v>554129</c:v>
                      </c:pt>
                      <c:pt idx="190">
                        <c:v>544421</c:v>
                      </c:pt>
                      <c:pt idx="191">
                        <c:v>611417</c:v>
                      </c:pt>
                      <c:pt idx="192">
                        <c:v>516129</c:v>
                      </c:pt>
                      <c:pt idx="193">
                        <c:v>489457</c:v>
                      </c:pt>
                      <c:pt idx="194">
                        <c:v>627660</c:v>
                      </c:pt>
                      <c:pt idx="195">
                        <c:v>623746</c:v>
                      </c:pt>
                      <c:pt idx="196">
                        <c:v>639899</c:v>
                      </c:pt>
                      <c:pt idx="197">
                        <c:v>632181</c:v>
                      </c:pt>
                      <c:pt idx="198">
                        <c:v>630778</c:v>
                      </c:pt>
                      <c:pt idx="199">
                        <c:v>626430</c:v>
                      </c:pt>
                      <c:pt idx="200">
                        <c:v>601868</c:v>
                      </c:pt>
                      <c:pt idx="201">
                        <c:v>629811</c:v>
                      </c:pt>
                      <c:pt idx="202">
                        <c:v>645992</c:v>
                      </c:pt>
                      <c:pt idx="203">
                        <c:v>702263</c:v>
                      </c:pt>
                      <c:pt idx="204">
                        <c:v>583761</c:v>
                      </c:pt>
                      <c:pt idx="205">
                        <c:v>577319</c:v>
                      </c:pt>
                      <c:pt idx="206">
                        <c:v>679465</c:v>
                      </c:pt>
                      <c:pt idx="207">
                        <c:v>679473</c:v>
                      </c:pt>
                      <c:pt idx="208">
                        <c:v>702760</c:v>
                      </c:pt>
                      <c:pt idx="209">
                        <c:v>693577</c:v>
                      </c:pt>
                      <c:pt idx="210">
                        <c:v>685483</c:v>
                      </c:pt>
                      <c:pt idx="211">
                        <c:v>698833</c:v>
                      </c:pt>
                      <c:pt idx="212">
                        <c:v>660765</c:v>
                      </c:pt>
                      <c:pt idx="213">
                        <c:v>683198</c:v>
                      </c:pt>
                      <c:pt idx="214">
                        <c:v>684790</c:v>
                      </c:pt>
                      <c:pt idx="215">
                        <c:v>741521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1-214F-48BD-9F42-EDA74A096D37}"/>
                  </c:ext>
                </c:extLst>
              </c15:ser>
            </c15:filteredBarSeries>
            <c15:filteredBarSeries>
              <c15:ser>
                <c:idx val="1"/>
                <c:order val="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'[Cyclical Analysis and Leading Indicators.xlsx]Retail Sales'!$C$1</c15:sqref>
                        </c15:formulaRef>
                      </c:ext>
                    </c:extLst>
                    <c:strCache>
                      <c:ptCount val="1"/>
                      <c:pt idx="0">
                        <c:v>Vs. 1yr ago</c:v>
                      </c:pt>
                    </c:strCache>
                  </c:strRef>
                </c:tx>
                <c:spPr>
                  <a:solidFill>
                    <a:schemeClr val="accent2"/>
                  </a:solidFill>
                  <a:ln>
                    <a:noFill/>
                  </a:ln>
                  <a:effectLst/>
                </c:spPr>
                <c:invertIfNegative val="0"/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'[Cyclical Analysis and Leading Indicators.xlsx]Retail Sales'!$A$2:$A$230</c15:sqref>
                        </c15:formulaRef>
                      </c:ext>
                    </c:extLst>
                    <c:numCache>
                      <c:formatCode>mmm\-yy</c:formatCode>
                      <c:ptCount val="229"/>
                      <c:pt idx="0">
                        <c:v>38353</c:v>
                      </c:pt>
                      <c:pt idx="1">
                        <c:v>38384</c:v>
                      </c:pt>
                      <c:pt idx="2">
                        <c:v>38412</c:v>
                      </c:pt>
                      <c:pt idx="3">
                        <c:v>38443</c:v>
                      </c:pt>
                      <c:pt idx="4">
                        <c:v>38473</c:v>
                      </c:pt>
                      <c:pt idx="5">
                        <c:v>38504</c:v>
                      </c:pt>
                      <c:pt idx="6">
                        <c:v>38534</c:v>
                      </c:pt>
                      <c:pt idx="7">
                        <c:v>38565</c:v>
                      </c:pt>
                      <c:pt idx="8">
                        <c:v>38596</c:v>
                      </c:pt>
                      <c:pt idx="9">
                        <c:v>38626</c:v>
                      </c:pt>
                      <c:pt idx="10">
                        <c:v>38657</c:v>
                      </c:pt>
                      <c:pt idx="11">
                        <c:v>38687</c:v>
                      </c:pt>
                      <c:pt idx="12">
                        <c:v>38718</c:v>
                      </c:pt>
                      <c:pt idx="13">
                        <c:v>38749</c:v>
                      </c:pt>
                      <c:pt idx="14">
                        <c:v>38777</c:v>
                      </c:pt>
                      <c:pt idx="15">
                        <c:v>38808</c:v>
                      </c:pt>
                      <c:pt idx="16">
                        <c:v>38838</c:v>
                      </c:pt>
                      <c:pt idx="17">
                        <c:v>38869</c:v>
                      </c:pt>
                      <c:pt idx="18">
                        <c:v>38899</c:v>
                      </c:pt>
                      <c:pt idx="19">
                        <c:v>38930</c:v>
                      </c:pt>
                      <c:pt idx="20">
                        <c:v>38961</c:v>
                      </c:pt>
                      <c:pt idx="21">
                        <c:v>38991</c:v>
                      </c:pt>
                      <c:pt idx="22">
                        <c:v>39022</c:v>
                      </c:pt>
                      <c:pt idx="23">
                        <c:v>39052</c:v>
                      </c:pt>
                      <c:pt idx="24">
                        <c:v>39083</c:v>
                      </c:pt>
                      <c:pt idx="25">
                        <c:v>39114</c:v>
                      </c:pt>
                      <c:pt idx="26">
                        <c:v>39142</c:v>
                      </c:pt>
                      <c:pt idx="27">
                        <c:v>39173</c:v>
                      </c:pt>
                      <c:pt idx="28">
                        <c:v>39203</c:v>
                      </c:pt>
                      <c:pt idx="29">
                        <c:v>39234</c:v>
                      </c:pt>
                      <c:pt idx="30">
                        <c:v>39264</c:v>
                      </c:pt>
                      <c:pt idx="31">
                        <c:v>39295</c:v>
                      </c:pt>
                      <c:pt idx="32">
                        <c:v>39326</c:v>
                      </c:pt>
                      <c:pt idx="33">
                        <c:v>39356</c:v>
                      </c:pt>
                      <c:pt idx="34">
                        <c:v>39387</c:v>
                      </c:pt>
                      <c:pt idx="35">
                        <c:v>39417</c:v>
                      </c:pt>
                      <c:pt idx="36">
                        <c:v>39448</c:v>
                      </c:pt>
                      <c:pt idx="37">
                        <c:v>39479</c:v>
                      </c:pt>
                      <c:pt idx="38">
                        <c:v>39508</c:v>
                      </c:pt>
                      <c:pt idx="39">
                        <c:v>39539</c:v>
                      </c:pt>
                      <c:pt idx="40">
                        <c:v>39569</c:v>
                      </c:pt>
                      <c:pt idx="41">
                        <c:v>39600</c:v>
                      </c:pt>
                      <c:pt idx="42">
                        <c:v>39630</c:v>
                      </c:pt>
                      <c:pt idx="43">
                        <c:v>39661</c:v>
                      </c:pt>
                      <c:pt idx="44">
                        <c:v>39692</c:v>
                      </c:pt>
                      <c:pt idx="45">
                        <c:v>39722</c:v>
                      </c:pt>
                      <c:pt idx="46">
                        <c:v>39753</c:v>
                      </c:pt>
                      <c:pt idx="47">
                        <c:v>39783</c:v>
                      </c:pt>
                      <c:pt idx="48">
                        <c:v>39814</c:v>
                      </c:pt>
                      <c:pt idx="49">
                        <c:v>39845</c:v>
                      </c:pt>
                      <c:pt idx="50">
                        <c:v>39873</c:v>
                      </c:pt>
                      <c:pt idx="51">
                        <c:v>39904</c:v>
                      </c:pt>
                      <c:pt idx="52">
                        <c:v>39934</c:v>
                      </c:pt>
                      <c:pt idx="53">
                        <c:v>39965</c:v>
                      </c:pt>
                      <c:pt idx="54">
                        <c:v>39995</c:v>
                      </c:pt>
                      <c:pt idx="55">
                        <c:v>40026</c:v>
                      </c:pt>
                      <c:pt idx="56">
                        <c:v>40057</c:v>
                      </c:pt>
                      <c:pt idx="57">
                        <c:v>40087</c:v>
                      </c:pt>
                      <c:pt idx="58">
                        <c:v>40118</c:v>
                      </c:pt>
                      <c:pt idx="59">
                        <c:v>40148</c:v>
                      </c:pt>
                      <c:pt idx="60">
                        <c:v>40179</c:v>
                      </c:pt>
                      <c:pt idx="61">
                        <c:v>40210</c:v>
                      </c:pt>
                      <c:pt idx="62">
                        <c:v>40238</c:v>
                      </c:pt>
                      <c:pt idx="63">
                        <c:v>40269</c:v>
                      </c:pt>
                      <c:pt idx="64">
                        <c:v>40299</c:v>
                      </c:pt>
                      <c:pt idx="65">
                        <c:v>40330</c:v>
                      </c:pt>
                      <c:pt idx="66">
                        <c:v>40360</c:v>
                      </c:pt>
                      <c:pt idx="67">
                        <c:v>40391</c:v>
                      </c:pt>
                      <c:pt idx="68">
                        <c:v>40422</c:v>
                      </c:pt>
                      <c:pt idx="69">
                        <c:v>40452</c:v>
                      </c:pt>
                      <c:pt idx="70">
                        <c:v>40483</c:v>
                      </c:pt>
                      <c:pt idx="71">
                        <c:v>40513</c:v>
                      </c:pt>
                      <c:pt idx="72">
                        <c:v>40544</c:v>
                      </c:pt>
                      <c:pt idx="73">
                        <c:v>40575</c:v>
                      </c:pt>
                      <c:pt idx="74">
                        <c:v>40603</c:v>
                      </c:pt>
                      <c:pt idx="75">
                        <c:v>40634</c:v>
                      </c:pt>
                      <c:pt idx="76">
                        <c:v>40664</c:v>
                      </c:pt>
                      <c:pt idx="77">
                        <c:v>40695</c:v>
                      </c:pt>
                      <c:pt idx="78">
                        <c:v>40725</c:v>
                      </c:pt>
                      <c:pt idx="79">
                        <c:v>40756</c:v>
                      </c:pt>
                      <c:pt idx="80">
                        <c:v>40787</c:v>
                      </c:pt>
                      <c:pt idx="81">
                        <c:v>40817</c:v>
                      </c:pt>
                      <c:pt idx="82">
                        <c:v>40848</c:v>
                      </c:pt>
                      <c:pt idx="83">
                        <c:v>40878</c:v>
                      </c:pt>
                      <c:pt idx="84">
                        <c:v>40909</c:v>
                      </c:pt>
                      <c:pt idx="85">
                        <c:v>40940</c:v>
                      </c:pt>
                      <c:pt idx="86">
                        <c:v>40969</c:v>
                      </c:pt>
                      <c:pt idx="87">
                        <c:v>41000</c:v>
                      </c:pt>
                      <c:pt idx="88">
                        <c:v>41030</c:v>
                      </c:pt>
                      <c:pt idx="89">
                        <c:v>41061</c:v>
                      </c:pt>
                      <c:pt idx="90">
                        <c:v>41091</c:v>
                      </c:pt>
                      <c:pt idx="91">
                        <c:v>41122</c:v>
                      </c:pt>
                      <c:pt idx="92">
                        <c:v>41153</c:v>
                      </c:pt>
                      <c:pt idx="93">
                        <c:v>41183</c:v>
                      </c:pt>
                      <c:pt idx="94">
                        <c:v>41214</c:v>
                      </c:pt>
                      <c:pt idx="95">
                        <c:v>41244</c:v>
                      </c:pt>
                      <c:pt idx="96">
                        <c:v>41275</c:v>
                      </c:pt>
                      <c:pt idx="97">
                        <c:v>41306</c:v>
                      </c:pt>
                      <c:pt idx="98">
                        <c:v>41334</c:v>
                      </c:pt>
                      <c:pt idx="99">
                        <c:v>41365</c:v>
                      </c:pt>
                      <c:pt idx="100">
                        <c:v>41395</c:v>
                      </c:pt>
                      <c:pt idx="101">
                        <c:v>41426</c:v>
                      </c:pt>
                      <c:pt idx="102">
                        <c:v>41456</c:v>
                      </c:pt>
                      <c:pt idx="103">
                        <c:v>41487</c:v>
                      </c:pt>
                      <c:pt idx="104">
                        <c:v>41518</c:v>
                      </c:pt>
                      <c:pt idx="105">
                        <c:v>41548</c:v>
                      </c:pt>
                      <c:pt idx="106">
                        <c:v>41579</c:v>
                      </c:pt>
                      <c:pt idx="107">
                        <c:v>41609</c:v>
                      </c:pt>
                      <c:pt idx="108">
                        <c:v>41640</c:v>
                      </c:pt>
                      <c:pt idx="109">
                        <c:v>41671</c:v>
                      </c:pt>
                      <c:pt idx="110">
                        <c:v>41699</c:v>
                      </c:pt>
                      <c:pt idx="111">
                        <c:v>41730</c:v>
                      </c:pt>
                      <c:pt idx="112">
                        <c:v>41760</c:v>
                      </c:pt>
                      <c:pt idx="113">
                        <c:v>41791</c:v>
                      </c:pt>
                      <c:pt idx="114">
                        <c:v>41821</c:v>
                      </c:pt>
                      <c:pt idx="115">
                        <c:v>41852</c:v>
                      </c:pt>
                      <c:pt idx="116">
                        <c:v>41883</c:v>
                      </c:pt>
                      <c:pt idx="117">
                        <c:v>41913</c:v>
                      </c:pt>
                      <c:pt idx="118">
                        <c:v>41944</c:v>
                      </c:pt>
                      <c:pt idx="119">
                        <c:v>41974</c:v>
                      </c:pt>
                      <c:pt idx="120">
                        <c:v>42005</c:v>
                      </c:pt>
                      <c:pt idx="121">
                        <c:v>42036</c:v>
                      </c:pt>
                      <c:pt idx="122">
                        <c:v>42064</c:v>
                      </c:pt>
                      <c:pt idx="123">
                        <c:v>42095</c:v>
                      </c:pt>
                      <c:pt idx="124">
                        <c:v>42125</c:v>
                      </c:pt>
                      <c:pt idx="125">
                        <c:v>42156</c:v>
                      </c:pt>
                      <c:pt idx="126">
                        <c:v>42186</c:v>
                      </c:pt>
                      <c:pt idx="127">
                        <c:v>42217</c:v>
                      </c:pt>
                      <c:pt idx="128">
                        <c:v>42248</c:v>
                      </c:pt>
                      <c:pt idx="129">
                        <c:v>42278</c:v>
                      </c:pt>
                      <c:pt idx="130">
                        <c:v>42309</c:v>
                      </c:pt>
                      <c:pt idx="131">
                        <c:v>42339</c:v>
                      </c:pt>
                      <c:pt idx="132">
                        <c:v>42370</c:v>
                      </c:pt>
                      <c:pt idx="133">
                        <c:v>42401</c:v>
                      </c:pt>
                      <c:pt idx="134">
                        <c:v>42430</c:v>
                      </c:pt>
                      <c:pt idx="135">
                        <c:v>42461</c:v>
                      </c:pt>
                      <c:pt idx="136">
                        <c:v>42491</c:v>
                      </c:pt>
                      <c:pt idx="137">
                        <c:v>42522</c:v>
                      </c:pt>
                      <c:pt idx="138">
                        <c:v>42552</c:v>
                      </c:pt>
                      <c:pt idx="139">
                        <c:v>42583</c:v>
                      </c:pt>
                      <c:pt idx="140">
                        <c:v>42614</c:v>
                      </c:pt>
                      <c:pt idx="141">
                        <c:v>42644</c:v>
                      </c:pt>
                      <c:pt idx="142">
                        <c:v>42675</c:v>
                      </c:pt>
                      <c:pt idx="143">
                        <c:v>42705</c:v>
                      </c:pt>
                      <c:pt idx="144">
                        <c:v>42736</c:v>
                      </c:pt>
                      <c:pt idx="145">
                        <c:v>42767</c:v>
                      </c:pt>
                      <c:pt idx="146">
                        <c:v>42795</c:v>
                      </c:pt>
                      <c:pt idx="147">
                        <c:v>42826</c:v>
                      </c:pt>
                      <c:pt idx="148">
                        <c:v>42856</c:v>
                      </c:pt>
                      <c:pt idx="149">
                        <c:v>42887</c:v>
                      </c:pt>
                      <c:pt idx="150">
                        <c:v>42917</c:v>
                      </c:pt>
                      <c:pt idx="151">
                        <c:v>42948</c:v>
                      </c:pt>
                      <c:pt idx="152">
                        <c:v>42979</c:v>
                      </c:pt>
                      <c:pt idx="153">
                        <c:v>43009</c:v>
                      </c:pt>
                      <c:pt idx="154">
                        <c:v>43040</c:v>
                      </c:pt>
                      <c:pt idx="155">
                        <c:v>43070</c:v>
                      </c:pt>
                      <c:pt idx="156">
                        <c:v>43101</c:v>
                      </c:pt>
                      <c:pt idx="157">
                        <c:v>43132</c:v>
                      </c:pt>
                      <c:pt idx="158">
                        <c:v>43160</c:v>
                      </c:pt>
                      <c:pt idx="159">
                        <c:v>43191</c:v>
                      </c:pt>
                      <c:pt idx="160">
                        <c:v>43221</c:v>
                      </c:pt>
                      <c:pt idx="161">
                        <c:v>43252</c:v>
                      </c:pt>
                      <c:pt idx="162">
                        <c:v>43282</c:v>
                      </c:pt>
                      <c:pt idx="163">
                        <c:v>43313</c:v>
                      </c:pt>
                      <c:pt idx="164">
                        <c:v>43344</c:v>
                      </c:pt>
                      <c:pt idx="165">
                        <c:v>43374</c:v>
                      </c:pt>
                      <c:pt idx="166">
                        <c:v>43405</c:v>
                      </c:pt>
                      <c:pt idx="167">
                        <c:v>43435</c:v>
                      </c:pt>
                      <c:pt idx="168">
                        <c:v>43466</c:v>
                      </c:pt>
                      <c:pt idx="169">
                        <c:v>43497</c:v>
                      </c:pt>
                      <c:pt idx="170">
                        <c:v>43525</c:v>
                      </c:pt>
                      <c:pt idx="171">
                        <c:v>43556</c:v>
                      </c:pt>
                      <c:pt idx="172">
                        <c:v>43586</c:v>
                      </c:pt>
                      <c:pt idx="173">
                        <c:v>43617</c:v>
                      </c:pt>
                      <c:pt idx="174">
                        <c:v>43647</c:v>
                      </c:pt>
                      <c:pt idx="175">
                        <c:v>43678</c:v>
                      </c:pt>
                      <c:pt idx="176">
                        <c:v>43709</c:v>
                      </c:pt>
                      <c:pt idx="177">
                        <c:v>43739</c:v>
                      </c:pt>
                      <c:pt idx="178">
                        <c:v>43770</c:v>
                      </c:pt>
                      <c:pt idx="179">
                        <c:v>43800</c:v>
                      </c:pt>
                      <c:pt idx="180">
                        <c:v>43831</c:v>
                      </c:pt>
                      <c:pt idx="181">
                        <c:v>43862</c:v>
                      </c:pt>
                      <c:pt idx="182">
                        <c:v>43891</c:v>
                      </c:pt>
                      <c:pt idx="183">
                        <c:v>43922</c:v>
                      </c:pt>
                      <c:pt idx="184">
                        <c:v>43952</c:v>
                      </c:pt>
                      <c:pt idx="185">
                        <c:v>43983</c:v>
                      </c:pt>
                      <c:pt idx="186">
                        <c:v>44013</c:v>
                      </c:pt>
                      <c:pt idx="187">
                        <c:v>44044</c:v>
                      </c:pt>
                      <c:pt idx="188">
                        <c:v>44075</c:v>
                      </c:pt>
                      <c:pt idx="189">
                        <c:v>44105</c:v>
                      </c:pt>
                      <c:pt idx="190">
                        <c:v>44136</c:v>
                      </c:pt>
                      <c:pt idx="191">
                        <c:v>44166</c:v>
                      </c:pt>
                      <c:pt idx="192">
                        <c:v>44197</c:v>
                      </c:pt>
                      <c:pt idx="193">
                        <c:v>44228</c:v>
                      </c:pt>
                      <c:pt idx="194">
                        <c:v>44256</c:v>
                      </c:pt>
                      <c:pt idx="195">
                        <c:v>44287</c:v>
                      </c:pt>
                      <c:pt idx="196">
                        <c:v>44317</c:v>
                      </c:pt>
                      <c:pt idx="197">
                        <c:v>44348</c:v>
                      </c:pt>
                      <c:pt idx="198">
                        <c:v>44378</c:v>
                      </c:pt>
                      <c:pt idx="199">
                        <c:v>44409</c:v>
                      </c:pt>
                      <c:pt idx="200">
                        <c:v>44440</c:v>
                      </c:pt>
                      <c:pt idx="201">
                        <c:v>44470</c:v>
                      </c:pt>
                      <c:pt idx="202">
                        <c:v>44501</c:v>
                      </c:pt>
                      <c:pt idx="203">
                        <c:v>44531</c:v>
                      </c:pt>
                      <c:pt idx="204">
                        <c:v>44562</c:v>
                      </c:pt>
                      <c:pt idx="205">
                        <c:v>44593</c:v>
                      </c:pt>
                      <c:pt idx="206">
                        <c:v>44621</c:v>
                      </c:pt>
                      <c:pt idx="207">
                        <c:v>44652</c:v>
                      </c:pt>
                      <c:pt idx="208">
                        <c:v>44682</c:v>
                      </c:pt>
                      <c:pt idx="209">
                        <c:v>44713</c:v>
                      </c:pt>
                      <c:pt idx="210">
                        <c:v>44743</c:v>
                      </c:pt>
                      <c:pt idx="211">
                        <c:v>44774</c:v>
                      </c:pt>
                      <c:pt idx="212">
                        <c:v>44805</c:v>
                      </c:pt>
                      <c:pt idx="213">
                        <c:v>44835</c:v>
                      </c:pt>
                      <c:pt idx="214">
                        <c:v>44866</c:v>
                      </c:pt>
                      <c:pt idx="215">
                        <c:v>44896</c:v>
                      </c:pt>
                      <c:pt idx="216">
                        <c:v>44927</c:v>
                      </c:pt>
                      <c:pt idx="217">
                        <c:v>44958</c:v>
                      </c:pt>
                      <c:pt idx="218">
                        <c:v>44986</c:v>
                      </c:pt>
                      <c:pt idx="219">
                        <c:v>45017</c:v>
                      </c:pt>
                      <c:pt idx="220">
                        <c:v>45047</c:v>
                      </c:pt>
                      <c:pt idx="221">
                        <c:v>45078</c:v>
                      </c:pt>
                      <c:pt idx="222">
                        <c:v>45108</c:v>
                      </c:pt>
                      <c:pt idx="223">
                        <c:v>45139</c:v>
                      </c:pt>
                      <c:pt idx="224">
                        <c:v>45170</c:v>
                      </c:pt>
                      <c:pt idx="225">
                        <c:v>45200</c:v>
                      </c:pt>
                      <c:pt idx="226">
                        <c:v>45231</c:v>
                      </c:pt>
                      <c:pt idx="227">
                        <c:v>45261</c:v>
                      </c:pt>
                      <c:pt idx="228">
                        <c:v>45292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'[Cyclical Analysis and Leading Indicators.xlsx]Retail Sales'!$C$2:$C$217</c15:sqref>
                        </c15:formulaRef>
                      </c:ext>
                    </c:extLst>
                    <c:numCache>
                      <c:formatCode>General</c:formatCode>
                      <c:ptCount val="216"/>
                      <c:pt idx="12" formatCode="0.0">
                        <c:v>8.622012473530404</c:v>
                      </c:pt>
                      <c:pt idx="13" formatCode="0.0">
                        <c:v>6.4355965864801163</c:v>
                      </c:pt>
                      <c:pt idx="14" formatCode="0.0">
                        <c:v>6.7382003355536568</c:v>
                      </c:pt>
                      <c:pt idx="15" formatCode="0.0">
                        <c:v>4.7775539877008129</c:v>
                      </c:pt>
                      <c:pt idx="16" formatCode="0.0">
                        <c:v>8.1691511171340068</c:v>
                      </c:pt>
                      <c:pt idx="17" formatCode="0.0">
                        <c:v>4.4650871219136974</c:v>
                      </c:pt>
                      <c:pt idx="18" formatCode="0.0">
                        <c:v>2.9491767260613813</c:v>
                      </c:pt>
                      <c:pt idx="19" formatCode="0.0">
                        <c:v>5.6491266541280396</c:v>
                      </c:pt>
                      <c:pt idx="20" formatCode="0.0">
                        <c:v>3.8780157760982377</c:v>
                      </c:pt>
                      <c:pt idx="21" formatCode="0.0">
                        <c:v>3.7669500853826179</c:v>
                      </c:pt>
                      <c:pt idx="22" formatCode="0.0">
                        <c:v>3.8191030779701975</c:v>
                      </c:pt>
                      <c:pt idx="23" formatCode="0.0">
                        <c:v>3.052947673615904</c:v>
                      </c:pt>
                      <c:pt idx="24" formatCode="0.0">
                        <c:v>3.243173670364726</c:v>
                      </c:pt>
                      <c:pt idx="25" formatCode="0.0">
                        <c:v>2.9011211554811069</c:v>
                      </c:pt>
                      <c:pt idx="26" formatCode="0.0">
                        <c:v>3.3561422458445236</c:v>
                      </c:pt>
                      <c:pt idx="27" formatCode="0.0">
                        <c:v>1.9529839308209347</c:v>
                      </c:pt>
                      <c:pt idx="28" formatCode="0.0">
                        <c:v>4.8056537102473555</c:v>
                      </c:pt>
                      <c:pt idx="29" formatCode="0.0">
                        <c:v>2.7342034559415112</c:v>
                      </c:pt>
                      <c:pt idx="30" formatCode="0.0">
                        <c:v>2.8025720383321016</c:v>
                      </c:pt>
                      <c:pt idx="31" formatCode="0.0">
                        <c:v>3.2520390106307957</c:v>
                      </c:pt>
                      <c:pt idx="32" formatCode="0.0">
                        <c:v>2.2304124038889199</c:v>
                      </c:pt>
                      <c:pt idx="33" formatCode="0.0">
                        <c:v>5.7010401495430045</c:v>
                      </c:pt>
                      <c:pt idx="34" formatCode="0.0">
                        <c:v>5.8482383001613698</c:v>
                      </c:pt>
                      <c:pt idx="35" formatCode="0.0">
                        <c:v>1.9344914124945376</c:v>
                      </c:pt>
                      <c:pt idx="36" formatCode="0.0">
                        <c:v>4.1845431574722483</c:v>
                      </c:pt>
                      <c:pt idx="37" formatCode="0.0">
                        <c:v>6.4150487990543468</c:v>
                      </c:pt>
                      <c:pt idx="38" formatCode="0.0">
                        <c:v>-0.33008857599521946</c:v>
                      </c:pt>
                      <c:pt idx="39" formatCode="0.0">
                        <c:v>2.8965094063341041</c:v>
                      </c:pt>
                      <c:pt idx="40" formatCode="0.0">
                        <c:v>1.6459265616379497</c:v>
                      </c:pt>
                      <c:pt idx="41" formatCode="0.0">
                        <c:v>0.4959656328739328</c:v>
                      </c:pt>
                      <c:pt idx="42" formatCode="0.0">
                        <c:v>3.0540829425761444</c:v>
                      </c:pt>
                      <c:pt idx="43" formatCode="0.0">
                        <c:v>-1.328295740381833</c:v>
                      </c:pt>
                      <c:pt idx="44" formatCode="0.0">
                        <c:v>-0.95893042809998974</c:v>
                      </c:pt>
                      <c:pt idx="45" formatCode="0.0">
                        <c:v>-5.1084813158258697</c:v>
                      </c:pt>
                      <c:pt idx="46" formatCode="0.0">
                        <c:v>-11.184959317314352</c:v>
                      </c:pt>
                      <c:pt idx="47" formatCode="0.0">
                        <c:v>-9.820055999267737</c:v>
                      </c:pt>
                      <c:pt idx="48" formatCode="0.0">
                        <c:v>-9.4709008606726002</c:v>
                      </c:pt>
                      <c:pt idx="49" formatCode="0.0">
                        <c:v>-12.934546501382698</c:v>
                      </c:pt>
                      <c:pt idx="50" formatCode="0.0">
                        <c:v>-11.901358783825458</c:v>
                      </c:pt>
                      <c:pt idx="51" formatCode="0.0">
                        <c:v>-10.589287650439118</c:v>
                      </c:pt>
                      <c:pt idx="52" formatCode="0.0">
                        <c:v>-12.621495843761622</c:v>
                      </c:pt>
                      <c:pt idx="53" formatCode="0.0">
                        <c:v>-9.0096088051211751</c:v>
                      </c:pt>
                      <c:pt idx="54" formatCode="0.0">
                        <c:v>-9.2917863267018674</c:v>
                      </c:pt>
                      <c:pt idx="55" formatCode="0.0">
                        <c:v>-7.6972904075097546</c:v>
                      </c:pt>
                      <c:pt idx="56" formatCode="0.0">
                        <c:v>-7.3874171996508267</c:v>
                      </c:pt>
                      <c:pt idx="57" formatCode="0.0">
                        <c:v>-3.2119755207276341</c:v>
                      </c:pt>
                      <c:pt idx="58" formatCode="0.0">
                        <c:v>1.1378503628425278</c:v>
                      </c:pt>
                      <c:pt idx="59" formatCode="0.0">
                        <c:v>4.175819027889105</c:v>
                      </c:pt>
                      <c:pt idx="60" formatCode="0.0">
                        <c:v>1.4085006512179774</c:v>
                      </c:pt>
                      <c:pt idx="61" formatCode="0.0">
                        <c:v>3.8452032650661891</c:v>
                      </c:pt>
                      <c:pt idx="62" formatCode="0.0">
                        <c:v>9.787048818053961</c:v>
                      </c:pt>
                      <c:pt idx="63" formatCode="0.0">
                        <c:v>8.0274909505417611</c:v>
                      </c:pt>
                      <c:pt idx="64" formatCode="0.0">
                        <c:v>5.1410872866148196</c:v>
                      </c:pt>
                      <c:pt idx="65" formatCode="0.0">
                        <c:v>4.1227624453768215</c:v>
                      </c:pt>
                      <c:pt idx="66" formatCode="0.0">
                        <c:v>3.9842445937754007</c:v>
                      </c:pt>
                      <c:pt idx="67" formatCode="0.0">
                        <c:v>2.6132453479422253</c:v>
                      </c:pt>
                      <c:pt idx="68" formatCode="0.0">
                        <c:v>6.5773180633674713</c:v>
                      </c:pt>
                      <c:pt idx="69" formatCode="0.0">
                        <c:v>4.9020997607867542</c:v>
                      </c:pt>
                      <c:pt idx="70" formatCode="0.0">
                        <c:v>7.7984341251108731</c:v>
                      </c:pt>
                      <c:pt idx="71" formatCode="0.0">
                        <c:v>6.5908699138854843</c:v>
                      </c:pt>
                      <c:pt idx="72" formatCode="0.0">
                        <c:v>6.6855927542544009</c:v>
                      </c:pt>
                      <c:pt idx="73" formatCode="0.0">
                        <c:v>8.4872557690761425</c:v>
                      </c:pt>
                      <c:pt idx="74" formatCode="0.0">
                        <c:v>7.3220231840500816</c:v>
                      </c:pt>
                      <c:pt idx="75" formatCode="0.0">
                        <c:v>6.8593141808364777</c:v>
                      </c:pt>
                      <c:pt idx="76" formatCode="0.0">
                        <c:v>7.2192666949303117</c:v>
                      </c:pt>
                      <c:pt idx="77" formatCode="0.0">
                        <c:v>8.3925444222596468</c:v>
                      </c:pt>
                      <c:pt idx="78" formatCode="0.0">
                        <c:v>6.2836555331146968</c:v>
                      </c:pt>
                      <c:pt idx="79" formatCode="0.0">
                        <c:v>8.8195308126532268</c:v>
                      </c:pt>
                      <c:pt idx="80" formatCode="0.0">
                        <c:v>8.3890415868253854</c:v>
                      </c:pt>
                      <c:pt idx="81" formatCode="0.0">
                        <c:v>6.8334417202266877</c:v>
                      </c:pt>
                      <c:pt idx="82" formatCode="0.0">
                        <c:v>6.9409667931377612</c:v>
                      </c:pt>
                      <c:pt idx="83" formatCode="0.0">
                        <c:v>5.8964569226766912</c:v>
                      </c:pt>
                      <c:pt idx="84" formatCode="0.0">
                        <c:v>5.8396183404005484</c:v>
                      </c:pt>
                      <c:pt idx="85" formatCode="0.0">
                        <c:v>10.401880740200525</c:v>
                      </c:pt>
                      <c:pt idx="86" formatCode="0.0">
                        <c:v>6.990916794114014</c:v>
                      </c:pt>
                      <c:pt idx="87" formatCode="0.0">
                        <c:v>3.1971636793382032</c:v>
                      </c:pt>
                      <c:pt idx="88" formatCode="0.0">
                        <c:v>6.78802752047838</c:v>
                      </c:pt>
                      <c:pt idx="89" formatCode="0.0">
                        <c:v>3.1579624388988918</c:v>
                      </c:pt>
                      <c:pt idx="90" formatCode="0.0">
                        <c:v>2.9489292454546927</c:v>
                      </c:pt>
                      <c:pt idx="91" formatCode="0.0">
                        <c:v>5.9078733632532447</c:v>
                      </c:pt>
                      <c:pt idx="92" formatCode="0.0">
                        <c:v>2.8222118525431625</c:v>
                      </c:pt>
                      <c:pt idx="93" formatCode="0.0">
                        <c:v>5.248733800285649</c:v>
                      </c:pt>
                      <c:pt idx="94" formatCode="0.0">
                        <c:v>5.0725934256939667</c:v>
                      </c:pt>
                      <c:pt idx="95" formatCode="0.0">
                        <c:v>2.2754586440205173</c:v>
                      </c:pt>
                      <c:pt idx="96" formatCode="0.0">
                        <c:v>5.7204153340240538</c:v>
                      </c:pt>
                      <c:pt idx="97" formatCode="0.0">
                        <c:v>0.42695911128059549</c:v>
                      </c:pt>
                      <c:pt idx="98" formatCode="0.0">
                        <c:v>1.8346054197885309</c:v>
                      </c:pt>
                      <c:pt idx="99" formatCode="0.0">
                        <c:v>3.9712532669633873</c:v>
                      </c:pt>
                      <c:pt idx="100" formatCode="0.0">
                        <c:v>4.440908917173104</c:v>
                      </c:pt>
                      <c:pt idx="101" formatCode="0.0">
                        <c:v>3.4473470914645503</c:v>
                      </c:pt>
                      <c:pt idx="102" formatCode="0.0">
                        <c:v>6.6836520834490756</c:v>
                      </c:pt>
                      <c:pt idx="103" formatCode="0.0">
                        <c:v>4.1256502409540587</c:v>
                      </c:pt>
                      <c:pt idx="104" formatCode="0.0">
                        <c:v>2.788835322827012</c:v>
                      </c:pt>
                      <c:pt idx="105" formatCode="0.0">
                        <c:v>4.1266900350525759</c:v>
                      </c:pt>
                      <c:pt idx="106" formatCode="0.0">
                        <c:v>3.1496235388563889</c:v>
                      </c:pt>
                      <c:pt idx="107" formatCode="0.0">
                        <c:v>3.2698408576461446</c:v>
                      </c:pt>
                      <c:pt idx="108" formatCode="0.0">
                        <c:v>2.112372237697798</c:v>
                      </c:pt>
                      <c:pt idx="109" formatCode="0.0">
                        <c:v>1.7152819185488397</c:v>
                      </c:pt>
                      <c:pt idx="110" formatCode="0.0">
                        <c:v>2.6698470884203118</c:v>
                      </c:pt>
                      <c:pt idx="111" formatCode="0.0">
                        <c:v>5.6301003049780434</c:v>
                      </c:pt>
                      <c:pt idx="112" formatCode="0.0">
                        <c:v>5.0732162544201884</c:v>
                      </c:pt>
                      <c:pt idx="113" formatCode="0.0">
                        <c:v>4.4882087184605552</c:v>
                      </c:pt>
                      <c:pt idx="114" formatCode="0.0">
                        <c:v>4.9576918070036271</c:v>
                      </c:pt>
                      <c:pt idx="115" formatCode="0.0">
                        <c:v>3.7771966431046735</c:v>
                      </c:pt>
                      <c:pt idx="116" formatCode="0.0">
                        <c:v>6.3585652545772575</c:v>
                      </c:pt>
                      <c:pt idx="117" formatCode="0.0">
                        <c:v>5.4734275587786811</c:v>
                      </c:pt>
                      <c:pt idx="118" formatCode="0.0">
                        <c:v>3.5897568936728277</c:v>
                      </c:pt>
                      <c:pt idx="119" formatCode="0.0">
                        <c:v>5.195594410869802</c:v>
                      </c:pt>
                      <c:pt idx="120" formatCode="0.0">
                        <c:v>3.9159281649514526</c:v>
                      </c:pt>
                      <c:pt idx="121" formatCode="0.0">
                        <c:v>2.1634779682760126</c:v>
                      </c:pt>
                      <c:pt idx="122" formatCode="0.0">
                        <c:v>3.1031830894188772</c:v>
                      </c:pt>
                      <c:pt idx="123" formatCode="0.0">
                        <c:v>1.9221143953507749</c:v>
                      </c:pt>
                      <c:pt idx="124" formatCode="0.0">
                        <c:v>1.2412435945996521</c:v>
                      </c:pt>
                      <c:pt idx="125" formatCode="0.0">
                        <c:v>3.83258539736741</c:v>
                      </c:pt>
                      <c:pt idx="126" formatCode="0.0">
                        <c:v>3.6956438398794802</c:v>
                      </c:pt>
                      <c:pt idx="127" formatCode="0.0">
                        <c:v>1.4608027883020753</c:v>
                      </c:pt>
                      <c:pt idx="128" formatCode="0.0">
                        <c:v>2.6695701266231282</c:v>
                      </c:pt>
                      <c:pt idx="129" formatCode="0.0">
                        <c:v>1.8333732289208768</c:v>
                      </c:pt>
                      <c:pt idx="130" formatCode="0.0">
                        <c:v>1.6087133708077488</c:v>
                      </c:pt>
                      <c:pt idx="131" formatCode="0.0">
                        <c:v>3.3067333856567416</c:v>
                      </c:pt>
                      <c:pt idx="132" formatCode="0.0">
                        <c:v>0.8502970267211083</c:v>
                      </c:pt>
                      <c:pt idx="133" formatCode="0.0">
                        <c:v>6.7927315019709908</c:v>
                      </c:pt>
                      <c:pt idx="134" formatCode="0.0">
                        <c:v>3.2344482174696054</c:v>
                      </c:pt>
                      <c:pt idx="135" formatCode="0.0">
                        <c:v>2.5629133502026917</c:v>
                      </c:pt>
                      <c:pt idx="136" formatCode="0.0">
                        <c:v>1.0836845273931317</c:v>
                      </c:pt>
                      <c:pt idx="137" formatCode="0.0">
                        <c:v>3.2744774746348071</c:v>
                      </c:pt>
                      <c:pt idx="138" formatCode="0.0">
                        <c:v>0.4858327769671007</c:v>
                      </c:pt>
                      <c:pt idx="139" formatCode="0.0">
                        <c:v>2.9576733202676593</c:v>
                      </c:pt>
                      <c:pt idx="140" formatCode="0.0">
                        <c:v>3.640081327110579</c:v>
                      </c:pt>
                      <c:pt idx="141" formatCode="0.0">
                        <c:v>1.4587395648406982</c:v>
                      </c:pt>
                      <c:pt idx="142" formatCode="0.0">
                        <c:v>4.6941624337047472</c:v>
                      </c:pt>
                      <c:pt idx="143" formatCode="0.0">
                        <c:v>4.0433392594763689</c:v>
                      </c:pt>
                      <c:pt idx="144" formatCode="0.0">
                        <c:v>5.027162755047442</c:v>
                      </c:pt>
                      <c:pt idx="145" formatCode="0.0">
                        <c:v>0.80957027720553754</c:v>
                      </c:pt>
                      <c:pt idx="146" formatCode="0.0">
                        <c:v>4.83310334053688</c:v>
                      </c:pt>
                      <c:pt idx="147" formatCode="0.0">
                        <c:v>3.2611876113884506</c:v>
                      </c:pt>
                      <c:pt idx="148" formatCode="0.0">
                        <c:v>5.2176040159959172</c:v>
                      </c:pt>
                      <c:pt idx="149" formatCode="0.0">
                        <c:v>3.6545586773445393</c:v>
                      </c:pt>
                      <c:pt idx="150" formatCode="0.0">
                        <c:v>2.88142526019179</c:v>
                      </c:pt>
                      <c:pt idx="151" formatCode="0.0">
                        <c:v>3.9338632750397551</c:v>
                      </c:pt>
                      <c:pt idx="152" formatCode="0.0">
                        <c:v>4.7044529900239525</c:v>
                      </c:pt>
                      <c:pt idx="153" formatCode="0.0">
                        <c:v>5.027107057985063</c:v>
                      </c:pt>
                      <c:pt idx="154" formatCode="0.0">
                        <c:v>6.5095912457811664</c:v>
                      </c:pt>
                      <c:pt idx="155" formatCode="0.0">
                        <c:v>3.4193578279201375</c:v>
                      </c:pt>
                      <c:pt idx="156" formatCode="0.0">
                        <c:v>5.2732218425828989</c:v>
                      </c:pt>
                      <c:pt idx="157" formatCode="0.0">
                        <c:v>4.0636240872859304</c:v>
                      </c:pt>
                      <c:pt idx="158" formatCode="0.0">
                        <c:v>5.2278856442703017</c:v>
                      </c:pt>
                      <c:pt idx="159" formatCode="0.0">
                        <c:v>3.127066177796479</c:v>
                      </c:pt>
                      <c:pt idx="160" formatCode="0.0">
                        <c:v>6.780363449638017</c:v>
                      </c:pt>
                      <c:pt idx="161" formatCode="0.0">
                        <c:v>5.2861771842896701</c:v>
                      </c:pt>
                      <c:pt idx="162" formatCode="0.0">
                        <c:v>6.2432553531197357</c:v>
                      </c:pt>
                      <c:pt idx="163" formatCode="0.0">
                        <c:v>6.1371627629979599</c:v>
                      </c:pt>
                      <c:pt idx="164" formatCode="0.0">
                        <c:v>1.534881344240091</c:v>
                      </c:pt>
                      <c:pt idx="165" formatCode="0.0">
                        <c:v>5.7205464026252884</c:v>
                      </c:pt>
                      <c:pt idx="166" formatCode="0.0">
                        <c:v>4.0716144394321532</c:v>
                      </c:pt>
                      <c:pt idx="167" formatCode="0.0">
                        <c:v>-0.41091348953899853</c:v>
                      </c:pt>
                      <c:pt idx="168" formatCode="0.0">
                        <c:v>2.4699916496546166</c:v>
                      </c:pt>
                      <c:pt idx="169" formatCode="0.0">
                        <c:v>1.2544872840189498</c:v>
                      </c:pt>
                      <c:pt idx="170" formatCode="0.0">
                        <c:v>0.73246816595793973</c:v>
                      </c:pt>
                      <c:pt idx="171" formatCode="0.0">
                        <c:v>5.1429737116545908</c:v>
                      </c:pt>
                      <c:pt idx="172" formatCode="0.0">
                        <c:v>2.7077479988186042</c:v>
                      </c:pt>
                      <c:pt idx="173" formatCode="0.0">
                        <c:v>1.2759925317371597</c:v>
                      </c:pt>
                      <c:pt idx="174" formatCode="0.0">
                        <c:v>4.401690109611593</c:v>
                      </c:pt>
                      <c:pt idx="175" formatCode="0.0">
                        <c:v>3.9339045616920885</c:v>
                      </c:pt>
                      <c:pt idx="176" formatCode="0.0">
                        <c:v>3.166368552717941</c:v>
                      </c:pt>
                      <c:pt idx="177" formatCode="0.0">
                        <c:v>3.6000516677761993</c:v>
                      </c:pt>
                      <c:pt idx="178" formatCode="0.0">
                        <c:v>2.6100152917007762</c:v>
                      </c:pt>
                      <c:pt idx="179" formatCode="0.0">
                        <c:v>5.5629332124117497</c:v>
                      </c:pt>
                      <c:pt idx="180" formatCode="0.0">
                        <c:v>5.6164843926750621</c:v>
                      </c:pt>
                      <c:pt idx="181" formatCode="0.0">
                        <c:v>8.7839876241610142</c:v>
                      </c:pt>
                      <c:pt idx="182" formatCode="0.0">
                        <c:v>-7.000792748886056</c:v>
                      </c:pt>
                      <c:pt idx="183" formatCode="0.0">
                        <c:v>-19.170081764368149</c:v>
                      </c:pt>
                      <c:pt idx="184" formatCode="0.0">
                        <c:v>-6.7280502866412348</c:v>
                      </c:pt>
                      <c:pt idx="185" formatCode="0.0">
                        <c:v>3.9127091505494604</c:v>
                      </c:pt>
                      <c:pt idx="186" formatCode="0.0">
                        <c:v>4.2989870791428757</c:v>
                      </c:pt>
                      <c:pt idx="187" formatCode="0.0">
                        <c:v>1.0858411710000979</c:v>
                      </c:pt>
                      <c:pt idx="188" formatCode="0.0">
                        <c:v>8.1065150095429317</c:v>
                      </c:pt>
                      <c:pt idx="189" formatCode="0.0">
                        <c:v>6.2912046281537073</c:v>
                      </c:pt>
                      <c:pt idx="190" formatCode="0.0">
                        <c:v>2.4414521889335958</c:v>
                      </c:pt>
                      <c:pt idx="191" formatCode="0.0">
                        <c:v>4.222300633941714</c:v>
                      </c:pt>
                      <c:pt idx="192" formatCode="0.0">
                        <c:v>7.3397013956912645</c:v>
                      </c:pt>
                      <c:pt idx="193" formatCode="0.0">
                        <c:v>2.0586591712817892</c:v>
                      </c:pt>
                      <c:pt idx="194" formatCode="0.0">
                        <c:v>31.781611126041383</c:v>
                      </c:pt>
                      <c:pt idx="195" formatCode="0.0">
                        <c:v>52.774076614088358</c:v>
                      </c:pt>
                      <c:pt idx="196" formatCode="0.0">
                        <c:v>26.464502333045445</c:v>
                      </c:pt>
                      <c:pt idx="197" formatCode="0.0">
                        <c:v>18.433860887550011</c:v>
                      </c:pt>
                      <c:pt idx="198" formatCode="0.0">
                        <c:v>14.696293333090878</c:v>
                      </c:pt>
                      <c:pt idx="199" formatCode="0.0">
                        <c:v>14.5746455379483</c:v>
                      </c:pt>
                      <c:pt idx="200" formatCode="0.0">
                        <c:v>13.160734766014244</c:v>
                      </c:pt>
                      <c:pt idx="201" formatCode="0.0">
                        <c:v>13.657830577356549</c:v>
                      </c:pt>
                      <c:pt idx="202" formatCode="0.0">
                        <c:v>18.656701339588295</c:v>
                      </c:pt>
                      <c:pt idx="203" formatCode="0.0">
                        <c:v>14.858271850471922</c:v>
                      </c:pt>
                      <c:pt idx="204" formatCode="0.0">
                        <c:v>13.103700818981309</c:v>
                      </c:pt>
                      <c:pt idx="205" formatCode="0.0">
                        <c:v>17.950912950473679</c:v>
                      </c:pt>
                      <c:pt idx="206" formatCode="0.0">
                        <c:v>8.2536723703916124</c:v>
                      </c:pt>
                      <c:pt idx="207" formatCode="0.0">
                        <c:v>8.934245670513306</c:v>
                      </c:pt>
                      <c:pt idx="208" formatCode="0.0">
                        <c:v>9.8235815339608337</c:v>
                      </c:pt>
                      <c:pt idx="209" formatCode="0.0">
                        <c:v>9.7117755832585999</c:v>
                      </c:pt>
                      <c:pt idx="210" formatCode="0.0">
                        <c:v>8.672623331821967</c:v>
                      </c:pt>
                      <c:pt idx="211" formatCode="0.0">
                        <c:v>11.558035215427111</c:v>
                      </c:pt>
                      <c:pt idx="212" formatCode="0.0">
                        <c:v>9.7857005190506925</c:v>
                      </c:pt>
                      <c:pt idx="213" formatCode="0.0">
                        <c:v>8.4766699851225269</c:v>
                      </c:pt>
                      <c:pt idx="214" formatCode="0.0">
                        <c:v>6.0059567301143062</c:v>
                      </c:pt>
                      <c:pt idx="215" formatCode="0.0">
                        <c:v>5.590213353117008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2-214F-48BD-9F42-EDA74A096D37}"/>
                  </c:ext>
                </c:extLst>
              </c15:ser>
            </c15:filteredBarSeries>
            <c15:filteredBarSeries>
              <c15:ser>
                <c:idx val="2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'[Cyclical Analysis and Leading Indicators.xlsx]Retail Sales'!$D$1</c15:sqref>
                        </c15:formulaRef>
                      </c:ext>
                    </c:extLst>
                    <c:strCache>
                      <c:ptCount val="1"/>
                      <c:pt idx="0">
                        <c:v>3-month trail</c:v>
                      </c:pt>
                    </c:strCache>
                  </c:strRef>
                </c:tx>
                <c:spPr>
                  <a:solidFill>
                    <a:schemeClr val="accent3"/>
                  </a:solidFill>
                  <a:ln>
                    <a:noFill/>
                  </a:ln>
                  <a:effectLst/>
                </c:spPr>
                <c:invertIfNegative val="0"/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'[Cyclical Analysis and Leading Indicators.xlsx]Retail Sales'!$A$2:$A$230</c15:sqref>
                        </c15:formulaRef>
                      </c:ext>
                    </c:extLst>
                    <c:numCache>
                      <c:formatCode>mmm\-yy</c:formatCode>
                      <c:ptCount val="229"/>
                      <c:pt idx="0">
                        <c:v>38353</c:v>
                      </c:pt>
                      <c:pt idx="1">
                        <c:v>38384</c:v>
                      </c:pt>
                      <c:pt idx="2">
                        <c:v>38412</c:v>
                      </c:pt>
                      <c:pt idx="3">
                        <c:v>38443</c:v>
                      </c:pt>
                      <c:pt idx="4">
                        <c:v>38473</c:v>
                      </c:pt>
                      <c:pt idx="5">
                        <c:v>38504</c:v>
                      </c:pt>
                      <c:pt idx="6">
                        <c:v>38534</c:v>
                      </c:pt>
                      <c:pt idx="7">
                        <c:v>38565</c:v>
                      </c:pt>
                      <c:pt idx="8">
                        <c:v>38596</c:v>
                      </c:pt>
                      <c:pt idx="9">
                        <c:v>38626</c:v>
                      </c:pt>
                      <c:pt idx="10">
                        <c:v>38657</c:v>
                      </c:pt>
                      <c:pt idx="11">
                        <c:v>38687</c:v>
                      </c:pt>
                      <c:pt idx="12">
                        <c:v>38718</c:v>
                      </c:pt>
                      <c:pt idx="13">
                        <c:v>38749</c:v>
                      </c:pt>
                      <c:pt idx="14">
                        <c:v>38777</c:v>
                      </c:pt>
                      <c:pt idx="15">
                        <c:v>38808</c:v>
                      </c:pt>
                      <c:pt idx="16">
                        <c:v>38838</c:v>
                      </c:pt>
                      <c:pt idx="17">
                        <c:v>38869</c:v>
                      </c:pt>
                      <c:pt idx="18">
                        <c:v>38899</c:v>
                      </c:pt>
                      <c:pt idx="19">
                        <c:v>38930</c:v>
                      </c:pt>
                      <c:pt idx="20">
                        <c:v>38961</c:v>
                      </c:pt>
                      <c:pt idx="21">
                        <c:v>38991</c:v>
                      </c:pt>
                      <c:pt idx="22">
                        <c:v>39022</c:v>
                      </c:pt>
                      <c:pt idx="23">
                        <c:v>39052</c:v>
                      </c:pt>
                      <c:pt idx="24">
                        <c:v>39083</c:v>
                      </c:pt>
                      <c:pt idx="25">
                        <c:v>39114</c:v>
                      </c:pt>
                      <c:pt idx="26">
                        <c:v>39142</c:v>
                      </c:pt>
                      <c:pt idx="27">
                        <c:v>39173</c:v>
                      </c:pt>
                      <c:pt idx="28">
                        <c:v>39203</c:v>
                      </c:pt>
                      <c:pt idx="29">
                        <c:v>39234</c:v>
                      </c:pt>
                      <c:pt idx="30">
                        <c:v>39264</c:v>
                      </c:pt>
                      <c:pt idx="31">
                        <c:v>39295</c:v>
                      </c:pt>
                      <c:pt idx="32">
                        <c:v>39326</c:v>
                      </c:pt>
                      <c:pt idx="33">
                        <c:v>39356</c:v>
                      </c:pt>
                      <c:pt idx="34">
                        <c:v>39387</c:v>
                      </c:pt>
                      <c:pt idx="35">
                        <c:v>39417</c:v>
                      </c:pt>
                      <c:pt idx="36">
                        <c:v>39448</c:v>
                      </c:pt>
                      <c:pt idx="37">
                        <c:v>39479</c:v>
                      </c:pt>
                      <c:pt idx="38">
                        <c:v>39508</c:v>
                      </c:pt>
                      <c:pt idx="39">
                        <c:v>39539</c:v>
                      </c:pt>
                      <c:pt idx="40">
                        <c:v>39569</c:v>
                      </c:pt>
                      <c:pt idx="41">
                        <c:v>39600</c:v>
                      </c:pt>
                      <c:pt idx="42">
                        <c:v>39630</c:v>
                      </c:pt>
                      <c:pt idx="43">
                        <c:v>39661</c:v>
                      </c:pt>
                      <c:pt idx="44">
                        <c:v>39692</c:v>
                      </c:pt>
                      <c:pt idx="45">
                        <c:v>39722</c:v>
                      </c:pt>
                      <c:pt idx="46">
                        <c:v>39753</c:v>
                      </c:pt>
                      <c:pt idx="47">
                        <c:v>39783</c:v>
                      </c:pt>
                      <c:pt idx="48">
                        <c:v>39814</c:v>
                      </c:pt>
                      <c:pt idx="49">
                        <c:v>39845</c:v>
                      </c:pt>
                      <c:pt idx="50">
                        <c:v>39873</c:v>
                      </c:pt>
                      <c:pt idx="51">
                        <c:v>39904</c:v>
                      </c:pt>
                      <c:pt idx="52">
                        <c:v>39934</c:v>
                      </c:pt>
                      <c:pt idx="53">
                        <c:v>39965</c:v>
                      </c:pt>
                      <c:pt idx="54">
                        <c:v>39995</c:v>
                      </c:pt>
                      <c:pt idx="55">
                        <c:v>40026</c:v>
                      </c:pt>
                      <c:pt idx="56">
                        <c:v>40057</c:v>
                      </c:pt>
                      <c:pt idx="57">
                        <c:v>40087</c:v>
                      </c:pt>
                      <c:pt idx="58">
                        <c:v>40118</c:v>
                      </c:pt>
                      <c:pt idx="59">
                        <c:v>40148</c:v>
                      </c:pt>
                      <c:pt idx="60">
                        <c:v>40179</c:v>
                      </c:pt>
                      <c:pt idx="61">
                        <c:v>40210</c:v>
                      </c:pt>
                      <c:pt idx="62">
                        <c:v>40238</c:v>
                      </c:pt>
                      <c:pt idx="63">
                        <c:v>40269</c:v>
                      </c:pt>
                      <c:pt idx="64">
                        <c:v>40299</c:v>
                      </c:pt>
                      <c:pt idx="65">
                        <c:v>40330</c:v>
                      </c:pt>
                      <c:pt idx="66">
                        <c:v>40360</c:v>
                      </c:pt>
                      <c:pt idx="67">
                        <c:v>40391</c:v>
                      </c:pt>
                      <c:pt idx="68">
                        <c:v>40422</c:v>
                      </c:pt>
                      <c:pt idx="69">
                        <c:v>40452</c:v>
                      </c:pt>
                      <c:pt idx="70">
                        <c:v>40483</c:v>
                      </c:pt>
                      <c:pt idx="71">
                        <c:v>40513</c:v>
                      </c:pt>
                      <c:pt idx="72">
                        <c:v>40544</c:v>
                      </c:pt>
                      <c:pt idx="73">
                        <c:v>40575</c:v>
                      </c:pt>
                      <c:pt idx="74">
                        <c:v>40603</c:v>
                      </c:pt>
                      <c:pt idx="75">
                        <c:v>40634</c:v>
                      </c:pt>
                      <c:pt idx="76">
                        <c:v>40664</c:v>
                      </c:pt>
                      <c:pt idx="77">
                        <c:v>40695</c:v>
                      </c:pt>
                      <c:pt idx="78">
                        <c:v>40725</c:v>
                      </c:pt>
                      <c:pt idx="79">
                        <c:v>40756</c:v>
                      </c:pt>
                      <c:pt idx="80">
                        <c:v>40787</c:v>
                      </c:pt>
                      <c:pt idx="81">
                        <c:v>40817</c:v>
                      </c:pt>
                      <c:pt idx="82">
                        <c:v>40848</c:v>
                      </c:pt>
                      <c:pt idx="83">
                        <c:v>40878</c:v>
                      </c:pt>
                      <c:pt idx="84">
                        <c:v>40909</c:v>
                      </c:pt>
                      <c:pt idx="85">
                        <c:v>40940</c:v>
                      </c:pt>
                      <c:pt idx="86">
                        <c:v>40969</c:v>
                      </c:pt>
                      <c:pt idx="87">
                        <c:v>41000</c:v>
                      </c:pt>
                      <c:pt idx="88">
                        <c:v>41030</c:v>
                      </c:pt>
                      <c:pt idx="89">
                        <c:v>41061</c:v>
                      </c:pt>
                      <c:pt idx="90">
                        <c:v>41091</c:v>
                      </c:pt>
                      <c:pt idx="91">
                        <c:v>41122</c:v>
                      </c:pt>
                      <c:pt idx="92">
                        <c:v>41153</c:v>
                      </c:pt>
                      <c:pt idx="93">
                        <c:v>41183</c:v>
                      </c:pt>
                      <c:pt idx="94">
                        <c:v>41214</c:v>
                      </c:pt>
                      <c:pt idx="95">
                        <c:v>41244</c:v>
                      </c:pt>
                      <c:pt idx="96">
                        <c:v>41275</c:v>
                      </c:pt>
                      <c:pt idx="97">
                        <c:v>41306</c:v>
                      </c:pt>
                      <c:pt idx="98">
                        <c:v>41334</c:v>
                      </c:pt>
                      <c:pt idx="99">
                        <c:v>41365</c:v>
                      </c:pt>
                      <c:pt idx="100">
                        <c:v>41395</c:v>
                      </c:pt>
                      <c:pt idx="101">
                        <c:v>41426</c:v>
                      </c:pt>
                      <c:pt idx="102">
                        <c:v>41456</c:v>
                      </c:pt>
                      <c:pt idx="103">
                        <c:v>41487</c:v>
                      </c:pt>
                      <c:pt idx="104">
                        <c:v>41518</c:v>
                      </c:pt>
                      <c:pt idx="105">
                        <c:v>41548</c:v>
                      </c:pt>
                      <c:pt idx="106">
                        <c:v>41579</c:v>
                      </c:pt>
                      <c:pt idx="107">
                        <c:v>41609</c:v>
                      </c:pt>
                      <c:pt idx="108">
                        <c:v>41640</c:v>
                      </c:pt>
                      <c:pt idx="109">
                        <c:v>41671</c:v>
                      </c:pt>
                      <c:pt idx="110">
                        <c:v>41699</c:v>
                      </c:pt>
                      <c:pt idx="111">
                        <c:v>41730</c:v>
                      </c:pt>
                      <c:pt idx="112">
                        <c:v>41760</c:v>
                      </c:pt>
                      <c:pt idx="113">
                        <c:v>41791</c:v>
                      </c:pt>
                      <c:pt idx="114">
                        <c:v>41821</c:v>
                      </c:pt>
                      <c:pt idx="115">
                        <c:v>41852</c:v>
                      </c:pt>
                      <c:pt idx="116">
                        <c:v>41883</c:v>
                      </c:pt>
                      <c:pt idx="117">
                        <c:v>41913</c:v>
                      </c:pt>
                      <c:pt idx="118">
                        <c:v>41944</c:v>
                      </c:pt>
                      <c:pt idx="119">
                        <c:v>41974</c:v>
                      </c:pt>
                      <c:pt idx="120">
                        <c:v>42005</c:v>
                      </c:pt>
                      <c:pt idx="121">
                        <c:v>42036</c:v>
                      </c:pt>
                      <c:pt idx="122">
                        <c:v>42064</c:v>
                      </c:pt>
                      <c:pt idx="123">
                        <c:v>42095</c:v>
                      </c:pt>
                      <c:pt idx="124">
                        <c:v>42125</c:v>
                      </c:pt>
                      <c:pt idx="125">
                        <c:v>42156</c:v>
                      </c:pt>
                      <c:pt idx="126">
                        <c:v>42186</c:v>
                      </c:pt>
                      <c:pt idx="127">
                        <c:v>42217</c:v>
                      </c:pt>
                      <c:pt idx="128">
                        <c:v>42248</c:v>
                      </c:pt>
                      <c:pt idx="129">
                        <c:v>42278</c:v>
                      </c:pt>
                      <c:pt idx="130">
                        <c:v>42309</c:v>
                      </c:pt>
                      <c:pt idx="131">
                        <c:v>42339</c:v>
                      </c:pt>
                      <c:pt idx="132">
                        <c:v>42370</c:v>
                      </c:pt>
                      <c:pt idx="133">
                        <c:v>42401</c:v>
                      </c:pt>
                      <c:pt idx="134">
                        <c:v>42430</c:v>
                      </c:pt>
                      <c:pt idx="135">
                        <c:v>42461</c:v>
                      </c:pt>
                      <c:pt idx="136">
                        <c:v>42491</c:v>
                      </c:pt>
                      <c:pt idx="137">
                        <c:v>42522</c:v>
                      </c:pt>
                      <c:pt idx="138">
                        <c:v>42552</c:v>
                      </c:pt>
                      <c:pt idx="139">
                        <c:v>42583</c:v>
                      </c:pt>
                      <c:pt idx="140">
                        <c:v>42614</c:v>
                      </c:pt>
                      <c:pt idx="141">
                        <c:v>42644</c:v>
                      </c:pt>
                      <c:pt idx="142">
                        <c:v>42675</c:v>
                      </c:pt>
                      <c:pt idx="143">
                        <c:v>42705</c:v>
                      </c:pt>
                      <c:pt idx="144">
                        <c:v>42736</c:v>
                      </c:pt>
                      <c:pt idx="145">
                        <c:v>42767</c:v>
                      </c:pt>
                      <c:pt idx="146">
                        <c:v>42795</c:v>
                      </c:pt>
                      <c:pt idx="147">
                        <c:v>42826</c:v>
                      </c:pt>
                      <c:pt idx="148">
                        <c:v>42856</c:v>
                      </c:pt>
                      <c:pt idx="149">
                        <c:v>42887</c:v>
                      </c:pt>
                      <c:pt idx="150">
                        <c:v>42917</c:v>
                      </c:pt>
                      <c:pt idx="151">
                        <c:v>42948</c:v>
                      </c:pt>
                      <c:pt idx="152">
                        <c:v>42979</c:v>
                      </c:pt>
                      <c:pt idx="153">
                        <c:v>43009</c:v>
                      </c:pt>
                      <c:pt idx="154">
                        <c:v>43040</c:v>
                      </c:pt>
                      <c:pt idx="155">
                        <c:v>43070</c:v>
                      </c:pt>
                      <c:pt idx="156">
                        <c:v>43101</c:v>
                      </c:pt>
                      <c:pt idx="157">
                        <c:v>43132</c:v>
                      </c:pt>
                      <c:pt idx="158">
                        <c:v>43160</c:v>
                      </c:pt>
                      <c:pt idx="159">
                        <c:v>43191</c:v>
                      </c:pt>
                      <c:pt idx="160">
                        <c:v>43221</c:v>
                      </c:pt>
                      <c:pt idx="161">
                        <c:v>43252</c:v>
                      </c:pt>
                      <c:pt idx="162">
                        <c:v>43282</c:v>
                      </c:pt>
                      <c:pt idx="163">
                        <c:v>43313</c:v>
                      </c:pt>
                      <c:pt idx="164">
                        <c:v>43344</c:v>
                      </c:pt>
                      <c:pt idx="165">
                        <c:v>43374</c:v>
                      </c:pt>
                      <c:pt idx="166">
                        <c:v>43405</c:v>
                      </c:pt>
                      <c:pt idx="167">
                        <c:v>43435</c:v>
                      </c:pt>
                      <c:pt idx="168">
                        <c:v>43466</c:v>
                      </c:pt>
                      <c:pt idx="169">
                        <c:v>43497</c:v>
                      </c:pt>
                      <c:pt idx="170">
                        <c:v>43525</c:v>
                      </c:pt>
                      <c:pt idx="171">
                        <c:v>43556</c:v>
                      </c:pt>
                      <c:pt idx="172">
                        <c:v>43586</c:v>
                      </c:pt>
                      <c:pt idx="173">
                        <c:v>43617</c:v>
                      </c:pt>
                      <c:pt idx="174">
                        <c:v>43647</c:v>
                      </c:pt>
                      <c:pt idx="175">
                        <c:v>43678</c:v>
                      </c:pt>
                      <c:pt idx="176">
                        <c:v>43709</c:v>
                      </c:pt>
                      <c:pt idx="177">
                        <c:v>43739</c:v>
                      </c:pt>
                      <c:pt idx="178">
                        <c:v>43770</c:v>
                      </c:pt>
                      <c:pt idx="179">
                        <c:v>43800</c:v>
                      </c:pt>
                      <c:pt idx="180">
                        <c:v>43831</c:v>
                      </c:pt>
                      <c:pt idx="181">
                        <c:v>43862</c:v>
                      </c:pt>
                      <c:pt idx="182">
                        <c:v>43891</c:v>
                      </c:pt>
                      <c:pt idx="183">
                        <c:v>43922</c:v>
                      </c:pt>
                      <c:pt idx="184">
                        <c:v>43952</c:v>
                      </c:pt>
                      <c:pt idx="185">
                        <c:v>43983</c:v>
                      </c:pt>
                      <c:pt idx="186">
                        <c:v>44013</c:v>
                      </c:pt>
                      <c:pt idx="187">
                        <c:v>44044</c:v>
                      </c:pt>
                      <c:pt idx="188">
                        <c:v>44075</c:v>
                      </c:pt>
                      <c:pt idx="189">
                        <c:v>44105</c:v>
                      </c:pt>
                      <c:pt idx="190">
                        <c:v>44136</c:v>
                      </c:pt>
                      <c:pt idx="191">
                        <c:v>44166</c:v>
                      </c:pt>
                      <c:pt idx="192">
                        <c:v>44197</c:v>
                      </c:pt>
                      <c:pt idx="193">
                        <c:v>44228</c:v>
                      </c:pt>
                      <c:pt idx="194">
                        <c:v>44256</c:v>
                      </c:pt>
                      <c:pt idx="195">
                        <c:v>44287</c:v>
                      </c:pt>
                      <c:pt idx="196">
                        <c:v>44317</c:v>
                      </c:pt>
                      <c:pt idx="197">
                        <c:v>44348</c:v>
                      </c:pt>
                      <c:pt idx="198">
                        <c:v>44378</c:v>
                      </c:pt>
                      <c:pt idx="199">
                        <c:v>44409</c:v>
                      </c:pt>
                      <c:pt idx="200">
                        <c:v>44440</c:v>
                      </c:pt>
                      <c:pt idx="201">
                        <c:v>44470</c:v>
                      </c:pt>
                      <c:pt idx="202">
                        <c:v>44501</c:v>
                      </c:pt>
                      <c:pt idx="203">
                        <c:v>44531</c:v>
                      </c:pt>
                      <c:pt idx="204">
                        <c:v>44562</c:v>
                      </c:pt>
                      <c:pt idx="205">
                        <c:v>44593</c:v>
                      </c:pt>
                      <c:pt idx="206">
                        <c:v>44621</c:v>
                      </c:pt>
                      <c:pt idx="207">
                        <c:v>44652</c:v>
                      </c:pt>
                      <c:pt idx="208">
                        <c:v>44682</c:v>
                      </c:pt>
                      <c:pt idx="209">
                        <c:v>44713</c:v>
                      </c:pt>
                      <c:pt idx="210">
                        <c:v>44743</c:v>
                      </c:pt>
                      <c:pt idx="211">
                        <c:v>44774</c:v>
                      </c:pt>
                      <c:pt idx="212">
                        <c:v>44805</c:v>
                      </c:pt>
                      <c:pt idx="213">
                        <c:v>44835</c:v>
                      </c:pt>
                      <c:pt idx="214">
                        <c:v>44866</c:v>
                      </c:pt>
                      <c:pt idx="215">
                        <c:v>44896</c:v>
                      </c:pt>
                      <c:pt idx="216">
                        <c:v>44927</c:v>
                      </c:pt>
                      <c:pt idx="217">
                        <c:v>44958</c:v>
                      </c:pt>
                      <c:pt idx="218">
                        <c:v>44986</c:v>
                      </c:pt>
                      <c:pt idx="219">
                        <c:v>45017</c:v>
                      </c:pt>
                      <c:pt idx="220">
                        <c:v>45047</c:v>
                      </c:pt>
                      <c:pt idx="221">
                        <c:v>45078</c:v>
                      </c:pt>
                      <c:pt idx="222">
                        <c:v>45108</c:v>
                      </c:pt>
                      <c:pt idx="223">
                        <c:v>45139</c:v>
                      </c:pt>
                      <c:pt idx="224">
                        <c:v>45170</c:v>
                      </c:pt>
                      <c:pt idx="225">
                        <c:v>45200</c:v>
                      </c:pt>
                      <c:pt idx="226">
                        <c:v>45231</c:v>
                      </c:pt>
                      <c:pt idx="227">
                        <c:v>45261</c:v>
                      </c:pt>
                      <c:pt idx="228">
                        <c:v>45292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'[Cyclical Analysis and Leading Indicators.xlsx]Retail Sales'!$D$2:$D$217</c15:sqref>
                        </c15:formulaRef>
                      </c:ext>
                    </c:extLst>
                    <c:numCache>
                      <c:formatCode>General</c:formatCode>
                      <c:ptCount val="216"/>
                      <c:pt idx="2">
                        <c:v>927464</c:v>
                      </c:pt>
                      <c:pt idx="3">
                        <c:v>969835</c:v>
                      </c:pt>
                      <c:pt idx="4">
                        <c:v>1020121</c:v>
                      </c:pt>
                      <c:pt idx="5">
                        <c:v>1031925</c:v>
                      </c:pt>
                      <c:pt idx="6">
                        <c:v>1048120</c:v>
                      </c:pt>
                      <c:pt idx="7">
                        <c:v>1058473</c:v>
                      </c:pt>
                      <c:pt idx="8">
                        <c:v>1040817</c:v>
                      </c:pt>
                      <c:pt idx="9">
                        <c:v>1025124</c:v>
                      </c:pt>
                      <c:pt idx="10">
                        <c:v>1013221</c:v>
                      </c:pt>
                      <c:pt idx="11">
                        <c:v>1085540</c:v>
                      </c:pt>
                      <c:pt idx="12">
                        <c:v>1067952</c:v>
                      </c:pt>
                      <c:pt idx="13">
                        <c:v>1038205</c:v>
                      </c:pt>
                      <c:pt idx="14">
                        <c:v>994590</c:v>
                      </c:pt>
                      <c:pt idx="15">
                        <c:v>1027711</c:v>
                      </c:pt>
                      <c:pt idx="16">
                        <c:v>1087220</c:v>
                      </c:pt>
                      <c:pt idx="17">
                        <c:v>1091842</c:v>
                      </c:pt>
                      <c:pt idx="18">
                        <c:v>1102378</c:v>
                      </c:pt>
                      <c:pt idx="19">
                        <c:v>1104613</c:v>
                      </c:pt>
                      <c:pt idx="20">
                        <c:v>1084212</c:v>
                      </c:pt>
                      <c:pt idx="21">
                        <c:v>1070805</c:v>
                      </c:pt>
                      <c:pt idx="22">
                        <c:v>1051938</c:v>
                      </c:pt>
                      <c:pt idx="23">
                        <c:v>1123715</c:v>
                      </c:pt>
                      <c:pt idx="24">
                        <c:v>1103796</c:v>
                      </c:pt>
                      <c:pt idx="25">
                        <c:v>1070030</c:v>
                      </c:pt>
                      <c:pt idx="26">
                        <c:v>1026181</c:v>
                      </c:pt>
                      <c:pt idx="27">
                        <c:v>1055839</c:v>
                      </c:pt>
                      <c:pt idx="28">
                        <c:v>1124189</c:v>
                      </c:pt>
                      <c:pt idx="29">
                        <c:v>1126686</c:v>
                      </c:pt>
                      <c:pt idx="30">
                        <c:v>1140505</c:v>
                      </c:pt>
                      <c:pt idx="31">
                        <c:v>1137009</c:v>
                      </c:pt>
                      <c:pt idx="32">
                        <c:v>1114306</c:v>
                      </c:pt>
                      <c:pt idx="33">
                        <c:v>1110633</c:v>
                      </c:pt>
                      <c:pt idx="34">
                        <c:v>1100419</c:v>
                      </c:pt>
                      <c:pt idx="35">
                        <c:v>1172560</c:v>
                      </c:pt>
                      <c:pt idx="36">
                        <c:v>1146518</c:v>
                      </c:pt>
                      <c:pt idx="37">
                        <c:v>1112609</c:v>
                      </c:pt>
                      <c:pt idx="38">
                        <c:v>1059439</c:v>
                      </c:pt>
                      <c:pt idx="39">
                        <c:v>1085720</c:v>
                      </c:pt>
                      <c:pt idx="40">
                        <c:v>1139783</c:v>
                      </c:pt>
                      <c:pt idx="41">
                        <c:v>1145383</c:v>
                      </c:pt>
                      <c:pt idx="42">
                        <c:v>1160189</c:v>
                      </c:pt>
                      <c:pt idx="43">
                        <c:v>1145095</c:v>
                      </c:pt>
                      <c:pt idx="44">
                        <c:v>1117130</c:v>
                      </c:pt>
                      <c:pt idx="45">
                        <c:v>1083251</c:v>
                      </c:pt>
                      <c:pt idx="46">
                        <c:v>1035934</c:v>
                      </c:pt>
                      <c:pt idx="47">
                        <c:v>1069628</c:v>
                      </c:pt>
                      <c:pt idx="48">
                        <c:v>1029969</c:v>
                      </c:pt>
                      <c:pt idx="49">
                        <c:v>993836</c:v>
                      </c:pt>
                      <c:pt idx="50">
                        <c:v>938126</c:v>
                      </c:pt>
                      <c:pt idx="51">
                        <c:v>957792</c:v>
                      </c:pt>
                      <c:pt idx="52">
                        <c:v>1006108</c:v>
                      </c:pt>
                      <c:pt idx="53">
                        <c:v>1021987</c:v>
                      </c:pt>
                      <c:pt idx="54">
                        <c:v>1040204</c:v>
                      </c:pt>
                      <c:pt idx="55">
                        <c:v>1045868</c:v>
                      </c:pt>
                      <c:pt idx="56">
                        <c:v>1026109</c:v>
                      </c:pt>
                      <c:pt idx="57">
                        <c:v>1016648</c:v>
                      </c:pt>
                      <c:pt idx="58">
                        <c:v>1002619</c:v>
                      </c:pt>
                      <c:pt idx="59">
                        <c:v>1078254</c:v>
                      </c:pt>
                      <c:pt idx="60">
                        <c:v>1054201</c:v>
                      </c:pt>
                      <c:pt idx="61">
                        <c:v>1025763</c:v>
                      </c:pt>
                      <c:pt idx="62">
                        <c:v>986161</c:v>
                      </c:pt>
                      <c:pt idx="63">
                        <c:v>1027937</c:v>
                      </c:pt>
                      <c:pt idx="64">
                        <c:v>1082617</c:v>
                      </c:pt>
                      <c:pt idx="65">
                        <c:v>1080542</c:v>
                      </c:pt>
                      <c:pt idx="66">
                        <c:v>1086148</c:v>
                      </c:pt>
                      <c:pt idx="67">
                        <c:v>1083170</c:v>
                      </c:pt>
                      <c:pt idx="68">
                        <c:v>1070565</c:v>
                      </c:pt>
                      <c:pt idx="69">
                        <c:v>1063835</c:v>
                      </c:pt>
                      <c:pt idx="70">
                        <c:v>1067036</c:v>
                      </c:pt>
                      <c:pt idx="71">
                        <c:v>1147700</c:v>
                      </c:pt>
                      <c:pt idx="72">
                        <c:v>1128078</c:v>
                      </c:pt>
                      <c:pt idx="73">
                        <c:v>1099564</c:v>
                      </c:pt>
                      <c:pt idx="74">
                        <c:v>1059989</c:v>
                      </c:pt>
                      <c:pt idx="75">
                        <c:v>1105177</c:v>
                      </c:pt>
                      <c:pt idx="76">
                        <c:v>1159862</c:v>
                      </c:pt>
                      <c:pt idx="77">
                        <c:v>1161474</c:v>
                      </c:pt>
                      <c:pt idx="78">
                        <c:v>1165381</c:v>
                      </c:pt>
                      <c:pt idx="79">
                        <c:v>1167991</c:v>
                      </c:pt>
                      <c:pt idx="80">
                        <c:v>1154316</c:v>
                      </c:pt>
                      <c:pt idx="81">
                        <c:v>1149116</c:v>
                      </c:pt>
                      <c:pt idx="82">
                        <c:v>1145727</c:v>
                      </c:pt>
                      <c:pt idx="83">
                        <c:v>1222523</c:v>
                      </c:pt>
                      <c:pt idx="84">
                        <c:v>1198225</c:v>
                      </c:pt>
                      <c:pt idx="85">
                        <c:v>1179406</c:v>
                      </c:pt>
                      <c:pt idx="86">
                        <c:v>1141734</c:v>
                      </c:pt>
                      <c:pt idx="87">
                        <c:v>1179499</c:v>
                      </c:pt>
                      <c:pt idx="88">
                        <c:v>1225706</c:v>
                      </c:pt>
                      <c:pt idx="89">
                        <c:v>1212532</c:v>
                      </c:pt>
                      <c:pt idx="90">
                        <c:v>1215609</c:v>
                      </c:pt>
                      <c:pt idx="91">
                        <c:v>1214923</c:v>
                      </c:pt>
                      <c:pt idx="92">
                        <c:v>1199557</c:v>
                      </c:pt>
                      <c:pt idx="93">
                        <c:v>1202931</c:v>
                      </c:pt>
                      <c:pt idx="94">
                        <c:v>1196074</c:v>
                      </c:pt>
                      <c:pt idx="95">
                        <c:v>1272567</c:v>
                      </c:pt>
                      <c:pt idx="96">
                        <c:v>1248669</c:v>
                      </c:pt>
                      <c:pt idx="97">
                        <c:v>1211595</c:v>
                      </c:pt>
                      <c:pt idx="98">
                        <c:v>1171240</c:v>
                      </c:pt>
                      <c:pt idx="99">
                        <c:v>1204292</c:v>
                      </c:pt>
                      <c:pt idx="100">
                        <c:v>1267499</c:v>
                      </c:pt>
                      <c:pt idx="101">
                        <c:v>1260550</c:v>
                      </c:pt>
                      <c:pt idx="102">
                        <c:v>1274491</c:v>
                      </c:pt>
                      <c:pt idx="103">
                        <c:v>1272457</c:v>
                      </c:pt>
                      <c:pt idx="104">
                        <c:v>1254022</c:v>
                      </c:pt>
                      <c:pt idx="105">
                        <c:v>1247409</c:v>
                      </c:pt>
                      <c:pt idx="106">
                        <c:v>1236257</c:v>
                      </c:pt>
                      <c:pt idx="107">
                        <c:v>1317106</c:v>
                      </c:pt>
                      <c:pt idx="108">
                        <c:v>1284658</c:v>
                      </c:pt>
                      <c:pt idx="109">
                        <c:v>1241052</c:v>
                      </c:pt>
                      <c:pt idx="110">
                        <c:v>1196847</c:v>
                      </c:pt>
                      <c:pt idx="111">
                        <c:v>1244969</c:v>
                      </c:pt>
                      <c:pt idx="112">
                        <c:v>1323941</c:v>
                      </c:pt>
                      <c:pt idx="113">
                        <c:v>1324349</c:v>
                      </c:pt>
                      <c:pt idx="114">
                        <c:v>1336234</c:v>
                      </c:pt>
                      <c:pt idx="115">
                        <c:v>1328457</c:v>
                      </c:pt>
                      <c:pt idx="116">
                        <c:v>1316608</c:v>
                      </c:pt>
                      <c:pt idx="117">
                        <c:v>1311812</c:v>
                      </c:pt>
                      <c:pt idx="118">
                        <c:v>1299444</c:v>
                      </c:pt>
                      <c:pt idx="119">
                        <c:v>1379884</c:v>
                      </c:pt>
                      <c:pt idx="120">
                        <c:v>1339688</c:v>
                      </c:pt>
                      <c:pt idx="121">
                        <c:v>1289091</c:v>
                      </c:pt>
                      <c:pt idx="122">
                        <c:v>1233529</c:v>
                      </c:pt>
                      <c:pt idx="123">
                        <c:v>1274931</c:v>
                      </c:pt>
                      <c:pt idx="124">
                        <c:v>1351375</c:v>
                      </c:pt>
                      <c:pt idx="125">
                        <c:v>1354957</c:v>
                      </c:pt>
                      <c:pt idx="126">
                        <c:v>1374935</c:v>
                      </c:pt>
                      <c:pt idx="127">
                        <c:v>1368053</c:v>
                      </c:pt>
                      <c:pt idx="128">
                        <c:v>1350847</c:v>
                      </c:pt>
                      <c:pt idx="129">
                        <c:v>1337705</c:v>
                      </c:pt>
                      <c:pt idx="130">
                        <c:v>1325806</c:v>
                      </c:pt>
                      <c:pt idx="131">
                        <c:v>1411592</c:v>
                      </c:pt>
                      <c:pt idx="132">
                        <c:v>1366742</c:v>
                      </c:pt>
                      <c:pt idx="133">
                        <c:v>1335478</c:v>
                      </c:pt>
                      <c:pt idx="134">
                        <c:v>1277756</c:v>
                      </c:pt>
                      <c:pt idx="135">
                        <c:v>1327043</c:v>
                      </c:pt>
                      <c:pt idx="136">
                        <c:v>1382128</c:v>
                      </c:pt>
                      <c:pt idx="137">
                        <c:v>1386006</c:v>
                      </c:pt>
                      <c:pt idx="138">
                        <c:v>1396945</c:v>
                      </c:pt>
                      <c:pt idx="139">
                        <c:v>1398575</c:v>
                      </c:pt>
                      <c:pt idx="140">
                        <c:v>1382388</c:v>
                      </c:pt>
                      <c:pt idx="141">
                        <c:v>1373528</c:v>
                      </c:pt>
                      <c:pt idx="142">
                        <c:v>1369027</c:v>
                      </c:pt>
                      <c:pt idx="143">
                        <c:v>1460027</c:v>
                      </c:pt>
                      <c:pt idx="144">
                        <c:v>1428862</c:v>
                      </c:pt>
                      <c:pt idx="145">
                        <c:v>1380008</c:v>
                      </c:pt>
                      <c:pt idx="146">
                        <c:v>1323592</c:v>
                      </c:pt>
                      <c:pt idx="147">
                        <c:v>1367390</c:v>
                      </c:pt>
                      <c:pt idx="148">
                        <c:v>1443644</c:v>
                      </c:pt>
                      <c:pt idx="149">
                        <c:v>1442232</c:v>
                      </c:pt>
                      <c:pt idx="150">
                        <c:v>1451773</c:v>
                      </c:pt>
                      <c:pt idx="151">
                        <c:v>1447432</c:v>
                      </c:pt>
                      <c:pt idx="152">
                        <c:v>1435363</c:v>
                      </c:pt>
                      <c:pt idx="153">
                        <c:v>1435972</c:v>
                      </c:pt>
                      <c:pt idx="154">
                        <c:v>1443329</c:v>
                      </c:pt>
                      <c:pt idx="155">
                        <c:v>1531676</c:v>
                      </c:pt>
                      <c:pt idx="156">
                        <c:v>1499983</c:v>
                      </c:pt>
                      <c:pt idx="157">
                        <c:v>1437715</c:v>
                      </c:pt>
                      <c:pt idx="158">
                        <c:v>1388108</c:v>
                      </c:pt>
                      <c:pt idx="159">
                        <c:v>1424218</c:v>
                      </c:pt>
                      <c:pt idx="160">
                        <c:v>1517009</c:v>
                      </c:pt>
                      <c:pt idx="161">
                        <c:v>1515804</c:v>
                      </c:pt>
                      <c:pt idx="162">
                        <c:v>1540457</c:v>
                      </c:pt>
                      <c:pt idx="163">
                        <c:v>1532668</c:v>
                      </c:pt>
                      <c:pt idx="164">
                        <c:v>1502342</c:v>
                      </c:pt>
                      <c:pt idx="165">
                        <c:v>1500501</c:v>
                      </c:pt>
                      <c:pt idx="166">
                        <c:v>1498030</c:v>
                      </c:pt>
                      <c:pt idx="167">
                        <c:v>1576875</c:v>
                      </c:pt>
                      <c:pt idx="168">
                        <c:v>1528927</c:v>
                      </c:pt>
                      <c:pt idx="169">
                        <c:v>1451858</c:v>
                      </c:pt>
                      <c:pt idx="170">
                        <c:v>1408268</c:v>
                      </c:pt>
                      <c:pt idx="171">
                        <c:v>1458111</c:v>
                      </c:pt>
                      <c:pt idx="172">
                        <c:v>1559742</c:v>
                      </c:pt>
                      <c:pt idx="173">
                        <c:v>1561285</c:v>
                      </c:pt>
                      <c:pt idx="174">
                        <c:v>1583462</c:v>
                      </c:pt>
                      <c:pt idx="175">
                        <c:v>1581843</c:v>
                      </c:pt>
                      <c:pt idx="176">
                        <c:v>1560145</c:v>
                      </c:pt>
                      <c:pt idx="177">
                        <c:v>1554189</c:v>
                      </c:pt>
                      <c:pt idx="178">
                        <c:v>1544764</c:v>
                      </c:pt>
                      <c:pt idx="179">
                        <c:v>1639424</c:v>
                      </c:pt>
                      <c:pt idx="180">
                        <c:v>1598930</c:v>
                      </c:pt>
                      <c:pt idx="181">
                        <c:v>1547068</c:v>
                      </c:pt>
                      <c:pt idx="182">
                        <c:v>1436709</c:v>
                      </c:pt>
                      <c:pt idx="183">
                        <c:v>1364152</c:v>
                      </c:pt>
                      <c:pt idx="184">
                        <c:v>1390559</c:v>
                      </c:pt>
                      <c:pt idx="185">
                        <c:v>1448055</c:v>
                      </c:pt>
                      <c:pt idx="186">
                        <c:v>1589730</c:v>
                      </c:pt>
                      <c:pt idx="187">
                        <c:v>1630483</c:v>
                      </c:pt>
                      <c:pt idx="188">
                        <c:v>1628569</c:v>
                      </c:pt>
                      <c:pt idx="189">
                        <c:v>1632743</c:v>
                      </c:pt>
                      <c:pt idx="190">
                        <c:v>1630420</c:v>
                      </c:pt>
                      <c:pt idx="191">
                        <c:v>1709967</c:v>
                      </c:pt>
                      <c:pt idx="192">
                        <c:v>1671967</c:v>
                      </c:pt>
                      <c:pt idx="193">
                        <c:v>1617003</c:v>
                      </c:pt>
                      <c:pt idx="194">
                        <c:v>1633246</c:v>
                      </c:pt>
                      <c:pt idx="195">
                        <c:v>1740863</c:v>
                      </c:pt>
                      <c:pt idx="196">
                        <c:v>1891305</c:v>
                      </c:pt>
                      <c:pt idx="197">
                        <c:v>1895826</c:v>
                      </c:pt>
                      <c:pt idx="198">
                        <c:v>1902858</c:v>
                      </c:pt>
                      <c:pt idx="199">
                        <c:v>1889389</c:v>
                      </c:pt>
                      <c:pt idx="200">
                        <c:v>1859076</c:v>
                      </c:pt>
                      <c:pt idx="201">
                        <c:v>1858109</c:v>
                      </c:pt>
                      <c:pt idx="202">
                        <c:v>1877671</c:v>
                      </c:pt>
                      <c:pt idx="203">
                        <c:v>1978066</c:v>
                      </c:pt>
                      <c:pt idx="204">
                        <c:v>1932016</c:v>
                      </c:pt>
                      <c:pt idx="205">
                        <c:v>1863343</c:v>
                      </c:pt>
                      <c:pt idx="206">
                        <c:v>1840545</c:v>
                      </c:pt>
                      <c:pt idx="207">
                        <c:v>1936257</c:v>
                      </c:pt>
                      <c:pt idx="208">
                        <c:v>2061698</c:v>
                      </c:pt>
                      <c:pt idx="209">
                        <c:v>2075810</c:v>
                      </c:pt>
                      <c:pt idx="210">
                        <c:v>2081820</c:v>
                      </c:pt>
                      <c:pt idx="211">
                        <c:v>2077893</c:v>
                      </c:pt>
                      <c:pt idx="212">
                        <c:v>2045081</c:v>
                      </c:pt>
                      <c:pt idx="213">
                        <c:v>2042796</c:v>
                      </c:pt>
                      <c:pt idx="214">
                        <c:v>2028753</c:v>
                      </c:pt>
                      <c:pt idx="215">
                        <c:v>2109509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3-214F-48BD-9F42-EDA74A096D37}"/>
                  </c:ext>
                </c:extLst>
              </c15:ser>
            </c15:filteredBarSeries>
            <c15:filteredBarSeries>
              <c15:ser>
                <c:idx val="3"/>
                <c:order val="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'[Cyclical Analysis and Leading Indicators.xlsx]Retail Sales'!$E$1</c15:sqref>
                        </c15:formulaRef>
                      </c:ext>
                    </c:extLst>
                    <c:strCache>
                      <c:ptCount val="1"/>
                      <c:pt idx="0">
                        <c:v>Q-o-Q</c:v>
                      </c:pt>
                    </c:strCache>
                  </c:strRef>
                </c:tx>
                <c:spPr>
                  <a:solidFill>
                    <a:schemeClr val="accent4"/>
                  </a:solidFill>
                  <a:ln>
                    <a:noFill/>
                  </a:ln>
                  <a:effectLst/>
                </c:spPr>
                <c:invertIfNegative val="0"/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'[Cyclical Analysis and Leading Indicators.xlsx]Retail Sales'!$A$2:$A$230</c15:sqref>
                        </c15:formulaRef>
                      </c:ext>
                    </c:extLst>
                    <c:numCache>
                      <c:formatCode>mmm\-yy</c:formatCode>
                      <c:ptCount val="229"/>
                      <c:pt idx="0">
                        <c:v>38353</c:v>
                      </c:pt>
                      <c:pt idx="1">
                        <c:v>38384</c:v>
                      </c:pt>
                      <c:pt idx="2">
                        <c:v>38412</c:v>
                      </c:pt>
                      <c:pt idx="3">
                        <c:v>38443</c:v>
                      </c:pt>
                      <c:pt idx="4">
                        <c:v>38473</c:v>
                      </c:pt>
                      <c:pt idx="5">
                        <c:v>38504</c:v>
                      </c:pt>
                      <c:pt idx="6">
                        <c:v>38534</c:v>
                      </c:pt>
                      <c:pt idx="7">
                        <c:v>38565</c:v>
                      </c:pt>
                      <c:pt idx="8">
                        <c:v>38596</c:v>
                      </c:pt>
                      <c:pt idx="9">
                        <c:v>38626</c:v>
                      </c:pt>
                      <c:pt idx="10">
                        <c:v>38657</c:v>
                      </c:pt>
                      <c:pt idx="11">
                        <c:v>38687</c:v>
                      </c:pt>
                      <c:pt idx="12">
                        <c:v>38718</c:v>
                      </c:pt>
                      <c:pt idx="13">
                        <c:v>38749</c:v>
                      </c:pt>
                      <c:pt idx="14">
                        <c:v>38777</c:v>
                      </c:pt>
                      <c:pt idx="15">
                        <c:v>38808</c:v>
                      </c:pt>
                      <c:pt idx="16">
                        <c:v>38838</c:v>
                      </c:pt>
                      <c:pt idx="17">
                        <c:v>38869</c:v>
                      </c:pt>
                      <c:pt idx="18">
                        <c:v>38899</c:v>
                      </c:pt>
                      <c:pt idx="19">
                        <c:v>38930</c:v>
                      </c:pt>
                      <c:pt idx="20">
                        <c:v>38961</c:v>
                      </c:pt>
                      <c:pt idx="21">
                        <c:v>38991</c:v>
                      </c:pt>
                      <c:pt idx="22">
                        <c:v>39022</c:v>
                      </c:pt>
                      <c:pt idx="23">
                        <c:v>39052</c:v>
                      </c:pt>
                      <c:pt idx="24">
                        <c:v>39083</c:v>
                      </c:pt>
                      <c:pt idx="25">
                        <c:v>39114</c:v>
                      </c:pt>
                      <c:pt idx="26">
                        <c:v>39142</c:v>
                      </c:pt>
                      <c:pt idx="27">
                        <c:v>39173</c:v>
                      </c:pt>
                      <c:pt idx="28">
                        <c:v>39203</c:v>
                      </c:pt>
                      <c:pt idx="29">
                        <c:v>39234</c:v>
                      </c:pt>
                      <c:pt idx="30">
                        <c:v>39264</c:v>
                      </c:pt>
                      <c:pt idx="31">
                        <c:v>39295</c:v>
                      </c:pt>
                      <c:pt idx="32">
                        <c:v>39326</c:v>
                      </c:pt>
                      <c:pt idx="33">
                        <c:v>39356</c:v>
                      </c:pt>
                      <c:pt idx="34">
                        <c:v>39387</c:v>
                      </c:pt>
                      <c:pt idx="35">
                        <c:v>39417</c:v>
                      </c:pt>
                      <c:pt idx="36">
                        <c:v>39448</c:v>
                      </c:pt>
                      <c:pt idx="37">
                        <c:v>39479</c:v>
                      </c:pt>
                      <c:pt idx="38">
                        <c:v>39508</c:v>
                      </c:pt>
                      <c:pt idx="39">
                        <c:v>39539</c:v>
                      </c:pt>
                      <c:pt idx="40">
                        <c:v>39569</c:v>
                      </c:pt>
                      <c:pt idx="41">
                        <c:v>39600</c:v>
                      </c:pt>
                      <c:pt idx="42">
                        <c:v>39630</c:v>
                      </c:pt>
                      <c:pt idx="43">
                        <c:v>39661</c:v>
                      </c:pt>
                      <c:pt idx="44">
                        <c:v>39692</c:v>
                      </c:pt>
                      <c:pt idx="45">
                        <c:v>39722</c:v>
                      </c:pt>
                      <c:pt idx="46">
                        <c:v>39753</c:v>
                      </c:pt>
                      <c:pt idx="47">
                        <c:v>39783</c:v>
                      </c:pt>
                      <c:pt idx="48">
                        <c:v>39814</c:v>
                      </c:pt>
                      <c:pt idx="49">
                        <c:v>39845</c:v>
                      </c:pt>
                      <c:pt idx="50">
                        <c:v>39873</c:v>
                      </c:pt>
                      <c:pt idx="51">
                        <c:v>39904</c:v>
                      </c:pt>
                      <c:pt idx="52">
                        <c:v>39934</c:v>
                      </c:pt>
                      <c:pt idx="53">
                        <c:v>39965</c:v>
                      </c:pt>
                      <c:pt idx="54">
                        <c:v>39995</c:v>
                      </c:pt>
                      <c:pt idx="55">
                        <c:v>40026</c:v>
                      </c:pt>
                      <c:pt idx="56">
                        <c:v>40057</c:v>
                      </c:pt>
                      <c:pt idx="57">
                        <c:v>40087</c:v>
                      </c:pt>
                      <c:pt idx="58">
                        <c:v>40118</c:v>
                      </c:pt>
                      <c:pt idx="59">
                        <c:v>40148</c:v>
                      </c:pt>
                      <c:pt idx="60">
                        <c:v>40179</c:v>
                      </c:pt>
                      <c:pt idx="61">
                        <c:v>40210</c:v>
                      </c:pt>
                      <c:pt idx="62">
                        <c:v>40238</c:v>
                      </c:pt>
                      <c:pt idx="63">
                        <c:v>40269</c:v>
                      </c:pt>
                      <c:pt idx="64">
                        <c:v>40299</c:v>
                      </c:pt>
                      <c:pt idx="65">
                        <c:v>40330</c:v>
                      </c:pt>
                      <c:pt idx="66">
                        <c:v>40360</c:v>
                      </c:pt>
                      <c:pt idx="67">
                        <c:v>40391</c:v>
                      </c:pt>
                      <c:pt idx="68">
                        <c:v>40422</c:v>
                      </c:pt>
                      <c:pt idx="69">
                        <c:v>40452</c:v>
                      </c:pt>
                      <c:pt idx="70">
                        <c:v>40483</c:v>
                      </c:pt>
                      <c:pt idx="71">
                        <c:v>40513</c:v>
                      </c:pt>
                      <c:pt idx="72">
                        <c:v>40544</c:v>
                      </c:pt>
                      <c:pt idx="73">
                        <c:v>40575</c:v>
                      </c:pt>
                      <c:pt idx="74">
                        <c:v>40603</c:v>
                      </c:pt>
                      <c:pt idx="75">
                        <c:v>40634</c:v>
                      </c:pt>
                      <c:pt idx="76">
                        <c:v>40664</c:v>
                      </c:pt>
                      <c:pt idx="77">
                        <c:v>40695</c:v>
                      </c:pt>
                      <c:pt idx="78">
                        <c:v>40725</c:v>
                      </c:pt>
                      <c:pt idx="79">
                        <c:v>40756</c:v>
                      </c:pt>
                      <c:pt idx="80">
                        <c:v>40787</c:v>
                      </c:pt>
                      <c:pt idx="81">
                        <c:v>40817</c:v>
                      </c:pt>
                      <c:pt idx="82">
                        <c:v>40848</c:v>
                      </c:pt>
                      <c:pt idx="83">
                        <c:v>40878</c:v>
                      </c:pt>
                      <c:pt idx="84">
                        <c:v>40909</c:v>
                      </c:pt>
                      <c:pt idx="85">
                        <c:v>40940</c:v>
                      </c:pt>
                      <c:pt idx="86">
                        <c:v>40969</c:v>
                      </c:pt>
                      <c:pt idx="87">
                        <c:v>41000</c:v>
                      </c:pt>
                      <c:pt idx="88">
                        <c:v>41030</c:v>
                      </c:pt>
                      <c:pt idx="89">
                        <c:v>41061</c:v>
                      </c:pt>
                      <c:pt idx="90">
                        <c:v>41091</c:v>
                      </c:pt>
                      <c:pt idx="91">
                        <c:v>41122</c:v>
                      </c:pt>
                      <c:pt idx="92">
                        <c:v>41153</c:v>
                      </c:pt>
                      <c:pt idx="93">
                        <c:v>41183</c:v>
                      </c:pt>
                      <c:pt idx="94">
                        <c:v>41214</c:v>
                      </c:pt>
                      <c:pt idx="95">
                        <c:v>41244</c:v>
                      </c:pt>
                      <c:pt idx="96">
                        <c:v>41275</c:v>
                      </c:pt>
                      <c:pt idx="97">
                        <c:v>41306</c:v>
                      </c:pt>
                      <c:pt idx="98">
                        <c:v>41334</c:v>
                      </c:pt>
                      <c:pt idx="99">
                        <c:v>41365</c:v>
                      </c:pt>
                      <c:pt idx="100">
                        <c:v>41395</c:v>
                      </c:pt>
                      <c:pt idx="101">
                        <c:v>41426</c:v>
                      </c:pt>
                      <c:pt idx="102">
                        <c:v>41456</c:v>
                      </c:pt>
                      <c:pt idx="103">
                        <c:v>41487</c:v>
                      </c:pt>
                      <c:pt idx="104">
                        <c:v>41518</c:v>
                      </c:pt>
                      <c:pt idx="105">
                        <c:v>41548</c:v>
                      </c:pt>
                      <c:pt idx="106">
                        <c:v>41579</c:v>
                      </c:pt>
                      <c:pt idx="107">
                        <c:v>41609</c:v>
                      </c:pt>
                      <c:pt idx="108">
                        <c:v>41640</c:v>
                      </c:pt>
                      <c:pt idx="109">
                        <c:v>41671</c:v>
                      </c:pt>
                      <c:pt idx="110">
                        <c:v>41699</c:v>
                      </c:pt>
                      <c:pt idx="111">
                        <c:v>41730</c:v>
                      </c:pt>
                      <c:pt idx="112">
                        <c:v>41760</c:v>
                      </c:pt>
                      <c:pt idx="113">
                        <c:v>41791</c:v>
                      </c:pt>
                      <c:pt idx="114">
                        <c:v>41821</c:v>
                      </c:pt>
                      <c:pt idx="115">
                        <c:v>41852</c:v>
                      </c:pt>
                      <c:pt idx="116">
                        <c:v>41883</c:v>
                      </c:pt>
                      <c:pt idx="117">
                        <c:v>41913</c:v>
                      </c:pt>
                      <c:pt idx="118">
                        <c:v>41944</c:v>
                      </c:pt>
                      <c:pt idx="119">
                        <c:v>41974</c:v>
                      </c:pt>
                      <c:pt idx="120">
                        <c:v>42005</c:v>
                      </c:pt>
                      <c:pt idx="121">
                        <c:v>42036</c:v>
                      </c:pt>
                      <c:pt idx="122">
                        <c:v>42064</c:v>
                      </c:pt>
                      <c:pt idx="123">
                        <c:v>42095</c:v>
                      </c:pt>
                      <c:pt idx="124">
                        <c:v>42125</c:v>
                      </c:pt>
                      <c:pt idx="125">
                        <c:v>42156</c:v>
                      </c:pt>
                      <c:pt idx="126">
                        <c:v>42186</c:v>
                      </c:pt>
                      <c:pt idx="127">
                        <c:v>42217</c:v>
                      </c:pt>
                      <c:pt idx="128">
                        <c:v>42248</c:v>
                      </c:pt>
                      <c:pt idx="129">
                        <c:v>42278</c:v>
                      </c:pt>
                      <c:pt idx="130">
                        <c:v>42309</c:v>
                      </c:pt>
                      <c:pt idx="131">
                        <c:v>42339</c:v>
                      </c:pt>
                      <c:pt idx="132">
                        <c:v>42370</c:v>
                      </c:pt>
                      <c:pt idx="133">
                        <c:v>42401</c:v>
                      </c:pt>
                      <c:pt idx="134">
                        <c:v>42430</c:v>
                      </c:pt>
                      <c:pt idx="135">
                        <c:v>42461</c:v>
                      </c:pt>
                      <c:pt idx="136">
                        <c:v>42491</c:v>
                      </c:pt>
                      <c:pt idx="137">
                        <c:v>42522</c:v>
                      </c:pt>
                      <c:pt idx="138">
                        <c:v>42552</c:v>
                      </c:pt>
                      <c:pt idx="139">
                        <c:v>42583</c:v>
                      </c:pt>
                      <c:pt idx="140">
                        <c:v>42614</c:v>
                      </c:pt>
                      <c:pt idx="141">
                        <c:v>42644</c:v>
                      </c:pt>
                      <c:pt idx="142">
                        <c:v>42675</c:v>
                      </c:pt>
                      <c:pt idx="143">
                        <c:v>42705</c:v>
                      </c:pt>
                      <c:pt idx="144">
                        <c:v>42736</c:v>
                      </c:pt>
                      <c:pt idx="145">
                        <c:v>42767</c:v>
                      </c:pt>
                      <c:pt idx="146">
                        <c:v>42795</c:v>
                      </c:pt>
                      <c:pt idx="147">
                        <c:v>42826</c:v>
                      </c:pt>
                      <c:pt idx="148">
                        <c:v>42856</c:v>
                      </c:pt>
                      <c:pt idx="149">
                        <c:v>42887</c:v>
                      </c:pt>
                      <c:pt idx="150">
                        <c:v>42917</c:v>
                      </c:pt>
                      <c:pt idx="151">
                        <c:v>42948</c:v>
                      </c:pt>
                      <c:pt idx="152">
                        <c:v>42979</c:v>
                      </c:pt>
                      <c:pt idx="153">
                        <c:v>43009</c:v>
                      </c:pt>
                      <c:pt idx="154">
                        <c:v>43040</c:v>
                      </c:pt>
                      <c:pt idx="155">
                        <c:v>43070</c:v>
                      </c:pt>
                      <c:pt idx="156">
                        <c:v>43101</c:v>
                      </c:pt>
                      <c:pt idx="157">
                        <c:v>43132</c:v>
                      </c:pt>
                      <c:pt idx="158">
                        <c:v>43160</c:v>
                      </c:pt>
                      <c:pt idx="159">
                        <c:v>43191</c:v>
                      </c:pt>
                      <c:pt idx="160">
                        <c:v>43221</c:v>
                      </c:pt>
                      <c:pt idx="161">
                        <c:v>43252</c:v>
                      </c:pt>
                      <c:pt idx="162">
                        <c:v>43282</c:v>
                      </c:pt>
                      <c:pt idx="163">
                        <c:v>43313</c:v>
                      </c:pt>
                      <c:pt idx="164">
                        <c:v>43344</c:v>
                      </c:pt>
                      <c:pt idx="165">
                        <c:v>43374</c:v>
                      </c:pt>
                      <c:pt idx="166">
                        <c:v>43405</c:v>
                      </c:pt>
                      <c:pt idx="167">
                        <c:v>43435</c:v>
                      </c:pt>
                      <c:pt idx="168">
                        <c:v>43466</c:v>
                      </c:pt>
                      <c:pt idx="169">
                        <c:v>43497</c:v>
                      </c:pt>
                      <c:pt idx="170">
                        <c:v>43525</c:v>
                      </c:pt>
                      <c:pt idx="171">
                        <c:v>43556</c:v>
                      </c:pt>
                      <c:pt idx="172">
                        <c:v>43586</c:v>
                      </c:pt>
                      <c:pt idx="173">
                        <c:v>43617</c:v>
                      </c:pt>
                      <c:pt idx="174">
                        <c:v>43647</c:v>
                      </c:pt>
                      <c:pt idx="175">
                        <c:v>43678</c:v>
                      </c:pt>
                      <c:pt idx="176">
                        <c:v>43709</c:v>
                      </c:pt>
                      <c:pt idx="177">
                        <c:v>43739</c:v>
                      </c:pt>
                      <c:pt idx="178">
                        <c:v>43770</c:v>
                      </c:pt>
                      <c:pt idx="179">
                        <c:v>43800</c:v>
                      </c:pt>
                      <c:pt idx="180">
                        <c:v>43831</c:v>
                      </c:pt>
                      <c:pt idx="181">
                        <c:v>43862</c:v>
                      </c:pt>
                      <c:pt idx="182">
                        <c:v>43891</c:v>
                      </c:pt>
                      <c:pt idx="183">
                        <c:v>43922</c:v>
                      </c:pt>
                      <c:pt idx="184">
                        <c:v>43952</c:v>
                      </c:pt>
                      <c:pt idx="185">
                        <c:v>43983</c:v>
                      </c:pt>
                      <c:pt idx="186">
                        <c:v>44013</c:v>
                      </c:pt>
                      <c:pt idx="187">
                        <c:v>44044</c:v>
                      </c:pt>
                      <c:pt idx="188">
                        <c:v>44075</c:v>
                      </c:pt>
                      <c:pt idx="189">
                        <c:v>44105</c:v>
                      </c:pt>
                      <c:pt idx="190">
                        <c:v>44136</c:v>
                      </c:pt>
                      <c:pt idx="191">
                        <c:v>44166</c:v>
                      </c:pt>
                      <c:pt idx="192">
                        <c:v>44197</c:v>
                      </c:pt>
                      <c:pt idx="193">
                        <c:v>44228</c:v>
                      </c:pt>
                      <c:pt idx="194">
                        <c:v>44256</c:v>
                      </c:pt>
                      <c:pt idx="195">
                        <c:v>44287</c:v>
                      </c:pt>
                      <c:pt idx="196">
                        <c:v>44317</c:v>
                      </c:pt>
                      <c:pt idx="197">
                        <c:v>44348</c:v>
                      </c:pt>
                      <c:pt idx="198">
                        <c:v>44378</c:v>
                      </c:pt>
                      <c:pt idx="199">
                        <c:v>44409</c:v>
                      </c:pt>
                      <c:pt idx="200">
                        <c:v>44440</c:v>
                      </c:pt>
                      <c:pt idx="201">
                        <c:v>44470</c:v>
                      </c:pt>
                      <c:pt idx="202">
                        <c:v>44501</c:v>
                      </c:pt>
                      <c:pt idx="203">
                        <c:v>44531</c:v>
                      </c:pt>
                      <c:pt idx="204">
                        <c:v>44562</c:v>
                      </c:pt>
                      <c:pt idx="205">
                        <c:v>44593</c:v>
                      </c:pt>
                      <c:pt idx="206">
                        <c:v>44621</c:v>
                      </c:pt>
                      <c:pt idx="207">
                        <c:v>44652</c:v>
                      </c:pt>
                      <c:pt idx="208">
                        <c:v>44682</c:v>
                      </c:pt>
                      <c:pt idx="209">
                        <c:v>44713</c:v>
                      </c:pt>
                      <c:pt idx="210">
                        <c:v>44743</c:v>
                      </c:pt>
                      <c:pt idx="211">
                        <c:v>44774</c:v>
                      </c:pt>
                      <c:pt idx="212">
                        <c:v>44805</c:v>
                      </c:pt>
                      <c:pt idx="213">
                        <c:v>44835</c:v>
                      </c:pt>
                      <c:pt idx="214">
                        <c:v>44866</c:v>
                      </c:pt>
                      <c:pt idx="215">
                        <c:v>44896</c:v>
                      </c:pt>
                      <c:pt idx="216">
                        <c:v>44927</c:v>
                      </c:pt>
                      <c:pt idx="217">
                        <c:v>44958</c:v>
                      </c:pt>
                      <c:pt idx="218">
                        <c:v>44986</c:v>
                      </c:pt>
                      <c:pt idx="219">
                        <c:v>45017</c:v>
                      </c:pt>
                      <c:pt idx="220">
                        <c:v>45047</c:v>
                      </c:pt>
                      <c:pt idx="221">
                        <c:v>45078</c:v>
                      </c:pt>
                      <c:pt idx="222">
                        <c:v>45108</c:v>
                      </c:pt>
                      <c:pt idx="223">
                        <c:v>45139</c:v>
                      </c:pt>
                      <c:pt idx="224">
                        <c:v>45170</c:v>
                      </c:pt>
                      <c:pt idx="225">
                        <c:v>45200</c:v>
                      </c:pt>
                      <c:pt idx="226">
                        <c:v>45231</c:v>
                      </c:pt>
                      <c:pt idx="227">
                        <c:v>45261</c:v>
                      </c:pt>
                      <c:pt idx="228">
                        <c:v>45292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'[Cyclical Analysis and Leading Indicators.xlsx]Retail Sales'!$E$2:$E$217</c15:sqref>
                        </c15:formulaRef>
                      </c:ext>
                    </c:extLst>
                    <c:numCache>
                      <c:formatCode>General</c:formatCode>
                      <c:ptCount val="216"/>
                      <c:pt idx="14" formatCode="0.0">
                        <c:v>7.2375855019709547</c:v>
                      </c:pt>
                      <c:pt idx="15" formatCode="0.0">
                        <c:v>5.9676130475802722</c:v>
                      </c:pt>
                      <c:pt idx="16" formatCode="0.0">
                        <c:v>6.5775530549807399</c:v>
                      </c:pt>
                      <c:pt idx="17" formatCode="0.0">
                        <c:v>5.8063328245754349</c:v>
                      </c:pt>
                      <c:pt idx="18" formatCode="0.0">
                        <c:v>5.1766973247338086</c:v>
                      </c:pt>
                      <c:pt idx="19" formatCode="0.0">
                        <c:v>4.3591097741746836</c:v>
                      </c:pt>
                      <c:pt idx="20" formatCode="0.0">
                        <c:v>4.1693208316159485</c:v>
                      </c:pt>
                      <c:pt idx="21" formatCode="0.0">
                        <c:v>4.4561438421108193</c:v>
                      </c:pt>
                      <c:pt idx="22" formatCode="0.0">
                        <c:v>3.8211801768814411</c:v>
                      </c:pt>
                      <c:pt idx="23" formatCode="0.0">
                        <c:v>3.5166829412089982</c:v>
                      </c:pt>
                      <c:pt idx="24" formatCode="0.0">
                        <c:v>3.3563306216009607</c:v>
                      </c:pt>
                      <c:pt idx="25" formatCode="0.0">
                        <c:v>3.0653868937252184</c:v>
                      </c:pt>
                      <c:pt idx="26" formatCode="0.0">
                        <c:v>3.1762836947888218</c:v>
                      </c:pt>
                      <c:pt idx="27" formatCode="0.0">
                        <c:v>2.7369562065600235</c:v>
                      </c:pt>
                      <c:pt idx="28" formatCode="0.0">
                        <c:v>3.4003237615201982</c:v>
                      </c:pt>
                      <c:pt idx="29" formatCode="0.0">
                        <c:v>3.1913042363272268</c:v>
                      </c:pt>
                      <c:pt idx="30" formatCode="0.0">
                        <c:v>3.4586140144306228</c:v>
                      </c:pt>
                      <c:pt idx="31" formatCode="0.0">
                        <c:v>2.9327918465562135</c:v>
                      </c:pt>
                      <c:pt idx="32" formatCode="0.0">
                        <c:v>2.7756564214378727</c:v>
                      </c:pt>
                      <c:pt idx="33" formatCode="0.0">
                        <c:v>3.7194447168251941</c:v>
                      </c:pt>
                      <c:pt idx="34" formatCode="0.0">
                        <c:v>4.608731693312734</c:v>
                      </c:pt>
                      <c:pt idx="35" formatCode="0.0">
                        <c:v>4.3467427239113192</c:v>
                      </c:pt>
                      <c:pt idx="36" formatCode="0.0">
                        <c:v>3.8704615707975165</c:v>
                      </c:pt>
                      <c:pt idx="37" formatCode="0.0">
                        <c:v>3.9792342270777539</c:v>
                      </c:pt>
                      <c:pt idx="38" formatCode="0.0">
                        <c:v>3.240948721521832</c:v>
                      </c:pt>
                      <c:pt idx="39" formatCode="0.0">
                        <c:v>2.8300716302390754</c:v>
                      </c:pt>
                      <c:pt idx="40" formatCode="0.0">
                        <c:v>1.3871333023183894</c:v>
                      </c:pt>
                      <c:pt idx="41" formatCode="0.0">
                        <c:v>1.659468565332304</c:v>
                      </c:pt>
                      <c:pt idx="42" formatCode="0.0">
                        <c:v>1.7259021223054845</c:v>
                      </c:pt>
                      <c:pt idx="43" formatCode="0.0">
                        <c:v>0.71116411567541604</c:v>
                      </c:pt>
                      <c:pt idx="44" formatCode="0.0">
                        <c:v>0.25343128368689349</c:v>
                      </c:pt>
                      <c:pt idx="45" formatCode="0.0">
                        <c:v>-2.4654408792103197</c:v>
                      </c:pt>
                      <c:pt idx="46" formatCode="0.0">
                        <c:v>-5.8600405845409824</c:v>
                      </c:pt>
                      <c:pt idx="47" formatCode="0.0">
                        <c:v>-8.7783993996042824</c:v>
                      </c:pt>
                      <c:pt idx="48" formatCode="0.0">
                        <c:v>-10.165474942390787</c:v>
                      </c:pt>
                      <c:pt idx="49" formatCode="0.0">
                        <c:v>-10.675178791471211</c:v>
                      </c:pt>
                      <c:pt idx="50" formatCode="0.0">
                        <c:v>-11.450682861401177</c:v>
                      </c:pt>
                      <c:pt idx="51" formatCode="0.0">
                        <c:v>-11.782780090631107</c:v>
                      </c:pt>
                      <c:pt idx="52" formatCode="0.0">
                        <c:v>-11.728109648941938</c:v>
                      </c:pt>
                      <c:pt idx="53" formatCode="0.0">
                        <c:v>-10.773339572876495</c:v>
                      </c:pt>
                      <c:pt idx="54" formatCode="0.0">
                        <c:v>-10.341849474525262</c:v>
                      </c:pt>
                      <c:pt idx="55" formatCode="0.0">
                        <c:v>-8.6653945742492908</c:v>
                      </c:pt>
                      <c:pt idx="56" formatCode="0.0">
                        <c:v>-8.1477536186477835</c:v>
                      </c:pt>
                      <c:pt idx="57" formatCode="0.0">
                        <c:v>-6.1484365119441264</c:v>
                      </c:pt>
                      <c:pt idx="58" formatCode="0.0">
                        <c:v>-3.2159384671224274</c:v>
                      </c:pt>
                      <c:pt idx="59" formatCode="0.0">
                        <c:v>0.80644859708233696</c:v>
                      </c:pt>
                      <c:pt idx="60" formatCode="0.0">
                        <c:v>2.3526921684050848</c:v>
                      </c:pt>
                      <c:pt idx="61" formatCode="0.0">
                        <c:v>3.2125018614741236</c:v>
                      </c:pt>
                      <c:pt idx="62" formatCode="0.0">
                        <c:v>5.1203143287788606</c:v>
                      </c:pt>
                      <c:pt idx="63" formatCode="0.0">
                        <c:v>7.3236151481741274</c:v>
                      </c:pt>
                      <c:pt idx="64" formatCode="0.0">
                        <c:v>7.6044520071403952</c:v>
                      </c:pt>
                      <c:pt idx="65" formatCode="0.0">
                        <c:v>5.7295249352486906</c:v>
                      </c:pt>
                      <c:pt idx="66" formatCode="0.0">
                        <c:v>4.4168259302982875</c:v>
                      </c:pt>
                      <c:pt idx="67" formatCode="0.0">
                        <c:v>3.5666068758198861</c:v>
                      </c:pt>
                      <c:pt idx="68" formatCode="0.0">
                        <c:v>4.3324831962296315</c:v>
                      </c:pt>
                      <c:pt idx="69" formatCode="0.0">
                        <c:v>4.6414294819839341</c:v>
                      </c:pt>
                      <c:pt idx="70" formatCode="0.0">
                        <c:v>6.4248732569400744</c:v>
                      </c:pt>
                      <c:pt idx="71" formatCode="0.0">
                        <c:v>6.4405974844517146</c:v>
                      </c:pt>
                      <c:pt idx="72" formatCode="0.0">
                        <c:v>7.0078666212610301</c:v>
                      </c:pt>
                      <c:pt idx="73" formatCode="0.0">
                        <c:v>7.1947418653236781</c:v>
                      </c:pt>
                      <c:pt idx="74" formatCode="0.0">
                        <c:v>7.4864043497968424</c:v>
                      </c:pt>
                      <c:pt idx="75" formatCode="0.0">
                        <c:v>7.5140791702215068</c:v>
                      </c:pt>
                      <c:pt idx="76" formatCode="0.0">
                        <c:v>7.1350255907675546</c:v>
                      </c:pt>
                      <c:pt idx="77" formatCode="0.0">
                        <c:v>7.4899448610049433</c:v>
                      </c:pt>
                      <c:pt idx="78" formatCode="0.0">
                        <c:v>7.2948622103065048</c:v>
                      </c:pt>
                      <c:pt idx="79" formatCode="0.0">
                        <c:v>7.8308114146440602</c:v>
                      </c:pt>
                      <c:pt idx="80" formatCode="0.0">
                        <c:v>7.8230653907048975</c:v>
                      </c:pt>
                      <c:pt idx="81" formatCode="0.0">
                        <c:v>8.01637471976386</c:v>
                      </c:pt>
                      <c:pt idx="82" formatCode="0.0">
                        <c:v>7.3747277505163709</c:v>
                      </c:pt>
                      <c:pt idx="83" formatCode="0.0">
                        <c:v>6.5193865992855251</c:v>
                      </c:pt>
                      <c:pt idx="84" formatCode="0.0">
                        <c:v>6.2182756866103261</c:v>
                      </c:pt>
                      <c:pt idx="85" formatCode="0.0">
                        <c:v>7.2612417285396873</c:v>
                      </c:pt>
                      <c:pt idx="86" formatCode="0.0">
                        <c:v>7.7118724816955648</c:v>
                      </c:pt>
                      <c:pt idx="87" formatCode="0.0">
                        <c:v>6.7248956501990307</c:v>
                      </c:pt>
                      <c:pt idx="88" formatCode="0.0">
                        <c:v>5.6768822497848817</c:v>
                      </c:pt>
                      <c:pt idx="89" formatCode="0.0">
                        <c:v>4.3959658158512411</c:v>
                      </c:pt>
                      <c:pt idx="90" formatCode="0.0">
                        <c:v>4.3100067703180258</c:v>
                      </c:pt>
                      <c:pt idx="91" formatCode="0.0">
                        <c:v>4.0181816469476246</c:v>
                      </c:pt>
                      <c:pt idx="92" formatCode="0.0">
                        <c:v>3.9192907314807996</c:v>
                      </c:pt>
                      <c:pt idx="93" formatCode="0.0">
                        <c:v>4.6831651460775134</c:v>
                      </c:pt>
                      <c:pt idx="94" formatCode="0.0">
                        <c:v>4.3943277936192544</c:v>
                      </c:pt>
                      <c:pt idx="95" formatCode="0.0">
                        <c:v>4.093501717350108</c:v>
                      </c:pt>
                      <c:pt idx="96" formatCode="0.0">
                        <c:v>4.2098938012476737</c:v>
                      </c:pt>
                      <c:pt idx="97" formatCode="0.0">
                        <c:v>2.7292552352625137</c:v>
                      </c:pt>
                      <c:pt idx="98" formatCode="0.0">
                        <c:v>2.5843147353061084</c:v>
                      </c:pt>
                      <c:pt idx="99" formatCode="0.0">
                        <c:v>2.1019941517542691</c:v>
                      </c:pt>
                      <c:pt idx="100" formatCode="0.0">
                        <c:v>3.4097083639959465</c:v>
                      </c:pt>
                      <c:pt idx="101" formatCode="0.0">
                        <c:v>3.9601429075686383</c:v>
                      </c:pt>
                      <c:pt idx="102" formatCode="0.0">
                        <c:v>4.8438272503740905</c:v>
                      </c:pt>
                      <c:pt idx="103" formatCode="0.0">
                        <c:v>4.7356087587443909</c:v>
                      </c:pt>
                      <c:pt idx="104" formatCode="0.0">
                        <c:v>4.5404261739959111</c:v>
                      </c:pt>
                      <c:pt idx="105" formatCode="0.0">
                        <c:v>3.6974689321332761</c:v>
                      </c:pt>
                      <c:pt idx="106" formatCode="0.0">
                        <c:v>3.3595747420310147</c:v>
                      </c:pt>
                      <c:pt idx="107" formatCode="0.0">
                        <c:v>3.4999335987810412</c:v>
                      </c:pt>
                      <c:pt idx="108" formatCode="0.0">
                        <c:v>2.8821889547990764</c:v>
                      </c:pt>
                      <c:pt idx="109" formatCode="0.0">
                        <c:v>2.4312579698661665</c:v>
                      </c:pt>
                      <c:pt idx="110" formatCode="0.0">
                        <c:v>2.1863153580820267</c:v>
                      </c:pt>
                      <c:pt idx="111" formatCode="0.0">
                        <c:v>3.377669203150063</c:v>
                      </c:pt>
                      <c:pt idx="112" formatCode="0.0">
                        <c:v>4.4530212647110545</c:v>
                      </c:pt>
                      <c:pt idx="113" formatCode="0.0">
                        <c:v>5.0612034429415615</c:v>
                      </c:pt>
                      <c:pt idx="114" formatCode="0.0">
                        <c:v>4.8445222445666616</c:v>
                      </c:pt>
                      <c:pt idx="115" formatCode="0.0">
                        <c:v>4.4009345698911631</c:v>
                      </c:pt>
                      <c:pt idx="116" formatCode="0.0">
                        <c:v>4.9908215326365877</c:v>
                      </c:pt>
                      <c:pt idx="117" formatCode="0.0">
                        <c:v>5.1629417456503717</c:v>
                      </c:pt>
                      <c:pt idx="118" formatCode="0.0">
                        <c:v>5.1111540723328517</c:v>
                      </c:pt>
                      <c:pt idx="119" formatCode="0.0">
                        <c:v>4.7663589718671062</c:v>
                      </c:pt>
                      <c:pt idx="120" formatCode="0.0">
                        <c:v>4.2836303514242786</c:v>
                      </c:pt>
                      <c:pt idx="121" formatCode="0.0">
                        <c:v>3.8708289418976705</c:v>
                      </c:pt>
                      <c:pt idx="122" formatCode="0.0">
                        <c:v>3.0648863221447726</c:v>
                      </c:pt>
                      <c:pt idx="123" formatCode="0.0">
                        <c:v>2.4066462699071138</c:v>
                      </c:pt>
                      <c:pt idx="124" formatCode="0.0">
                        <c:v>2.0721467195290444</c:v>
                      </c:pt>
                      <c:pt idx="125" formatCode="0.0">
                        <c:v>2.3111732632410451</c:v>
                      </c:pt>
                      <c:pt idx="126" formatCode="0.0">
                        <c:v>2.8962741555745453</c:v>
                      </c:pt>
                      <c:pt idx="127" formatCode="0.0">
                        <c:v>2.9806008022841439</c:v>
                      </c:pt>
                      <c:pt idx="128" formatCode="0.0">
                        <c:v>2.6005462521874421</c:v>
                      </c:pt>
                      <c:pt idx="129" formatCode="0.0">
                        <c:v>1.9738346653331433</c:v>
                      </c:pt>
                      <c:pt idx="130" formatCode="0.0">
                        <c:v>2.0287138191411174</c:v>
                      </c:pt>
                      <c:pt idx="131" formatCode="0.0">
                        <c:v>2.2978743140727715</c:v>
                      </c:pt>
                      <c:pt idx="132" formatCode="0.0">
                        <c:v>2.0194254184556399</c:v>
                      </c:pt>
                      <c:pt idx="133" formatCode="0.0">
                        <c:v>3.5984271087145885</c:v>
                      </c:pt>
                      <c:pt idx="134" formatCode="0.0">
                        <c:v>3.5854041534491614</c:v>
                      </c:pt>
                      <c:pt idx="135" formatCode="0.0">
                        <c:v>4.0874368887414221</c:v>
                      </c:pt>
                      <c:pt idx="136" formatCode="0.0">
                        <c:v>2.2756821755619399</c:v>
                      </c:pt>
                      <c:pt idx="137" formatCode="0.0">
                        <c:v>2.2915118339548854</c:v>
                      </c:pt>
                      <c:pt idx="138" formatCode="0.0">
                        <c:v>1.6008029470484075</c:v>
                      </c:pt>
                      <c:pt idx="139" formatCode="0.0">
                        <c:v>2.2310539138469068</c:v>
                      </c:pt>
                      <c:pt idx="140" formatCode="0.0">
                        <c:v>2.334905433405865</c:v>
                      </c:pt>
                      <c:pt idx="141" formatCode="0.0">
                        <c:v>2.6779446888514258</c:v>
                      </c:pt>
                      <c:pt idx="142" formatCode="0.0">
                        <c:v>3.2599792126449785</c:v>
                      </c:pt>
                      <c:pt idx="143" formatCode="0.0">
                        <c:v>3.4312322540790916</c:v>
                      </c:pt>
                      <c:pt idx="144" formatCode="0.0">
                        <c:v>4.5451153180336945</c:v>
                      </c:pt>
                      <c:pt idx="145" formatCode="0.0">
                        <c:v>3.3343866390910222</c:v>
                      </c:pt>
                      <c:pt idx="146" formatCode="0.0">
                        <c:v>3.5872263562057185</c:v>
                      </c:pt>
                      <c:pt idx="147" formatCode="0.0">
                        <c:v>3.0403686994317383</c:v>
                      </c:pt>
                      <c:pt idx="148" formatCode="0.0">
                        <c:v>4.4508178692566673</c:v>
                      </c:pt>
                      <c:pt idx="149" formatCode="0.0">
                        <c:v>4.0566923952710283</c:v>
                      </c:pt>
                      <c:pt idx="150" formatCode="0.0">
                        <c:v>3.9248502983295595</c:v>
                      </c:pt>
                      <c:pt idx="151" formatCode="0.0">
                        <c:v>3.4933414368196338</c:v>
                      </c:pt>
                      <c:pt idx="152" formatCode="0.0">
                        <c:v>3.832136853039799</c:v>
                      </c:pt>
                      <c:pt idx="153" formatCode="0.0">
                        <c:v>4.5462487841529224</c:v>
                      </c:pt>
                      <c:pt idx="154" formatCode="0.0">
                        <c:v>5.4273582624740015</c:v>
                      </c:pt>
                      <c:pt idx="155" formatCode="0.0">
                        <c:v>4.907375000599302</c:v>
                      </c:pt>
                      <c:pt idx="156" formatCode="0.0">
                        <c:v>4.9774575851271834</c:v>
                      </c:pt>
                      <c:pt idx="157" formatCode="0.0">
                        <c:v>4.181642425261316</c:v>
                      </c:pt>
                      <c:pt idx="158" formatCode="0.0">
                        <c:v>4.8743117214368255</c:v>
                      </c:pt>
                      <c:pt idx="159" formatCode="0.0">
                        <c:v>4.1559467306328202</c:v>
                      </c:pt>
                      <c:pt idx="160" formatCode="0.0">
                        <c:v>5.0819315565333341</c:v>
                      </c:pt>
                      <c:pt idx="161" formatCode="0.0">
                        <c:v>5.1012597141098013</c:v>
                      </c:pt>
                      <c:pt idx="162" formatCode="0.0">
                        <c:v>6.108668503960331</c:v>
                      </c:pt>
                      <c:pt idx="163" formatCode="0.0">
                        <c:v>5.8887740494890153</c:v>
                      </c:pt>
                      <c:pt idx="164" formatCode="0.0">
                        <c:v>4.6663457257850354</c:v>
                      </c:pt>
                      <c:pt idx="165" formatCode="0.0">
                        <c:v>4.4937505745237445</c:v>
                      </c:pt>
                      <c:pt idx="166" formatCode="0.0">
                        <c:v>3.7899189997568072</c:v>
                      </c:pt>
                      <c:pt idx="167" formatCode="0.0">
                        <c:v>2.9509504621081817</c:v>
                      </c:pt>
                      <c:pt idx="168" formatCode="0.0">
                        <c:v>1.9296218690478639</c:v>
                      </c:pt>
                      <c:pt idx="169" formatCode="0.0">
                        <c:v>0.98371374020580049</c:v>
                      </c:pt>
                      <c:pt idx="170" formatCode="0.0">
                        <c:v>1.4523365617084494</c:v>
                      </c:pt>
                      <c:pt idx="171" formatCode="0.0">
                        <c:v>2.3797620869838738</c:v>
                      </c:pt>
                      <c:pt idx="172" formatCode="0.0">
                        <c:v>2.8169246194320579</c:v>
                      </c:pt>
                      <c:pt idx="173" formatCode="0.0">
                        <c:v>3.0004538845391551</c:v>
                      </c:pt>
                      <c:pt idx="174" formatCode="0.0">
                        <c:v>2.7917040203004717</c:v>
                      </c:pt>
                      <c:pt idx="175" formatCode="0.0">
                        <c:v>3.2084574089104763</c:v>
                      </c:pt>
                      <c:pt idx="176" formatCode="0.0">
                        <c:v>3.8475260626408669</c:v>
                      </c:pt>
                      <c:pt idx="177" formatCode="0.0">
                        <c:v>3.5780049463479173</c:v>
                      </c:pt>
                      <c:pt idx="178" formatCode="0.0">
                        <c:v>3.1196972023257246</c:v>
                      </c:pt>
                      <c:pt idx="179" formatCode="0.0">
                        <c:v>3.9666428854538367</c:v>
                      </c:pt>
                      <c:pt idx="180" formatCode="0.0">
                        <c:v>4.578570461506672</c:v>
                      </c:pt>
                      <c:pt idx="181" formatCode="0.0">
                        <c:v>6.5578038623611974</c:v>
                      </c:pt>
                      <c:pt idx="182" formatCode="0.0">
                        <c:v>2.0195729790068384</c:v>
                      </c:pt>
                      <c:pt idx="183" formatCode="0.0">
                        <c:v>-6.4438852734805607</c:v>
                      </c:pt>
                      <c:pt idx="184" formatCode="0.0">
                        <c:v>-10.846858006003558</c:v>
                      </c:pt>
                      <c:pt idx="185" formatCode="0.0">
                        <c:v>-7.252359434696416</c:v>
                      </c:pt>
                      <c:pt idx="186" formatCode="0.0">
                        <c:v>0.39584151687883207</c:v>
                      </c:pt>
                      <c:pt idx="187" formatCode="0.0">
                        <c:v>3.0748942847046266</c:v>
                      </c:pt>
                      <c:pt idx="188" formatCode="0.0">
                        <c:v>4.3857461966676254</c:v>
                      </c:pt>
                      <c:pt idx="189" formatCode="0.0">
                        <c:v>5.0543402378989981</c:v>
                      </c:pt>
                      <c:pt idx="190" formatCode="0.0">
                        <c:v>5.5449246616311711</c:v>
                      </c:pt>
                      <c:pt idx="191" formatCode="0.0">
                        <c:v>4.3029137062773373</c:v>
                      </c:pt>
                      <c:pt idx="192" formatCode="0.0">
                        <c:v>4.5678672612309583</c:v>
                      </c:pt>
                      <c:pt idx="193" formatCode="0.0">
                        <c:v>4.5204864944527401</c:v>
                      </c:pt>
                      <c:pt idx="194" formatCode="0.0">
                        <c:v>13.679666515627048</c:v>
                      </c:pt>
                      <c:pt idx="195" formatCode="0.0">
                        <c:v>27.615031169547095</c:v>
                      </c:pt>
                      <c:pt idx="196" formatCode="0.0">
                        <c:v>36.010410201940374</c:v>
                      </c:pt>
                      <c:pt idx="197" formatCode="0.0">
                        <c:v>30.922237069724559</c:v>
                      </c:pt>
                      <c:pt idx="198" formatCode="0.0">
                        <c:v>19.696929667301987</c:v>
                      </c:pt>
                      <c:pt idx="199" formatCode="0.0">
                        <c:v>15.879098402129927</c:v>
                      </c:pt>
                      <c:pt idx="200" formatCode="0.0">
                        <c:v>14.153959703273244</c:v>
                      </c:pt>
                      <c:pt idx="201" formatCode="0.0">
                        <c:v>13.802907132353354</c:v>
                      </c:pt>
                      <c:pt idx="202" formatCode="0.0">
                        <c:v>15.164865494780486</c:v>
                      </c:pt>
                      <c:pt idx="203" formatCode="0.0">
                        <c:v>15.678606663169518</c:v>
                      </c:pt>
                      <c:pt idx="204" formatCode="0.0">
                        <c:v>15.553476832975761</c:v>
                      </c:pt>
                      <c:pt idx="205" formatCode="0.0">
                        <c:v>15.234356398844028</c:v>
                      </c:pt>
                      <c:pt idx="206" formatCode="0.0">
                        <c:v>12.69245416795755</c:v>
                      </c:pt>
                      <c:pt idx="207" formatCode="0.0">
                        <c:v>11.223973397102483</c:v>
                      </c:pt>
                      <c:pt idx="208" formatCode="0.0">
                        <c:v>9.009281950822313</c:v>
                      </c:pt>
                      <c:pt idx="209" formatCode="0.0">
                        <c:v>9.4936982613383236</c:v>
                      </c:pt>
                      <c:pt idx="210" formatCode="0.0">
                        <c:v>9.4049056734659047</c:v>
                      </c:pt>
                      <c:pt idx="211" formatCode="0.0">
                        <c:v>9.9769819767131054</c:v>
                      </c:pt>
                      <c:pt idx="212" formatCode="0.0">
                        <c:v>10.005239161820171</c:v>
                      </c:pt>
                      <c:pt idx="213" formatCode="0.0">
                        <c:v>9.9395137744879349</c:v>
                      </c:pt>
                      <c:pt idx="214" formatCode="0.0">
                        <c:v>8.0462445231353144</c:v>
                      </c:pt>
                      <c:pt idx="215" formatCode="0.0">
                        <c:v>6.6450260001435879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4-214F-48BD-9F42-EDA74A096D37}"/>
                  </c:ext>
                </c:extLst>
              </c15:ser>
            </c15:filteredBarSeries>
            <c15:filteredBarSeries>
              <c15:ser>
                <c:idx val="5"/>
                <c:order val="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'[Cyclical Analysis and Leading Indicators.xlsx]Retail Sales'!$G$1</c15:sqref>
                        </c15:formulaRef>
                      </c:ext>
                    </c:extLst>
                    <c:strCache>
                      <c:ptCount val="1"/>
                      <c:pt idx="0">
                        <c:v>Y-o-Y</c:v>
                      </c:pt>
                    </c:strCache>
                  </c:strRef>
                </c:tx>
                <c:spPr>
                  <a:solidFill>
                    <a:schemeClr val="accent6"/>
                  </a:solidFill>
                  <a:ln>
                    <a:noFill/>
                  </a:ln>
                  <a:effectLst/>
                </c:spPr>
                <c:invertIfNegative val="0"/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'[Cyclical Analysis and Leading Indicators.xlsx]Retail Sales'!$A$2:$A$230</c15:sqref>
                        </c15:formulaRef>
                      </c:ext>
                    </c:extLst>
                    <c:numCache>
                      <c:formatCode>mmm\-yy</c:formatCode>
                      <c:ptCount val="229"/>
                      <c:pt idx="0">
                        <c:v>38353</c:v>
                      </c:pt>
                      <c:pt idx="1">
                        <c:v>38384</c:v>
                      </c:pt>
                      <c:pt idx="2">
                        <c:v>38412</c:v>
                      </c:pt>
                      <c:pt idx="3">
                        <c:v>38443</c:v>
                      </c:pt>
                      <c:pt idx="4">
                        <c:v>38473</c:v>
                      </c:pt>
                      <c:pt idx="5">
                        <c:v>38504</c:v>
                      </c:pt>
                      <c:pt idx="6">
                        <c:v>38534</c:v>
                      </c:pt>
                      <c:pt idx="7">
                        <c:v>38565</c:v>
                      </c:pt>
                      <c:pt idx="8">
                        <c:v>38596</c:v>
                      </c:pt>
                      <c:pt idx="9">
                        <c:v>38626</c:v>
                      </c:pt>
                      <c:pt idx="10">
                        <c:v>38657</c:v>
                      </c:pt>
                      <c:pt idx="11">
                        <c:v>38687</c:v>
                      </c:pt>
                      <c:pt idx="12">
                        <c:v>38718</c:v>
                      </c:pt>
                      <c:pt idx="13">
                        <c:v>38749</c:v>
                      </c:pt>
                      <c:pt idx="14">
                        <c:v>38777</c:v>
                      </c:pt>
                      <c:pt idx="15">
                        <c:v>38808</c:v>
                      </c:pt>
                      <c:pt idx="16">
                        <c:v>38838</c:v>
                      </c:pt>
                      <c:pt idx="17">
                        <c:v>38869</c:v>
                      </c:pt>
                      <c:pt idx="18">
                        <c:v>38899</c:v>
                      </c:pt>
                      <c:pt idx="19">
                        <c:v>38930</c:v>
                      </c:pt>
                      <c:pt idx="20">
                        <c:v>38961</c:v>
                      </c:pt>
                      <c:pt idx="21">
                        <c:v>38991</c:v>
                      </c:pt>
                      <c:pt idx="22">
                        <c:v>39022</c:v>
                      </c:pt>
                      <c:pt idx="23">
                        <c:v>39052</c:v>
                      </c:pt>
                      <c:pt idx="24">
                        <c:v>39083</c:v>
                      </c:pt>
                      <c:pt idx="25">
                        <c:v>39114</c:v>
                      </c:pt>
                      <c:pt idx="26">
                        <c:v>39142</c:v>
                      </c:pt>
                      <c:pt idx="27">
                        <c:v>39173</c:v>
                      </c:pt>
                      <c:pt idx="28">
                        <c:v>39203</c:v>
                      </c:pt>
                      <c:pt idx="29">
                        <c:v>39234</c:v>
                      </c:pt>
                      <c:pt idx="30">
                        <c:v>39264</c:v>
                      </c:pt>
                      <c:pt idx="31">
                        <c:v>39295</c:v>
                      </c:pt>
                      <c:pt idx="32">
                        <c:v>39326</c:v>
                      </c:pt>
                      <c:pt idx="33">
                        <c:v>39356</c:v>
                      </c:pt>
                      <c:pt idx="34">
                        <c:v>39387</c:v>
                      </c:pt>
                      <c:pt idx="35">
                        <c:v>39417</c:v>
                      </c:pt>
                      <c:pt idx="36">
                        <c:v>39448</c:v>
                      </c:pt>
                      <c:pt idx="37">
                        <c:v>39479</c:v>
                      </c:pt>
                      <c:pt idx="38">
                        <c:v>39508</c:v>
                      </c:pt>
                      <c:pt idx="39">
                        <c:v>39539</c:v>
                      </c:pt>
                      <c:pt idx="40">
                        <c:v>39569</c:v>
                      </c:pt>
                      <c:pt idx="41">
                        <c:v>39600</c:v>
                      </c:pt>
                      <c:pt idx="42">
                        <c:v>39630</c:v>
                      </c:pt>
                      <c:pt idx="43">
                        <c:v>39661</c:v>
                      </c:pt>
                      <c:pt idx="44">
                        <c:v>39692</c:v>
                      </c:pt>
                      <c:pt idx="45">
                        <c:v>39722</c:v>
                      </c:pt>
                      <c:pt idx="46">
                        <c:v>39753</c:v>
                      </c:pt>
                      <c:pt idx="47">
                        <c:v>39783</c:v>
                      </c:pt>
                      <c:pt idx="48">
                        <c:v>39814</c:v>
                      </c:pt>
                      <c:pt idx="49">
                        <c:v>39845</c:v>
                      </c:pt>
                      <c:pt idx="50">
                        <c:v>39873</c:v>
                      </c:pt>
                      <c:pt idx="51">
                        <c:v>39904</c:v>
                      </c:pt>
                      <c:pt idx="52">
                        <c:v>39934</c:v>
                      </c:pt>
                      <c:pt idx="53">
                        <c:v>39965</c:v>
                      </c:pt>
                      <c:pt idx="54">
                        <c:v>39995</c:v>
                      </c:pt>
                      <c:pt idx="55">
                        <c:v>40026</c:v>
                      </c:pt>
                      <c:pt idx="56">
                        <c:v>40057</c:v>
                      </c:pt>
                      <c:pt idx="57">
                        <c:v>40087</c:v>
                      </c:pt>
                      <c:pt idx="58">
                        <c:v>40118</c:v>
                      </c:pt>
                      <c:pt idx="59">
                        <c:v>40148</c:v>
                      </c:pt>
                      <c:pt idx="60">
                        <c:v>40179</c:v>
                      </c:pt>
                      <c:pt idx="61">
                        <c:v>40210</c:v>
                      </c:pt>
                      <c:pt idx="62">
                        <c:v>40238</c:v>
                      </c:pt>
                      <c:pt idx="63">
                        <c:v>40269</c:v>
                      </c:pt>
                      <c:pt idx="64">
                        <c:v>40299</c:v>
                      </c:pt>
                      <c:pt idx="65">
                        <c:v>40330</c:v>
                      </c:pt>
                      <c:pt idx="66">
                        <c:v>40360</c:v>
                      </c:pt>
                      <c:pt idx="67">
                        <c:v>40391</c:v>
                      </c:pt>
                      <c:pt idx="68">
                        <c:v>40422</c:v>
                      </c:pt>
                      <c:pt idx="69">
                        <c:v>40452</c:v>
                      </c:pt>
                      <c:pt idx="70">
                        <c:v>40483</c:v>
                      </c:pt>
                      <c:pt idx="71">
                        <c:v>40513</c:v>
                      </c:pt>
                      <c:pt idx="72">
                        <c:v>40544</c:v>
                      </c:pt>
                      <c:pt idx="73">
                        <c:v>40575</c:v>
                      </c:pt>
                      <c:pt idx="74">
                        <c:v>40603</c:v>
                      </c:pt>
                      <c:pt idx="75">
                        <c:v>40634</c:v>
                      </c:pt>
                      <c:pt idx="76">
                        <c:v>40664</c:v>
                      </c:pt>
                      <c:pt idx="77">
                        <c:v>40695</c:v>
                      </c:pt>
                      <c:pt idx="78">
                        <c:v>40725</c:v>
                      </c:pt>
                      <c:pt idx="79">
                        <c:v>40756</c:v>
                      </c:pt>
                      <c:pt idx="80">
                        <c:v>40787</c:v>
                      </c:pt>
                      <c:pt idx="81">
                        <c:v>40817</c:v>
                      </c:pt>
                      <c:pt idx="82">
                        <c:v>40848</c:v>
                      </c:pt>
                      <c:pt idx="83">
                        <c:v>40878</c:v>
                      </c:pt>
                      <c:pt idx="84">
                        <c:v>40909</c:v>
                      </c:pt>
                      <c:pt idx="85">
                        <c:v>40940</c:v>
                      </c:pt>
                      <c:pt idx="86">
                        <c:v>40969</c:v>
                      </c:pt>
                      <c:pt idx="87">
                        <c:v>41000</c:v>
                      </c:pt>
                      <c:pt idx="88">
                        <c:v>41030</c:v>
                      </c:pt>
                      <c:pt idx="89">
                        <c:v>41061</c:v>
                      </c:pt>
                      <c:pt idx="90">
                        <c:v>41091</c:v>
                      </c:pt>
                      <c:pt idx="91">
                        <c:v>41122</c:v>
                      </c:pt>
                      <c:pt idx="92">
                        <c:v>41153</c:v>
                      </c:pt>
                      <c:pt idx="93">
                        <c:v>41183</c:v>
                      </c:pt>
                      <c:pt idx="94">
                        <c:v>41214</c:v>
                      </c:pt>
                      <c:pt idx="95">
                        <c:v>41244</c:v>
                      </c:pt>
                      <c:pt idx="96">
                        <c:v>41275</c:v>
                      </c:pt>
                      <c:pt idx="97">
                        <c:v>41306</c:v>
                      </c:pt>
                      <c:pt idx="98">
                        <c:v>41334</c:v>
                      </c:pt>
                      <c:pt idx="99">
                        <c:v>41365</c:v>
                      </c:pt>
                      <c:pt idx="100">
                        <c:v>41395</c:v>
                      </c:pt>
                      <c:pt idx="101">
                        <c:v>41426</c:v>
                      </c:pt>
                      <c:pt idx="102">
                        <c:v>41456</c:v>
                      </c:pt>
                      <c:pt idx="103">
                        <c:v>41487</c:v>
                      </c:pt>
                      <c:pt idx="104">
                        <c:v>41518</c:v>
                      </c:pt>
                      <c:pt idx="105">
                        <c:v>41548</c:v>
                      </c:pt>
                      <c:pt idx="106">
                        <c:v>41579</c:v>
                      </c:pt>
                      <c:pt idx="107">
                        <c:v>41609</c:v>
                      </c:pt>
                      <c:pt idx="108">
                        <c:v>41640</c:v>
                      </c:pt>
                      <c:pt idx="109">
                        <c:v>41671</c:v>
                      </c:pt>
                      <c:pt idx="110">
                        <c:v>41699</c:v>
                      </c:pt>
                      <c:pt idx="111">
                        <c:v>41730</c:v>
                      </c:pt>
                      <c:pt idx="112">
                        <c:v>41760</c:v>
                      </c:pt>
                      <c:pt idx="113">
                        <c:v>41791</c:v>
                      </c:pt>
                      <c:pt idx="114">
                        <c:v>41821</c:v>
                      </c:pt>
                      <c:pt idx="115">
                        <c:v>41852</c:v>
                      </c:pt>
                      <c:pt idx="116">
                        <c:v>41883</c:v>
                      </c:pt>
                      <c:pt idx="117">
                        <c:v>41913</c:v>
                      </c:pt>
                      <c:pt idx="118">
                        <c:v>41944</c:v>
                      </c:pt>
                      <c:pt idx="119">
                        <c:v>41974</c:v>
                      </c:pt>
                      <c:pt idx="120">
                        <c:v>42005</c:v>
                      </c:pt>
                      <c:pt idx="121">
                        <c:v>42036</c:v>
                      </c:pt>
                      <c:pt idx="122">
                        <c:v>42064</c:v>
                      </c:pt>
                      <c:pt idx="123">
                        <c:v>42095</c:v>
                      </c:pt>
                      <c:pt idx="124">
                        <c:v>42125</c:v>
                      </c:pt>
                      <c:pt idx="125">
                        <c:v>42156</c:v>
                      </c:pt>
                      <c:pt idx="126">
                        <c:v>42186</c:v>
                      </c:pt>
                      <c:pt idx="127">
                        <c:v>42217</c:v>
                      </c:pt>
                      <c:pt idx="128">
                        <c:v>42248</c:v>
                      </c:pt>
                      <c:pt idx="129">
                        <c:v>42278</c:v>
                      </c:pt>
                      <c:pt idx="130">
                        <c:v>42309</c:v>
                      </c:pt>
                      <c:pt idx="131">
                        <c:v>42339</c:v>
                      </c:pt>
                      <c:pt idx="132">
                        <c:v>42370</c:v>
                      </c:pt>
                      <c:pt idx="133">
                        <c:v>42401</c:v>
                      </c:pt>
                      <c:pt idx="134">
                        <c:v>42430</c:v>
                      </c:pt>
                      <c:pt idx="135">
                        <c:v>42461</c:v>
                      </c:pt>
                      <c:pt idx="136">
                        <c:v>42491</c:v>
                      </c:pt>
                      <c:pt idx="137">
                        <c:v>42522</c:v>
                      </c:pt>
                      <c:pt idx="138">
                        <c:v>42552</c:v>
                      </c:pt>
                      <c:pt idx="139">
                        <c:v>42583</c:v>
                      </c:pt>
                      <c:pt idx="140">
                        <c:v>42614</c:v>
                      </c:pt>
                      <c:pt idx="141">
                        <c:v>42644</c:v>
                      </c:pt>
                      <c:pt idx="142">
                        <c:v>42675</c:v>
                      </c:pt>
                      <c:pt idx="143">
                        <c:v>42705</c:v>
                      </c:pt>
                      <c:pt idx="144">
                        <c:v>42736</c:v>
                      </c:pt>
                      <c:pt idx="145">
                        <c:v>42767</c:v>
                      </c:pt>
                      <c:pt idx="146">
                        <c:v>42795</c:v>
                      </c:pt>
                      <c:pt idx="147">
                        <c:v>42826</c:v>
                      </c:pt>
                      <c:pt idx="148">
                        <c:v>42856</c:v>
                      </c:pt>
                      <c:pt idx="149">
                        <c:v>42887</c:v>
                      </c:pt>
                      <c:pt idx="150">
                        <c:v>42917</c:v>
                      </c:pt>
                      <c:pt idx="151">
                        <c:v>42948</c:v>
                      </c:pt>
                      <c:pt idx="152">
                        <c:v>42979</c:v>
                      </c:pt>
                      <c:pt idx="153">
                        <c:v>43009</c:v>
                      </c:pt>
                      <c:pt idx="154">
                        <c:v>43040</c:v>
                      </c:pt>
                      <c:pt idx="155">
                        <c:v>43070</c:v>
                      </c:pt>
                      <c:pt idx="156">
                        <c:v>43101</c:v>
                      </c:pt>
                      <c:pt idx="157">
                        <c:v>43132</c:v>
                      </c:pt>
                      <c:pt idx="158">
                        <c:v>43160</c:v>
                      </c:pt>
                      <c:pt idx="159">
                        <c:v>43191</c:v>
                      </c:pt>
                      <c:pt idx="160">
                        <c:v>43221</c:v>
                      </c:pt>
                      <c:pt idx="161">
                        <c:v>43252</c:v>
                      </c:pt>
                      <c:pt idx="162">
                        <c:v>43282</c:v>
                      </c:pt>
                      <c:pt idx="163">
                        <c:v>43313</c:v>
                      </c:pt>
                      <c:pt idx="164">
                        <c:v>43344</c:v>
                      </c:pt>
                      <c:pt idx="165">
                        <c:v>43374</c:v>
                      </c:pt>
                      <c:pt idx="166">
                        <c:v>43405</c:v>
                      </c:pt>
                      <c:pt idx="167">
                        <c:v>43435</c:v>
                      </c:pt>
                      <c:pt idx="168">
                        <c:v>43466</c:v>
                      </c:pt>
                      <c:pt idx="169">
                        <c:v>43497</c:v>
                      </c:pt>
                      <c:pt idx="170">
                        <c:v>43525</c:v>
                      </c:pt>
                      <c:pt idx="171">
                        <c:v>43556</c:v>
                      </c:pt>
                      <c:pt idx="172">
                        <c:v>43586</c:v>
                      </c:pt>
                      <c:pt idx="173">
                        <c:v>43617</c:v>
                      </c:pt>
                      <c:pt idx="174">
                        <c:v>43647</c:v>
                      </c:pt>
                      <c:pt idx="175">
                        <c:v>43678</c:v>
                      </c:pt>
                      <c:pt idx="176">
                        <c:v>43709</c:v>
                      </c:pt>
                      <c:pt idx="177">
                        <c:v>43739</c:v>
                      </c:pt>
                      <c:pt idx="178">
                        <c:v>43770</c:v>
                      </c:pt>
                      <c:pt idx="179">
                        <c:v>43800</c:v>
                      </c:pt>
                      <c:pt idx="180">
                        <c:v>43831</c:v>
                      </c:pt>
                      <c:pt idx="181">
                        <c:v>43862</c:v>
                      </c:pt>
                      <c:pt idx="182">
                        <c:v>43891</c:v>
                      </c:pt>
                      <c:pt idx="183">
                        <c:v>43922</c:v>
                      </c:pt>
                      <c:pt idx="184">
                        <c:v>43952</c:v>
                      </c:pt>
                      <c:pt idx="185">
                        <c:v>43983</c:v>
                      </c:pt>
                      <c:pt idx="186">
                        <c:v>44013</c:v>
                      </c:pt>
                      <c:pt idx="187">
                        <c:v>44044</c:v>
                      </c:pt>
                      <c:pt idx="188">
                        <c:v>44075</c:v>
                      </c:pt>
                      <c:pt idx="189">
                        <c:v>44105</c:v>
                      </c:pt>
                      <c:pt idx="190">
                        <c:v>44136</c:v>
                      </c:pt>
                      <c:pt idx="191">
                        <c:v>44166</c:v>
                      </c:pt>
                      <c:pt idx="192">
                        <c:v>44197</c:v>
                      </c:pt>
                      <c:pt idx="193">
                        <c:v>44228</c:v>
                      </c:pt>
                      <c:pt idx="194">
                        <c:v>44256</c:v>
                      </c:pt>
                      <c:pt idx="195">
                        <c:v>44287</c:v>
                      </c:pt>
                      <c:pt idx="196">
                        <c:v>44317</c:v>
                      </c:pt>
                      <c:pt idx="197">
                        <c:v>44348</c:v>
                      </c:pt>
                      <c:pt idx="198">
                        <c:v>44378</c:v>
                      </c:pt>
                      <c:pt idx="199">
                        <c:v>44409</c:v>
                      </c:pt>
                      <c:pt idx="200">
                        <c:v>44440</c:v>
                      </c:pt>
                      <c:pt idx="201">
                        <c:v>44470</c:v>
                      </c:pt>
                      <c:pt idx="202">
                        <c:v>44501</c:v>
                      </c:pt>
                      <c:pt idx="203">
                        <c:v>44531</c:v>
                      </c:pt>
                      <c:pt idx="204">
                        <c:v>44562</c:v>
                      </c:pt>
                      <c:pt idx="205">
                        <c:v>44593</c:v>
                      </c:pt>
                      <c:pt idx="206">
                        <c:v>44621</c:v>
                      </c:pt>
                      <c:pt idx="207">
                        <c:v>44652</c:v>
                      </c:pt>
                      <c:pt idx="208">
                        <c:v>44682</c:v>
                      </c:pt>
                      <c:pt idx="209">
                        <c:v>44713</c:v>
                      </c:pt>
                      <c:pt idx="210">
                        <c:v>44743</c:v>
                      </c:pt>
                      <c:pt idx="211">
                        <c:v>44774</c:v>
                      </c:pt>
                      <c:pt idx="212">
                        <c:v>44805</c:v>
                      </c:pt>
                      <c:pt idx="213">
                        <c:v>44835</c:v>
                      </c:pt>
                      <c:pt idx="214">
                        <c:v>44866</c:v>
                      </c:pt>
                      <c:pt idx="215">
                        <c:v>44896</c:v>
                      </c:pt>
                      <c:pt idx="216">
                        <c:v>44927</c:v>
                      </c:pt>
                      <c:pt idx="217">
                        <c:v>44958</c:v>
                      </c:pt>
                      <c:pt idx="218">
                        <c:v>44986</c:v>
                      </c:pt>
                      <c:pt idx="219">
                        <c:v>45017</c:v>
                      </c:pt>
                      <c:pt idx="220">
                        <c:v>45047</c:v>
                      </c:pt>
                      <c:pt idx="221">
                        <c:v>45078</c:v>
                      </c:pt>
                      <c:pt idx="222">
                        <c:v>45108</c:v>
                      </c:pt>
                      <c:pt idx="223">
                        <c:v>45139</c:v>
                      </c:pt>
                      <c:pt idx="224">
                        <c:v>45170</c:v>
                      </c:pt>
                      <c:pt idx="225">
                        <c:v>45200</c:v>
                      </c:pt>
                      <c:pt idx="226">
                        <c:v>45231</c:v>
                      </c:pt>
                      <c:pt idx="227">
                        <c:v>45261</c:v>
                      </c:pt>
                      <c:pt idx="228">
                        <c:v>45292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'[Cyclical Analysis and Leading Indicators.xlsx]Retail Sales'!$G$2:$G$217</c15:sqref>
                        </c15:formulaRef>
                      </c:ext>
                    </c:extLst>
                    <c:numCache>
                      <c:formatCode>General</c:formatCode>
                      <c:ptCount val="216"/>
                      <c:pt idx="23" formatCode="0.0">
                        <c:v>5.1058729544127317</c:v>
                      </c:pt>
                      <c:pt idx="24" formatCode="0.0">
                        <c:v>4.7107161196303196</c:v>
                      </c:pt>
                      <c:pt idx="25" formatCode="0.0">
                        <c:v>4.449881598636324</c:v>
                      </c:pt>
                      <c:pt idx="26" formatCode="0.0">
                        <c:v>4.1676699883839348</c:v>
                      </c:pt>
                      <c:pt idx="27" formatCode="0.0">
                        <c:v>3.9317499766725348</c:v>
                      </c:pt>
                      <c:pt idx="28" formatCode="0.0">
                        <c:v>3.6608683242004787</c:v>
                      </c:pt>
                      <c:pt idx="29" formatCode="0.0">
                        <c:v>3.5132307836922365</c:v>
                      </c:pt>
                      <c:pt idx="30" formatCode="0.0">
                        <c:v>3.499271281136302</c:v>
                      </c:pt>
                      <c:pt idx="31" formatCode="0.0">
                        <c:v>3.2971590939888387</c:v>
                      </c:pt>
                      <c:pt idx="32" formatCode="0.0">
                        <c:v>3.1649007655684187</c:v>
                      </c:pt>
                      <c:pt idx="33" formatCode="0.0">
                        <c:v>3.3247158599771609</c:v>
                      </c:pt>
                      <c:pt idx="34" formatCode="0.0">
                        <c:v>3.4953722300171677</c:v>
                      </c:pt>
                      <c:pt idx="35" formatCode="0.0">
                        <c:v>3.3852316492403105</c:v>
                      </c:pt>
                      <c:pt idx="36" formatCode="0.0">
                        <c:v>3.4568110595652541</c:v>
                      </c:pt>
                      <c:pt idx="37" formatCode="0.0">
                        <c:v>3.7188780845477112</c:v>
                      </c:pt>
                      <c:pt idx="38" formatCode="0.0">
                        <c:v>3.399045296408886</c:v>
                      </c:pt>
                      <c:pt idx="39" formatCode="0.0">
                        <c:v>3.4748286219268891</c:v>
                      </c:pt>
                      <c:pt idx="40" formatCode="0.0">
                        <c:v>3.1959859978808396</c:v>
                      </c:pt>
                      <c:pt idx="41" formatCode="0.0">
                        <c:v>3.0016093399504769</c:v>
                      </c:pt>
                      <c:pt idx="42" formatCode="0.0">
                        <c:v>3.0225729218738735</c:v>
                      </c:pt>
                      <c:pt idx="43" formatCode="0.0">
                        <c:v>2.6177425176230997</c:v>
                      </c:pt>
                      <c:pt idx="44" formatCode="0.0">
                        <c:v>2.3599782094191397</c:v>
                      </c:pt>
                      <c:pt idx="45" formatCode="0.0">
                        <c:v>1.4715107760022903</c:v>
                      </c:pt>
                      <c:pt idx="46" formatCode="0.0">
                        <c:v>4.0030264143325667E-2</c:v>
                      </c:pt>
                      <c:pt idx="47" formatCode="0.0">
                        <c:v>-1.0845922491284909</c:v>
                      </c:pt>
                      <c:pt idx="48" formatCode="0.0">
                        <c:v>-2.1189200841137108</c:v>
                      </c:pt>
                      <c:pt idx="49" formatCode="0.0">
                        <c:v>-3.5666057101272912</c:v>
                      </c:pt>
                      <c:pt idx="50" formatCode="0.0">
                        <c:v>-4.5321799216676197</c:v>
                      </c:pt>
                      <c:pt idx="51" formatCode="0.0">
                        <c:v>-5.6246676611553426</c:v>
                      </c:pt>
                      <c:pt idx="52" formatCode="0.0">
                        <c:v>-6.8788281044674449</c:v>
                      </c:pt>
                      <c:pt idx="53" formatCode="0.0">
                        <c:v>-7.676779865386905</c:v>
                      </c:pt>
                      <c:pt idx="54" formatCode="0.0">
                        <c:v>-8.7017272699009141</c:v>
                      </c:pt>
                      <c:pt idx="55" formatCode="0.0">
                        <c:v>-9.2523054061156529</c:v>
                      </c:pt>
                      <c:pt idx="56" formatCode="0.0">
                        <c:v>-9.7599472423257509</c:v>
                      </c:pt>
                      <c:pt idx="57" formatCode="0.0">
                        <c:v>-9.6312782108096258</c:v>
                      </c:pt>
                      <c:pt idx="58" formatCode="0.0">
                        <c:v>-8.6838132448959868</c:v>
                      </c:pt>
                      <c:pt idx="59" formatCode="0.0">
                        <c:v>-7.4484354150442442</c:v>
                      </c:pt>
                      <c:pt idx="60" formatCode="0.0">
                        <c:v>-6.6592202249577781</c:v>
                      </c:pt>
                      <c:pt idx="61" formatCode="0.0">
                        <c:v>-5.4301069287691632</c:v>
                      </c:pt>
                      <c:pt idx="62" formatCode="0.0">
                        <c:v>-3.6942889051199757</c:v>
                      </c:pt>
                      <c:pt idx="63" formatCode="0.0">
                        <c:v>-2.1793103187487333</c:v>
                      </c:pt>
                      <c:pt idx="64" formatCode="0.0">
                        <c:v>-0.57656435475665546</c:v>
                      </c:pt>
                      <c:pt idx="65" formatCode="0.0">
                        <c:v>0.58345195690918672</c:v>
                      </c:pt>
                      <c:pt idx="66" formatCode="0.0">
                        <c:v>1.79309479239231</c:v>
                      </c:pt>
                      <c:pt idx="67" formatCode="0.0">
                        <c:v>2.7542870134496411</c:v>
                      </c:pt>
                      <c:pt idx="68" formatCode="0.0">
                        <c:v>3.9368319834313326</c:v>
                      </c:pt>
                      <c:pt idx="69" formatCode="0.0">
                        <c:v>4.6359936043324836</c:v>
                      </c:pt>
                      <c:pt idx="70" formatCode="0.0">
                        <c:v>5.1910233865910129</c:v>
                      </c:pt>
                      <c:pt idx="71" formatCode="0.0">
                        <c:v>5.4248567342998228</c:v>
                      </c:pt>
                      <c:pt idx="72" formatCode="0.0">
                        <c:v>5.8285090732136666</c:v>
                      </c:pt>
                      <c:pt idx="73" formatCode="0.0">
                        <c:v>6.1766394027190614</c:v>
                      </c:pt>
                      <c:pt idx="74" formatCode="0.0">
                        <c:v>5.9886769907727881</c:v>
                      </c:pt>
                      <c:pt idx="75" formatCode="0.0">
                        <c:v>5.9011497974143339</c:v>
                      </c:pt>
                      <c:pt idx="76" formatCode="0.0">
                        <c:v>6.0806612287571511</c:v>
                      </c:pt>
                      <c:pt idx="77" formatCode="0.0">
                        <c:v>6.4410872424459455</c:v>
                      </c:pt>
                      <c:pt idx="78" formatCode="0.0">
                        <c:v>6.6318130704092368</c:v>
                      </c:pt>
                      <c:pt idx="79" formatCode="0.0">
                        <c:v>7.1595589018944992</c:v>
                      </c:pt>
                      <c:pt idx="80" formatCode="0.0">
                        <c:v>7.3053111809166182</c:v>
                      </c:pt>
                      <c:pt idx="81" formatCode="0.0">
                        <c:v>7.4579861965194283</c:v>
                      </c:pt>
                      <c:pt idx="82" formatCode="0.0">
                        <c:v>7.386442354340133</c:v>
                      </c:pt>
                      <c:pt idx="83" formatCode="0.0">
                        <c:v>7.3123999992531878</c:v>
                      </c:pt>
                      <c:pt idx="84" formatCode="0.0">
                        <c:v>7.2434079161207308</c:v>
                      </c:pt>
                      <c:pt idx="85" formatCode="0.0">
                        <c:v>7.4000545195985552</c:v>
                      </c:pt>
                      <c:pt idx="86" formatCode="0.0">
                        <c:v>7.3701774526727206</c:v>
                      </c:pt>
                      <c:pt idx="87" formatCode="0.0">
                        <c:v>7.0491951383885549</c:v>
                      </c:pt>
                      <c:pt idx="88" formatCode="0.0">
                        <c:v>7.0118776351405359</c:v>
                      </c:pt>
                      <c:pt idx="89" formatCode="0.0">
                        <c:v>6.562947099461951</c:v>
                      </c:pt>
                      <c:pt idx="90" formatCode="0.0">
                        <c:v>6.274057579309769</c:v>
                      </c:pt>
                      <c:pt idx="91" formatCode="0.0">
                        <c:v>6.0365299181012659</c:v>
                      </c:pt>
                      <c:pt idx="92" formatCode="0.0">
                        <c:v>5.5901000093069939</c:v>
                      </c:pt>
                      <c:pt idx="93" formatCode="0.0">
                        <c:v>5.4645020220979603</c:v>
                      </c:pt>
                      <c:pt idx="94" formatCode="0.0">
                        <c:v>5.312865722137758</c:v>
                      </c:pt>
                      <c:pt idx="95" formatCode="0.0">
                        <c:v>4.9602657676681474</c:v>
                      </c:pt>
                      <c:pt idx="96" formatCode="0.0">
                        <c:v>4.9548290250609739</c:v>
                      </c:pt>
                      <c:pt idx="97" formatCode="0.0">
                        <c:v>4.1975625974374253</c:v>
                      </c:pt>
                      <c:pt idx="98" formatCode="0.0">
                        <c:v>3.7574195301884856</c:v>
                      </c:pt>
                      <c:pt idx="99" formatCode="0.0">
                        <c:v>3.8207919021717061</c:v>
                      </c:pt>
                      <c:pt idx="100" formatCode="0.0">
                        <c:v>3.6293106553955141</c:v>
                      </c:pt>
                      <c:pt idx="101" formatCode="0.0">
                        <c:v>3.6526139242312468</c:v>
                      </c:pt>
                      <c:pt idx="102" formatCode="0.0">
                        <c:v>3.9628048714914996</c:v>
                      </c:pt>
                      <c:pt idx="103" formatCode="0.0">
                        <c:v>3.8160319378097256</c:v>
                      </c:pt>
                      <c:pt idx="104" formatCode="0.0">
                        <c:v>3.8111351229580066</c:v>
                      </c:pt>
                      <c:pt idx="105" formatCode="0.0">
                        <c:v>3.7236690891076876</c:v>
                      </c:pt>
                      <c:pt idx="106" formatCode="0.0">
                        <c:v>3.5650978829590514</c:v>
                      </c:pt>
                      <c:pt idx="107" formatCode="0.0">
                        <c:v>3.657557719123389</c:v>
                      </c:pt>
                      <c:pt idx="108" formatCode="0.0">
                        <c:v>3.3866698798442201</c:v>
                      </c:pt>
                      <c:pt idx="109" formatCode="0.0">
                        <c:v>3.4850786812196759</c:v>
                      </c:pt>
                      <c:pt idx="110" formatCode="0.0">
                        <c:v>3.555039070029494</c:v>
                      </c:pt>
                      <c:pt idx="111" formatCode="0.0">
                        <c:v>3.6954934423702355</c:v>
                      </c:pt>
                      <c:pt idx="112" formatCode="0.0">
                        <c:v>3.7548585496670626</c:v>
                      </c:pt>
                      <c:pt idx="113" formatCode="0.0">
                        <c:v>3.8420331188515888</c:v>
                      </c:pt>
                      <c:pt idx="114" formatCode="0.0">
                        <c:v>3.709387282894653</c:v>
                      </c:pt>
                      <c:pt idx="115" formatCode="0.0">
                        <c:v>3.6801899901467863</c:v>
                      </c:pt>
                      <c:pt idx="116" formatCode="0.0">
                        <c:v>3.9636139149508409</c:v>
                      </c:pt>
                      <c:pt idx="117" formatCode="0.0">
                        <c:v>4.0767370183810243</c:v>
                      </c:pt>
                      <c:pt idx="118" formatCode="0.0">
                        <c:v>4.1117460816454781</c:v>
                      </c:pt>
                      <c:pt idx="119" formatCode="0.0">
                        <c:v>4.2928946666725381</c:v>
                      </c:pt>
                      <c:pt idx="120" formatCode="0.0">
                        <c:v>4.427452428230751</c:v>
                      </c:pt>
                      <c:pt idx="121" formatCode="0.0">
                        <c:v>4.4579666411879799</c:v>
                      </c:pt>
                      <c:pt idx="122" formatCode="0.0">
                        <c:v>4.4912772632133624</c:v>
                      </c:pt>
                      <c:pt idx="123" formatCode="0.0">
                        <c:v>4.1796866571236677</c:v>
                      </c:pt>
                      <c:pt idx="124" formatCode="0.0">
                        <c:v>3.8366425179853678</c:v>
                      </c:pt>
                      <c:pt idx="125" formatCode="0.0">
                        <c:v>3.7832235340877816</c:v>
                      </c:pt>
                      <c:pt idx="126" formatCode="0.0">
                        <c:v>3.6785853279799312</c:v>
                      </c:pt>
                      <c:pt idx="127" formatCode="0.0">
                        <c:v>3.4749743016511587</c:v>
                      </c:pt>
                      <c:pt idx="128" formatCode="0.0">
                        <c:v>3.1873883346168981</c:v>
                      </c:pt>
                      <c:pt idx="129" formatCode="0.0">
                        <c:v>2.8890584631358536</c:v>
                      </c:pt>
                      <c:pt idx="130" formatCode="0.0">
                        <c:v>2.7235487572055348</c:v>
                      </c:pt>
                      <c:pt idx="131" formatCode="0.0">
                        <c:v>2.5535639539964876</c:v>
                      </c:pt>
                      <c:pt idx="132" formatCode="0.0">
                        <c:v>2.3240378825245784</c:v>
                      </c:pt>
                      <c:pt idx="133" formatCode="0.0">
                        <c:v>2.6670632881588006</c:v>
                      </c:pt>
                      <c:pt idx="134" formatCode="0.0">
                        <c:v>2.679331680106273</c:v>
                      </c:pt>
                      <c:pt idx="135" formatCode="0.0">
                        <c:v>2.7316958233138564</c:v>
                      </c:pt>
                      <c:pt idx="136" formatCode="0.0">
                        <c:v>2.7161737213827308</c:v>
                      </c:pt>
                      <c:pt idx="137" formatCode="0.0">
                        <c:v>2.6721587109728802</c:v>
                      </c:pt>
                      <c:pt idx="138" formatCode="0.0">
                        <c:v>2.3969105321156832</c:v>
                      </c:pt>
                      <c:pt idx="139" formatCode="0.0">
                        <c:v>2.5249610820572883</c:v>
                      </c:pt>
                      <c:pt idx="140" formatCode="0.0">
                        <c:v>2.6042366761874973</c:v>
                      </c:pt>
                      <c:pt idx="141" formatCode="0.0">
                        <c:v>2.5716602102506982</c:v>
                      </c:pt>
                      <c:pt idx="142" formatCode="0.0">
                        <c:v>2.8285303201436136</c:v>
                      </c:pt>
                      <c:pt idx="143" formatCode="0.0">
                        <c:v>2.9014048972841238</c:v>
                      </c:pt>
                      <c:pt idx="144" formatCode="0.0">
                        <c:v>3.2135775401998359</c:v>
                      </c:pt>
                      <c:pt idx="145" formatCode="0.0">
                        <c:v>2.7696334611478903</c:v>
                      </c:pt>
                      <c:pt idx="146" formatCode="0.0">
                        <c:v>2.9074435715620268</c:v>
                      </c:pt>
                      <c:pt idx="147" formatCode="0.0">
                        <c:v>2.9649907286238175</c:v>
                      </c:pt>
                      <c:pt idx="148" formatCode="0.0">
                        <c:v>3.3223720378862396</c:v>
                      </c:pt>
                      <c:pt idx="149" formatCode="0.0">
                        <c:v>3.354796477314423</c:v>
                      </c:pt>
                      <c:pt idx="150" formatCode="0.0">
                        <c:v>3.5575262483570356</c:v>
                      </c:pt>
                      <c:pt idx="151" formatCode="0.0">
                        <c:v>3.6406555179202087</c:v>
                      </c:pt>
                      <c:pt idx="152" formatCode="0.0">
                        <c:v>3.7281351885083609</c:v>
                      </c:pt>
                      <c:pt idx="153" formatCode="0.0">
                        <c:v>4.0213877163193956</c:v>
                      </c:pt>
                      <c:pt idx="154" formatCode="0.0">
                        <c:v>4.1786017959574195</c:v>
                      </c:pt>
                      <c:pt idx="155" formatCode="0.0">
                        <c:v>4.1169399385453858</c:v>
                      </c:pt>
                      <c:pt idx="156" formatCode="0.0">
                        <c:v>4.1390581679356728</c:v>
                      </c:pt>
                      <c:pt idx="157" formatCode="0.0">
                        <c:v>4.3832456438261715</c:v>
                      </c:pt>
                      <c:pt idx="158" formatCode="0.0">
                        <c:v>4.4194060784799944</c:v>
                      </c:pt>
                      <c:pt idx="159" formatCode="0.0">
                        <c:v>4.4051215032177851</c:v>
                      </c:pt>
                      <c:pt idx="160" formatCode="0.0">
                        <c:v>4.546940632638055</c:v>
                      </c:pt>
                      <c:pt idx="161" formatCode="0.0">
                        <c:v>4.6843937999075962</c:v>
                      </c:pt>
                      <c:pt idx="162" formatCode="0.0">
                        <c:v>4.964411079998726</c:v>
                      </c:pt>
                      <c:pt idx="163" formatCode="0.0">
                        <c:v>5.1525581677381922</c:v>
                      </c:pt>
                      <c:pt idx="164" formatCode="0.0">
                        <c:v>4.8879268651564871</c:v>
                      </c:pt>
                      <c:pt idx="165" formatCode="0.0">
                        <c:v>4.9465543349160868</c:v>
                      </c:pt>
                      <c:pt idx="166" formatCode="0.0">
                        <c:v>4.7425518596573255</c:v>
                      </c:pt>
                      <c:pt idx="167" formatCode="0.0">
                        <c:v>4.3654627713936236</c:v>
                      </c:pt>
                      <c:pt idx="168" formatCode="0.0">
                        <c:v>4.152564725866597</c:v>
                      </c:pt>
                      <c:pt idx="169" formatCode="0.0">
                        <c:v>3.9404066443525068</c:v>
                      </c:pt>
                      <c:pt idx="170" formatCode="0.0">
                        <c:v>3.5517774497751446</c:v>
                      </c:pt>
                      <c:pt idx="171" formatCode="0.0">
                        <c:v>3.717343554121129</c:v>
                      </c:pt>
                      <c:pt idx="172" formatCode="0.0">
                        <c:v>3.3669233605081388</c:v>
                      </c:pt>
                      <c:pt idx="173" formatCode="0.0">
                        <c:v>3.028793801890032</c:v>
                      </c:pt>
                      <c:pt idx="174" formatCode="0.0">
                        <c:v>2.8873357590630206</c:v>
                      </c:pt>
                      <c:pt idx="175" formatCode="0.0">
                        <c:v>2.7104967507323323</c:v>
                      </c:pt>
                      <c:pt idx="176" formatCode="0.0">
                        <c:v>2.840097475046008</c:v>
                      </c:pt>
                      <c:pt idx="177" formatCode="0.0">
                        <c:v>2.6743629130422164</c:v>
                      </c:pt>
                      <c:pt idx="178" formatCode="0.0">
                        <c:v>2.5526186791841923</c:v>
                      </c:pt>
                      <c:pt idx="179" formatCode="0.0">
                        <c:v>3.1086242666671637</c:v>
                      </c:pt>
                      <c:pt idx="180" formatCode="0.0">
                        <c:v>3.3464389917890998</c:v>
                      </c:pt>
                      <c:pt idx="181" formatCode="0.0">
                        <c:v>3.8978159249878956</c:v>
                      </c:pt>
                      <c:pt idx="182" formatCode="0.0">
                        <c:v>3.2361260635628213</c:v>
                      </c:pt>
                      <c:pt idx="183" formatCode="0.0">
                        <c:v>1.2066530900153367</c:v>
                      </c:pt>
                      <c:pt idx="184" formatCode="0.0">
                        <c:v>0.36304068419002533</c:v>
                      </c:pt>
                      <c:pt idx="185" formatCode="0.0">
                        <c:v>0.58793771295651709</c:v>
                      </c:pt>
                      <c:pt idx="186" formatCode="0.0">
                        <c:v>0.59298293642184774</c:v>
                      </c:pt>
                      <c:pt idx="187" formatCode="0.0">
                        <c:v>0.35132717488856713</c:v>
                      </c:pt>
                      <c:pt idx="188" formatCode="0.0">
                        <c:v>0.75629981005714342</c:v>
                      </c:pt>
                      <c:pt idx="189" formatCode="0.0">
                        <c:v>0.99378107198586463</c:v>
                      </c:pt>
                      <c:pt idx="190" formatCode="0.0">
                        <c:v>0.98274626450363201</c:v>
                      </c:pt>
                      <c:pt idx="191" formatCode="0.0">
                        <c:v>0.87821249117783395</c:v>
                      </c:pt>
                      <c:pt idx="192" formatCode="0.0">
                        <c:v>1.0315282826006467</c:v>
                      </c:pt>
                      <c:pt idx="193" formatCode="0.0">
                        <c:v>0.56225983276910085</c:v>
                      </c:pt>
                      <c:pt idx="194" formatCode="0.0">
                        <c:v>3.5864742318876068</c:v>
                      </c:pt>
                      <c:pt idx="195" formatCode="0.0">
                        <c:v>8.762389699729539</c:v>
                      </c:pt>
                      <c:pt idx="196" formatCode="0.0">
                        <c:v>11.625161562037349</c:v>
                      </c:pt>
                      <c:pt idx="197" formatCode="0.0">
                        <c:v>12.873637915610473</c:v>
                      </c:pt>
                      <c:pt idx="198" formatCode="0.0">
                        <c:v>13.778121208756971</c:v>
                      </c:pt>
                      <c:pt idx="199" formatCode="0.0">
                        <c:v>14.972384511769746</c:v>
                      </c:pt>
                      <c:pt idx="200" formatCode="0.0">
                        <c:v>15.364786875217078</c:v>
                      </c:pt>
                      <c:pt idx="201" formatCode="0.0">
                        <c:v>15.976610021251119</c:v>
                      </c:pt>
                      <c:pt idx="202" formatCode="0.0">
                        <c:v>17.372473796206521</c:v>
                      </c:pt>
                      <c:pt idx="203" formatCode="0.0">
                        <c:v>18.365079620137223</c:v>
                      </c:pt>
                      <c:pt idx="204" formatCode="0.0">
                        <c:v>18.778249165307457</c:v>
                      </c:pt>
                      <c:pt idx="205" formatCode="0.0">
                        <c:v>19.992821209020065</c:v>
                      </c:pt>
                      <c:pt idx="206" formatCode="0.0">
                        <c:v>17.970487412686651</c:v>
                      </c:pt>
                      <c:pt idx="207" formatCode="0.0">
                        <c:v>14.979526933434698</c:v>
                      </c:pt>
                      <c:pt idx="208" formatCode="0.0">
                        <c:v>13.633642089159295</c:v>
                      </c:pt>
                      <c:pt idx="209" formatCode="0.0">
                        <c:v>12.899527754059335</c:v>
                      </c:pt>
                      <c:pt idx="210" formatCode="0.0">
                        <c:v>12.373599162170578</c:v>
                      </c:pt>
                      <c:pt idx="211" formatCode="0.0">
                        <c:v>12.129678546899541</c:v>
                      </c:pt>
                      <c:pt idx="212" formatCode="0.0">
                        <c:v>11.853668192189048</c:v>
                      </c:pt>
                      <c:pt idx="213" formatCode="0.0">
                        <c:v>11.417830752668351</c:v>
                      </c:pt>
                      <c:pt idx="214" formatCode="0.0">
                        <c:v>10.395611603426786</c:v>
                      </c:pt>
                      <c:pt idx="215" formatCode="0.0">
                        <c:v>9.5670720399923255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5-214F-48BD-9F42-EDA74A096D37}"/>
                  </c:ext>
                </c:extLst>
              </c15:ser>
            </c15:filteredBarSeries>
          </c:ext>
        </c:extLst>
      </c:barChart>
      <c:dateAx>
        <c:axId val="756046687"/>
        <c:scaling>
          <c:orientation val="minMax"/>
        </c:scaling>
        <c:delete val="0"/>
        <c:axPos val="b"/>
        <c:numFmt formatCode="mmm\-yy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56057087"/>
        <c:crosses val="autoZero"/>
        <c:auto val="1"/>
        <c:lblOffset val="100"/>
        <c:baseTimeUnit val="months"/>
        <c:majorUnit val="12"/>
        <c:majorTimeUnit val="months"/>
      </c:dateAx>
      <c:valAx>
        <c:axId val="75605708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56046687"/>
        <c:crosses val="autoZero"/>
        <c:crossBetween val="between"/>
        <c:dispUnits>
          <c:builtInUnit val="millions"/>
        </c:dispUnits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rtl="0">
            <a:defRPr sz="2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32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3200" b="1"/>
              <a:t>Retail Trade and Food Services: U.S. Total</a:t>
            </a:r>
            <a:endParaRPr lang="en-US" sz="3200" b="1" baseline="0"/>
          </a:p>
        </c:rich>
      </c:tx>
      <c:layout>
        <c:manualLayout>
          <c:xMode val="edge"/>
          <c:yMode val="edge"/>
          <c:x val="0.30924602438069404"/>
          <c:y val="0.1580246913580246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2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4.1954996214632834E-2"/>
          <c:y val="0.15178088850004862"/>
          <c:w val="0.93819969992521091"/>
          <c:h val="0.68919830854476516"/>
        </c:manualLayout>
      </c:layout>
      <c:lineChart>
        <c:grouping val="standard"/>
        <c:varyColors val="0"/>
        <c:ser>
          <c:idx val="3"/>
          <c:order val="3"/>
          <c:tx>
            <c:strRef>
              <c:f>'[Cyclical Analysis and Leading Indicators.xlsx]Retail Sales'!$E$1</c:f>
              <c:strCache>
                <c:ptCount val="1"/>
                <c:pt idx="0">
                  <c:v>Q-o-Q</c:v>
                </c:pt>
              </c:strCache>
            </c:strRef>
          </c:tx>
          <c:spPr>
            <a:ln w="63500" cap="rnd">
              <a:solidFill>
                <a:srgbClr val="0C82F0"/>
              </a:solidFill>
              <a:round/>
            </a:ln>
            <a:effectLst/>
          </c:spPr>
          <c:marker>
            <c:symbol val="none"/>
          </c:marker>
          <c:cat>
            <c:numRef>
              <c:f>'[Cyclical Analysis and Leading Indicators.xlsx]Retail Sales'!$A$2:$A$230</c:f>
              <c:numCache>
                <c:formatCode>mmm\-yy</c:formatCode>
                <c:ptCount val="229"/>
                <c:pt idx="0">
                  <c:v>38353</c:v>
                </c:pt>
                <c:pt idx="1">
                  <c:v>38384</c:v>
                </c:pt>
                <c:pt idx="2">
                  <c:v>38412</c:v>
                </c:pt>
                <c:pt idx="3">
                  <c:v>38443</c:v>
                </c:pt>
                <c:pt idx="4">
                  <c:v>38473</c:v>
                </c:pt>
                <c:pt idx="5">
                  <c:v>38504</c:v>
                </c:pt>
                <c:pt idx="6">
                  <c:v>38534</c:v>
                </c:pt>
                <c:pt idx="7">
                  <c:v>38565</c:v>
                </c:pt>
                <c:pt idx="8">
                  <c:v>38596</c:v>
                </c:pt>
                <c:pt idx="9">
                  <c:v>38626</c:v>
                </c:pt>
                <c:pt idx="10">
                  <c:v>38657</c:v>
                </c:pt>
                <c:pt idx="11">
                  <c:v>38687</c:v>
                </c:pt>
                <c:pt idx="12">
                  <c:v>38718</c:v>
                </c:pt>
                <c:pt idx="13">
                  <c:v>38749</c:v>
                </c:pt>
                <c:pt idx="14">
                  <c:v>38777</c:v>
                </c:pt>
                <c:pt idx="15">
                  <c:v>38808</c:v>
                </c:pt>
                <c:pt idx="16">
                  <c:v>38838</c:v>
                </c:pt>
                <c:pt idx="17">
                  <c:v>38869</c:v>
                </c:pt>
                <c:pt idx="18">
                  <c:v>38899</c:v>
                </c:pt>
                <c:pt idx="19">
                  <c:v>38930</c:v>
                </c:pt>
                <c:pt idx="20">
                  <c:v>38961</c:v>
                </c:pt>
                <c:pt idx="21">
                  <c:v>38991</c:v>
                </c:pt>
                <c:pt idx="22">
                  <c:v>39022</c:v>
                </c:pt>
                <c:pt idx="23">
                  <c:v>39052</c:v>
                </c:pt>
                <c:pt idx="24">
                  <c:v>39083</c:v>
                </c:pt>
                <c:pt idx="25">
                  <c:v>39114</c:v>
                </c:pt>
                <c:pt idx="26">
                  <c:v>39142</c:v>
                </c:pt>
                <c:pt idx="27">
                  <c:v>39173</c:v>
                </c:pt>
                <c:pt idx="28">
                  <c:v>39203</c:v>
                </c:pt>
                <c:pt idx="29">
                  <c:v>39234</c:v>
                </c:pt>
                <c:pt idx="30">
                  <c:v>39264</c:v>
                </c:pt>
                <c:pt idx="31">
                  <c:v>39295</c:v>
                </c:pt>
                <c:pt idx="32">
                  <c:v>39326</c:v>
                </c:pt>
                <c:pt idx="33">
                  <c:v>39356</c:v>
                </c:pt>
                <c:pt idx="34">
                  <c:v>39387</c:v>
                </c:pt>
                <c:pt idx="35">
                  <c:v>39417</c:v>
                </c:pt>
                <c:pt idx="36">
                  <c:v>39448</c:v>
                </c:pt>
                <c:pt idx="37">
                  <c:v>39479</c:v>
                </c:pt>
                <c:pt idx="38">
                  <c:v>39508</c:v>
                </c:pt>
                <c:pt idx="39">
                  <c:v>39539</c:v>
                </c:pt>
                <c:pt idx="40">
                  <c:v>39569</c:v>
                </c:pt>
                <c:pt idx="41">
                  <c:v>39600</c:v>
                </c:pt>
                <c:pt idx="42">
                  <c:v>39630</c:v>
                </c:pt>
                <c:pt idx="43">
                  <c:v>39661</c:v>
                </c:pt>
                <c:pt idx="44">
                  <c:v>39692</c:v>
                </c:pt>
                <c:pt idx="45">
                  <c:v>39722</c:v>
                </c:pt>
                <c:pt idx="46">
                  <c:v>39753</c:v>
                </c:pt>
                <c:pt idx="47">
                  <c:v>39783</c:v>
                </c:pt>
                <c:pt idx="48">
                  <c:v>39814</c:v>
                </c:pt>
                <c:pt idx="49">
                  <c:v>39845</c:v>
                </c:pt>
                <c:pt idx="50">
                  <c:v>39873</c:v>
                </c:pt>
                <c:pt idx="51">
                  <c:v>39904</c:v>
                </c:pt>
                <c:pt idx="52">
                  <c:v>39934</c:v>
                </c:pt>
                <c:pt idx="53">
                  <c:v>39965</c:v>
                </c:pt>
                <c:pt idx="54">
                  <c:v>39995</c:v>
                </c:pt>
                <c:pt idx="55">
                  <c:v>40026</c:v>
                </c:pt>
                <c:pt idx="56">
                  <c:v>40057</c:v>
                </c:pt>
                <c:pt idx="57">
                  <c:v>40087</c:v>
                </c:pt>
                <c:pt idx="58">
                  <c:v>40118</c:v>
                </c:pt>
                <c:pt idx="59">
                  <c:v>40148</c:v>
                </c:pt>
                <c:pt idx="60">
                  <c:v>40179</c:v>
                </c:pt>
                <c:pt idx="61">
                  <c:v>40210</c:v>
                </c:pt>
                <c:pt idx="62">
                  <c:v>40238</c:v>
                </c:pt>
                <c:pt idx="63">
                  <c:v>40269</c:v>
                </c:pt>
                <c:pt idx="64">
                  <c:v>40299</c:v>
                </c:pt>
                <c:pt idx="65">
                  <c:v>40330</c:v>
                </c:pt>
                <c:pt idx="66">
                  <c:v>40360</c:v>
                </c:pt>
                <c:pt idx="67">
                  <c:v>40391</c:v>
                </c:pt>
                <c:pt idx="68">
                  <c:v>40422</c:v>
                </c:pt>
                <c:pt idx="69">
                  <c:v>40452</c:v>
                </c:pt>
                <c:pt idx="70">
                  <c:v>40483</c:v>
                </c:pt>
                <c:pt idx="71">
                  <c:v>40513</c:v>
                </c:pt>
                <c:pt idx="72">
                  <c:v>40544</c:v>
                </c:pt>
                <c:pt idx="73">
                  <c:v>40575</c:v>
                </c:pt>
                <c:pt idx="74">
                  <c:v>40603</c:v>
                </c:pt>
                <c:pt idx="75">
                  <c:v>40634</c:v>
                </c:pt>
                <c:pt idx="76">
                  <c:v>40664</c:v>
                </c:pt>
                <c:pt idx="77">
                  <c:v>40695</c:v>
                </c:pt>
                <c:pt idx="78">
                  <c:v>40725</c:v>
                </c:pt>
                <c:pt idx="79">
                  <c:v>40756</c:v>
                </c:pt>
                <c:pt idx="80">
                  <c:v>40787</c:v>
                </c:pt>
                <c:pt idx="81">
                  <c:v>40817</c:v>
                </c:pt>
                <c:pt idx="82">
                  <c:v>40848</c:v>
                </c:pt>
                <c:pt idx="83">
                  <c:v>40878</c:v>
                </c:pt>
                <c:pt idx="84">
                  <c:v>40909</c:v>
                </c:pt>
                <c:pt idx="85">
                  <c:v>40940</c:v>
                </c:pt>
                <c:pt idx="86">
                  <c:v>40969</c:v>
                </c:pt>
                <c:pt idx="87">
                  <c:v>41000</c:v>
                </c:pt>
                <c:pt idx="88">
                  <c:v>41030</c:v>
                </c:pt>
                <c:pt idx="89">
                  <c:v>41061</c:v>
                </c:pt>
                <c:pt idx="90">
                  <c:v>41091</c:v>
                </c:pt>
                <c:pt idx="91">
                  <c:v>41122</c:v>
                </c:pt>
                <c:pt idx="92">
                  <c:v>41153</c:v>
                </c:pt>
                <c:pt idx="93">
                  <c:v>41183</c:v>
                </c:pt>
                <c:pt idx="94">
                  <c:v>41214</c:v>
                </c:pt>
                <c:pt idx="95">
                  <c:v>41244</c:v>
                </c:pt>
                <c:pt idx="96">
                  <c:v>41275</c:v>
                </c:pt>
                <c:pt idx="97">
                  <c:v>41306</c:v>
                </c:pt>
                <c:pt idx="98">
                  <c:v>41334</c:v>
                </c:pt>
                <c:pt idx="99">
                  <c:v>41365</c:v>
                </c:pt>
                <c:pt idx="100">
                  <c:v>41395</c:v>
                </c:pt>
                <c:pt idx="101">
                  <c:v>41426</c:v>
                </c:pt>
                <c:pt idx="102">
                  <c:v>41456</c:v>
                </c:pt>
                <c:pt idx="103">
                  <c:v>41487</c:v>
                </c:pt>
                <c:pt idx="104">
                  <c:v>41518</c:v>
                </c:pt>
                <c:pt idx="105">
                  <c:v>41548</c:v>
                </c:pt>
                <c:pt idx="106">
                  <c:v>41579</c:v>
                </c:pt>
                <c:pt idx="107">
                  <c:v>41609</c:v>
                </c:pt>
                <c:pt idx="108">
                  <c:v>41640</c:v>
                </c:pt>
                <c:pt idx="109">
                  <c:v>41671</c:v>
                </c:pt>
                <c:pt idx="110">
                  <c:v>41699</c:v>
                </c:pt>
                <c:pt idx="111">
                  <c:v>41730</c:v>
                </c:pt>
                <c:pt idx="112">
                  <c:v>41760</c:v>
                </c:pt>
                <c:pt idx="113">
                  <c:v>41791</c:v>
                </c:pt>
                <c:pt idx="114">
                  <c:v>41821</c:v>
                </c:pt>
                <c:pt idx="115">
                  <c:v>41852</c:v>
                </c:pt>
                <c:pt idx="116">
                  <c:v>41883</c:v>
                </c:pt>
                <c:pt idx="117">
                  <c:v>41913</c:v>
                </c:pt>
                <c:pt idx="118">
                  <c:v>41944</c:v>
                </c:pt>
                <c:pt idx="119">
                  <c:v>41974</c:v>
                </c:pt>
                <c:pt idx="120">
                  <c:v>42005</c:v>
                </c:pt>
                <c:pt idx="121">
                  <c:v>42036</c:v>
                </c:pt>
                <c:pt idx="122">
                  <c:v>42064</c:v>
                </c:pt>
                <c:pt idx="123">
                  <c:v>42095</c:v>
                </c:pt>
                <c:pt idx="124">
                  <c:v>42125</c:v>
                </c:pt>
                <c:pt idx="125">
                  <c:v>42156</c:v>
                </c:pt>
                <c:pt idx="126">
                  <c:v>42186</c:v>
                </c:pt>
                <c:pt idx="127">
                  <c:v>42217</c:v>
                </c:pt>
                <c:pt idx="128">
                  <c:v>42248</c:v>
                </c:pt>
                <c:pt idx="129">
                  <c:v>42278</c:v>
                </c:pt>
                <c:pt idx="130">
                  <c:v>42309</c:v>
                </c:pt>
                <c:pt idx="131">
                  <c:v>42339</c:v>
                </c:pt>
                <c:pt idx="132">
                  <c:v>42370</c:v>
                </c:pt>
                <c:pt idx="133">
                  <c:v>42401</c:v>
                </c:pt>
                <c:pt idx="134">
                  <c:v>42430</c:v>
                </c:pt>
                <c:pt idx="135">
                  <c:v>42461</c:v>
                </c:pt>
                <c:pt idx="136">
                  <c:v>42491</c:v>
                </c:pt>
                <c:pt idx="137">
                  <c:v>42522</c:v>
                </c:pt>
                <c:pt idx="138">
                  <c:v>42552</c:v>
                </c:pt>
                <c:pt idx="139">
                  <c:v>42583</c:v>
                </c:pt>
                <c:pt idx="140">
                  <c:v>42614</c:v>
                </c:pt>
                <c:pt idx="141">
                  <c:v>42644</c:v>
                </c:pt>
                <c:pt idx="142">
                  <c:v>42675</c:v>
                </c:pt>
                <c:pt idx="143">
                  <c:v>42705</c:v>
                </c:pt>
                <c:pt idx="144">
                  <c:v>42736</c:v>
                </c:pt>
                <c:pt idx="145">
                  <c:v>42767</c:v>
                </c:pt>
                <c:pt idx="146">
                  <c:v>42795</c:v>
                </c:pt>
                <c:pt idx="147">
                  <c:v>42826</c:v>
                </c:pt>
                <c:pt idx="148">
                  <c:v>42856</c:v>
                </c:pt>
                <c:pt idx="149">
                  <c:v>42887</c:v>
                </c:pt>
                <c:pt idx="150">
                  <c:v>42917</c:v>
                </c:pt>
                <c:pt idx="151">
                  <c:v>42948</c:v>
                </c:pt>
                <c:pt idx="152">
                  <c:v>42979</c:v>
                </c:pt>
                <c:pt idx="153">
                  <c:v>43009</c:v>
                </c:pt>
                <c:pt idx="154">
                  <c:v>43040</c:v>
                </c:pt>
                <c:pt idx="155">
                  <c:v>43070</c:v>
                </c:pt>
                <c:pt idx="156">
                  <c:v>43101</c:v>
                </c:pt>
                <c:pt idx="157">
                  <c:v>43132</c:v>
                </c:pt>
                <c:pt idx="158">
                  <c:v>43160</c:v>
                </c:pt>
                <c:pt idx="159">
                  <c:v>43191</c:v>
                </c:pt>
                <c:pt idx="160">
                  <c:v>43221</c:v>
                </c:pt>
                <c:pt idx="161">
                  <c:v>43252</c:v>
                </c:pt>
                <c:pt idx="162">
                  <c:v>43282</c:v>
                </c:pt>
                <c:pt idx="163">
                  <c:v>43313</c:v>
                </c:pt>
                <c:pt idx="164">
                  <c:v>43344</c:v>
                </c:pt>
                <c:pt idx="165">
                  <c:v>43374</c:v>
                </c:pt>
                <c:pt idx="166">
                  <c:v>43405</c:v>
                </c:pt>
                <c:pt idx="167">
                  <c:v>43435</c:v>
                </c:pt>
                <c:pt idx="168">
                  <c:v>43466</c:v>
                </c:pt>
                <c:pt idx="169">
                  <c:v>43497</c:v>
                </c:pt>
                <c:pt idx="170">
                  <c:v>43525</c:v>
                </c:pt>
                <c:pt idx="171">
                  <c:v>43556</c:v>
                </c:pt>
                <c:pt idx="172">
                  <c:v>43586</c:v>
                </c:pt>
                <c:pt idx="173">
                  <c:v>43617</c:v>
                </c:pt>
                <c:pt idx="174">
                  <c:v>43647</c:v>
                </c:pt>
                <c:pt idx="175">
                  <c:v>43678</c:v>
                </c:pt>
                <c:pt idx="176">
                  <c:v>43709</c:v>
                </c:pt>
                <c:pt idx="177">
                  <c:v>43739</c:v>
                </c:pt>
                <c:pt idx="178">
                  <c:v>43770</c:v>
                </c:pt>
                <c:pt idx="179">
                  <c:v>43800</c:v>
                </c:pt>
                <c:pt idx="180">
                  <c:v>43831</c:v>
                </c:pt>
                <c:pt idx="181">
                  <c:v>43862</c:v>
                </c:pt>
                <c:pt idx="182">
                  <c:v>43891</c:v>
                </c:pt>
                <c:pt idx="183">
                  <c:v>43922</c:v>
                </c:pt>
                <c:pt idx="184">
                  <c:v>43952</c:v>
                </c:pt>
                <c:pt idx="185">
                  <c:v>43983</c:v>
                </c:pt>
                <c:pt idx="186">
                  <c:v>44013</c:v>
                </c:pt>
                <c:pt idx="187">
                  <c:v>44044</c:v>
                </c:pt>
                <c:pt idx="188">
                  <c:v>44075</c:v>
                </c:pt>
                <c:pt idx="189">
                  <c:v>44105</c:v>
                </c:pt>
                <c:pt idx="190">
                  <c:v>44136</c:v>
                </c:pt>
                <c:pt idx="191">
                  <c:v>44166</c:v>
                </c:pt>
                <c:pt idx="192">
                  <c:v>44197</c:v>
                </c:pt>
                <c:pt idx="193">
                  <c:v>44228</c:v>
                </c:pt>
                <c:pt idx="194">
                  <c:v>44256</c:v>
                </c:pt>
                <c:pt idx="195">
                  <c:v>44287</c:v>
                </c:pt>
                <c:pt idx="196">
                  <c:v>44317</c:v>
                </c:pt>
                <c:pt idx="197">
                  <c:v>44348</c:v>
                </c:pt>
                <c:pt idx="198">
                  <c:v>44378</c:v>
                </c:pt>
                <c:pt idx="199">
                  <c:v>44409</c:v>
                </c:pt>
                <c:pt idx="200">
                  <c:v>44440</c:v>
                </c:pt>
                <c:pt idx="201">
                  <c:v>44470</c:v>
                </c:pt>
                <c:pt idx="202">
                  <c:v>44501</c:v>
                </c:pt>
                <c:pt idx="203">
                  <c:v>44531</c:v>
                </c:pt>
                <c:pt idx="204">
                  <c:v>44562</c:v>
                </c:pt>
                <c:pt idx="205">
                  <c:v>44593</c:v>
                </c:pt>
                <c:pt idx="206">
                  <c:v>44621</c:v>
                </c:pt>
                <c:pt idx="207">
                  <c:v>44652</c:v>
                </c:pt>
                <c:pt idx="208">
                  <c:v>44682</c:v>
                </c:pt>
                <c:pt idx="209">
                  <c:v>44713</c:v>
                </c:pt>
                <c:pt idx="210">
                  <c:v>44743</c:v>
                </c:pt>
                <c:pt idx="211">
                  <c:v>44774</c:v>
                </c:pt>
                <c:pt idx="212">
                  <c:v>44805</c:v>
                </c:pt>
                <c:pt idx="213">
                  <c:v>44835</c:v>
                </c:pt>
                <c:pt idx="214">
                  <c:v>44866</c:v>
                </c:pt>
                <c:pt idx="215">
                  <c:v>44896</c:v>
                </c:pt>
                <c:pt idx="216">
                  <c:v>44927</c:v>
                </c:pt>
                <c:pt idx="217">
                  <c:v>44958</c:v>
                </c:pt>
                <c:pt idx="218">
                  <c:v>44986</c:v>
                </c:pt>
                <c:pt idx="219">
                  <c:v>45017</c:v>
                </c:pt>
                <c:pt idx="220">
                  <c:v>45047</c:v>
                </c:pt>
                <c:pt idx="221">
                  <c:v>45078</c:v>
                </c:pt>
                <c:pt idx="222">
                  <c:v>45108</c:v>
                </c:pt>
                <c:pt idx="223">
                  <c:v>45139</c:v>
                </c:pt>
                <c:pt idx="224">
                  <c:v>45170</c:v>
                </c:pt>
                <c:pt idx="225">
                  <c:v>45200</c:v>
                </c:pt>
                <c:pt idx="226">
                  <c:v>45231</c:v>
                </c:pt>
                <c:pt idx="227">
                  <c:v>45261</c:v>
                </c:pt>
                <c:pt idx="228">
                  <c:v>45292</c:v>
                </c:pt>
              </c:numCache>
            </c:numRef>
          </c:cat>
          <c:val>
            <c:numRef>
              <c:f>'[Cyclical Analysis and Leading Indicators.xlsx]Retail Sales'!$E$2:$E$230</c:f>
              <c:numCache>
                <c:formatCode>General</c:formatCode>
                <c:ptCount val="229"/>
                <c:pt idx="14" formatCode="0.0">
                  <c:v>7.2375855019709547</c:v>
                </c:pt>
                <c:pt idx="15" formatCode="0.0">
                  <c:v>5.9676130475802722</c:v>
                </c:pt>
                <c:pt idx="16" formatCode="0.0">
                  <c:v>6.5775530549807399</c:v>
                </c:pt>
                <c:pt idx="17" formatCode="0.0">
                  <c:v>5.8063328245754349</c:v>
                </c:pt>
                <c:pt idx="18" formatCode="0.0">
                  <c:v>5.1766973247338086</c:v>
                </c:pt>
                <c:pt idx="19" formatCode="0.0">
                  <c:v>4.3591097741746836</c:v>
                </c:pt>
                <c:pt idx="20" formatCode="0.0">
                  <c:v>4.1693208316159485</c:v>
                </c:pt>
                <c:pt idx="21" formatCode="0.0">
                  <c:v>4.4561438421108193</c:v>
                </c:pt>
                <c:pt idx="22" formatCode="0.0">
                  <c:v>3.8211801768814411</c:v>
                </c:pt>
                <c:pt idx="23" formatCode="0.0">
                  <c:v>3.5166829412089982</c:v>
                </c:pt>
                <c:pt idx="24" formatCode="0.0">
                  <c:v>3.3563306216009607</c:v>
                </c:pt>
                <c:pt idx="25" formatCode="0.0">
                  <c:v>3.0653868937252184</c:v>
                </c:pt>
                <c:pt idx="26" formatCode="0.0">
                  <c:v>3.1762836947888218</c:v>
                </c:pt>
                <c:pt idx="27" formatCode="0.0">
                  <c:v>2.7369562065600235</c:v>
                </c:pt>
                <c:pt idx="28" formatCode="0.0">
                  <c:v>3.4003237615201982</c:v>
                </c:pt>
                <c:pt idx="29" formatCode="0.0">
                  <c:v>3.1913042363272268</c:v>
                </c:pt>
                <c:pt idx="30" formatCode="0.0">
                  <c:v>3.4586140144306228</c:v>
                </c:pt>
                <c:pt idx="31" formatCode="0.0">
                  <c:v>2.9327918465562135</c:v>
                </c:pt>
                <c:pt idx="32" formatCode="0.0">
                  <c:v>2.7756564214378727</c:v>
                </c:pt>
                <c:pt idx="33" formatCode="0.0">
                  <c:v>3.7194447168251941</c:v>
                </c:pt>
                <c:pt idx="34" formatCode="0.0">
                  <c:v>4.608731693312734</c:v>
                </c:pt>
                <c:pt idx="35" formatCode="0.0">
                  <c:v>4.3467427239113192</c:v>
                </c:pt>
                <c:pt idx="36" formatCode="0.0">
                  <c:v>3.8704615707975165</c:v>
                </c:pt>
                <c:pt idx="37" formatCode="0.0">
                  <c:v>3.9792342270777539</c:v>
                </c:pt>
                <c:pt idx="38" formatCode="0.0">
                  <c:v>3.240948721521832</c:v>
                </c:pt>
                <c:pt idx="39" formatCode="0.0">
                  <c:v>2.8300716302390754</c:v>
                </c:pt>
                <c:pt idx="40" formatCode="0.0">
                  <c:v>1.3871333023183894</c:v>
                </c:pt>
                <c:pt idx="41" formatCode="0.0">
                  <c:v>1.659468565332304</c:v>
                </c:pt>
                <c:pt idx="42" formatCode="0.0">
                  <c:v>1.7259021223054845</c:v>
                </c:pt>
                <c:pt idx="43" formatCode="0.0">
                  <c:v>0.71116411567541604</c:v>
                </c:pt>
                <c:pt idx="44" formatCode="0.0">
                  <c:v>0.25343128368689349</c:v>
                </c:pt>
                <c:pt idx="45" formatCode="0.0">
                  <c:v>-2.4654408792103197</c:v>
                </c:pt>
                <c:pt idx="46" formatCode="0.0">
                  <c:v>-5.8600405845409824</c:v>
                </c:pt>
                <c:pt idx="47" formatCode="0.0">
                  <c:v>-8.7783993996042824</c:v>
                </c:pt>
                <c:pt idx="48" formatCode="0.0">
                  <c:v>-10.165474942390787</c:v>
                </c:pt>
                <c:pt idx="49" formatCode="0.0">
                  <c:v>-10.675178791471211</c:v>
                </c:pt>
                <c:pt idx="50" formatCode="0.0">
                  <c:v>-11.450682861401177</c:v>
                </c:pt>
                <c:pt idx="51" formatCode="0.0">
                  <c:v>-11.782780090631107</c:v>
                </c:pt>
                <c:pt idx="52" formatCode="0.0">
                  <c:v>-11.728109648941938</c:v>
                </c:pt>
                <c:pt idx="53" formatCode="0.0">
                  <c:v>-10.773339572876495</c:v>
                </c:pt>
                <c:pt idx="54" formatCode="0.0">
                  <c:v>-10.341849474525262</c:v>
                </c:pt>
                <c:pt idx="55" formatCode="0.0">
                  <c:v>-8.6653945742492908</c:v>
                </c:pt>
                <c:pt idx="56" formatCode="0.0">
                  <c:v>-8.1477536186477835</c:v>
                </c:pt>
                <c:pt idx="57" formatCode="0.0">
                  <c:v>-6.1484365119441264</c:v>
                </c:pt>
                <c:pt idx="58" formatCode="0.0">
                  <c:v>-3.2159384671224274</c:v>
                </c:pt>
                <c:pt idx="59" formatCode="0.0">
                  <c:v>0.80644859708233696</c:v>
                </c:pt>
                <c:pt idx="60" formatCode="0.0">
                  <c:v>2.3526921684050848</c:v>
                </c:pt>
                <c:pt idx="61" formatCode="0.0">
                  <c:v>3.2125018614741236</c:v>
                </c:pt>
                <c:pt idx="62" formatCode="0.0">
                  <c:v>5.1203143287788606</c:v>
                </c:pt>
                <c:pt idx="63" formatCode="0.0">
                  <c:v>7.3236151481741274</c:v>
                </c:pt>
                <c:pt idx="64" formatCode="0.0">
                  <c:v>7.6044520071403952</c:v>
                </c:pt>
                <c:pt idx="65" formatCode="0.0">
                  <c:v>5.7295249352486906</c:v>
                </c:pt>
                <c:pt idx="66" formatCode="0.0">
                  <c:v>4.4168259302982875</c:v>
                </c:pt>
                <c:pt idx="67" formatCode="0.0">
                  <c:v>3.5666068758198861</c:v>
                </c:pt>
                <c:pt idx="68" formatCode="0.0">
                  <c:v>4.3324831962296315</c:v>
                </c:pt>
                <c:pt idx="69" formatCode="0.0">
                  <c:v>4.6414294819839341</c:v>
                </c:pt>
                <c:pt idx="70" formatCode="0.0">
                  <c:v>6.4248732569400744</c:v>
                </c:pt>
                <c:pt idx="71" formatCode="0.0">
                  <c:v>6.4405974844517146</c:v>
                </c:pt>
                <c:pt idx="72" formatCode="0.0">
                  <c:v>7.0078666212610301</c:v>
                </c:pt>
                <c:pt idx="73" formatCode="0.0">
                  <c:v>7.1947418653236781</c:v>
                </c:pt>
                <c:pt idx="74" formatCode="0.0">
                  <c:v>7.4864043497968424</c:v>
                </c:pt>
                <c:pt idx="75" formatCode="0.0">
                  <c:v>7.5140791702215068</c:v>
                </c:pt>
                <c:pt idx="76" formatCode="0.0">
                  <c:v>7.1350255907675546</c:v>
                </c:pt>
                <c:pt idx="77" formatCode="0.0">
                  <c:v>7.4899448610049433</c:v>
                </c:pt>
                <c:pt idx="78" formatCode="0.0">
                  <c:v>7.2948622103065048</c:v>
                </c:pt>
                <c:pt idx="79" formatCode="0.0">
                  <c:v>7.8308114146440602</c:v>
                </c:pt>
                <c:pt idx="80" formatCode="0.0">
                  <c:v>7.8230653907048975</c:v>
                </c:pt>
                <c:pt idx="81" formatCode="0.0">
                  <c:v>8.01637471976386</c:v>
                </c:pt>
                <c:pt idx="82" formatCode="0.0">
                  <c:v>7.3747277505163709</c:v>
                </c:pt>
                <c:pt idx="83" formatCode="0.0">
                  <c:v>6.5193865992855251</c:v>
                </c:pt>
                <c:pt idx="84" formatCode="0.0">
                  <c:v>6.2182756866103261</c:v>
                </c:pt>
                <c:pt idx="85" formatCode="0.0">
                  <c:v>7.2612417285396873</c:v>
                </c:pt>
                <c:pt idx="86" formatCode="0.0">
                  <c:v>7.7118724816955648</c:v>
                </c:pt>
                <c:pt idx="87" formatCode="0.0">
                  <c:v>6.7248956501990307</c:v>
                </c:pt>
                <c:pt idx="88" formatCode="0.0">
                  <c:v>5.6768822497848817</c:v>
                </c:pt>
                <c:pt idx="89" formatCode="0.0">
                  <c:v>4.3959658158512411</c:v>
                </c:pt>
                <c:pt idx="90" formatCode="0.0">
                  <c:v>4.3100067703180258</c:v>
                </c:pt>
                <c:pt idx="91" formatCode="0.0">
                  <c:v>4.0181816469476246</c:v>
                </c:pt>
                <c:pt idx="92" formatCode="0.0">
                  <c:v>3.9192907314807996</c:v>
                </c:pt>
                <c:pt idx="93" formatCode="0.0">
                  <c:v>4.6831651460775134</c:v>
                </c:pt>
                <c:pt idx="94" formatCode="0.0">
                  <c:v>4.3943277936192544</c:v>
                </c:pt>
                <c:pt idx="95" formatCode="0.0">
                  <c:v>4.093501717350108</c:v>
                </c:pt>
                <c:pt idx="96" formatCode="0.0">
                  <c:v>4.2098938012476737</c:v>
                </c:pt>
                <c:pt idx="97" formatCode="0.0">
                  <c:v>2.7292552352625137</c:v>
                </c:pt>
                <c:pt idx="98" formatCode="0.0">
                  <c:v>2.5843147353061084</c:v>
                </c:pt>
                <c:pt idx="99" formatCode="0.0">
                  <c:v>2.1019941517542691</c:v>
                </c:pt>
                <c:pt idx="100" formatCode="0.0">
                  <c:v>3.4097083639959465</c:v>
                </c:pt>
                <c:pt idx="101" formatCode="0.0">
                  <c:v>3.9601429075686383</c:v>
                </c:pt>
                <c:pt idx="102" formatCode="0.0">
                  <c:v>4.8438272503740905</c:v>
                </c:pt>
                <c:pt idx="103" formatCode="0.0">
                  <c:v>4.7356087587443909</c:v>
                </c:pt>
                <c:pt idx="104" formatCode="0.0">
                  <c:v>4.5404261739959111</c:v>
                </c:pt>
                <c:pt idx="105" formatCode="0.0">
                  <c:v>3.6974689321332761</c:v>
                </c:pt>
                <c:pt idx="106" formatCode="0.0">
                  <c:v>3.3595747420310147</c:v>
                </c:pt>
                <c:pt idx="107" formatCode="0.0">
                  <c:v>3.4999335987810412</c:v>
                </c:pt>
                <c:pt idx="108" formatCode="0.0">
                  <c:v>2.8821889547990764</c:v>
                </c:pt>
                <c:pt idx="109" formatCode="0.0">
                  <c:v>2.4312579698661665</c:v>
                </c:pt>
                <c:pt idx="110" formatCode="0.0">
                  <c:v>2.1863153580820267</c:v>
                </c:pt>
                <c:pt idx="111" formatCode="0.0">
                  <c:v>3.377669203150063</c:v>
                </c:pt>
                <c:pt idx="112" formatCode="0.0">
                  <c:v>4.4530212647110545</c:v>
                </c:pt>
                <c:pt idx="113" formatCode="0.0">
                  <c:v>5.0612034429415615</c:v>
                </c:pt>
                <c:pt idx="114" formatCode="0.0">
                  <c:v>4.8445222445666616</c:v>
                </c:pt>
                <c:pt idx="115" formatCode="0.0">
                  <c:v>4.4009345698911631</c:v>
                </c:pt>
                <c:pt idx="116" formatCode="0.0">
                  <c:v>4.9908215326365877</c:v>
                </c:pt>
                <c:pt idx="117" formatCode="0.0">
                  <c:v>5.1629417456503717</c:v>
                </c:pt>
                <c:pt idx="118" formatCode="0.0">
                  <c:v>5.1111540723328517</c:v>
                </c:pt>
                <c:pt idx="119" formatCode="0.0">
                  <c:v>4.7663589718671062</c:v>
                </c:pt>
                <c:pt idx="120" formatCode="0.0">
                  <c:v>4.2836303514242786</c:v>
                </c:pt>
                <c:pt idx="121" formatCode="0.0">
                  <c:v>3.8708289418976705</c:v>
                </c:pt>
                <c:pt idx="122" formatCode="0.0">
                  <c:v>3.0648863221447726</c:v>
                </c:pt>
                <c:pt idx="123" formatCode="0.0">
                  <c:v>2.4066462699071138</c:v>
                </c:pt>
                <c:pt idx="124" formatCode="0.0">
                  <c:v>2.0721467195290444</c:v>
                </c:pt>
                <c:pt idx="125" formatCode="0.0">
                  <c:v>2.3111732632410451</c:v>
                </c:pt>
                <c:pt idx="126" formatCode="0.0">
                  <c:v>2.8962741555745453</c:v>
                </c:pt>
                <c:pt idx="127" formatCode="0.0">
                  <c:v>2.9806008022841439</c:v>
                </c:pt>
                <c:pt idx="128" formatCode="0.0">
                  <c:v>2.6005462521874421</c:v>
                </c:pt>
                <c:pt idx="129" formatCode="0.0">
                  <c:v>1.9738346653331433</c:v>
                </c:pt>
                <c:pt idx="130" formatCode="0.0">
                  <c:v>2.0287138191411174</c:v>
                </c:pt>
                <c:pt idx="131" formatCode="0.0">
                  <c:v>2.2978743140727715</c:v>
                </c:pt>
                <c:pt idx="132" formatCode="0.0">
                  <c:v>2.0194254184556399</c:v>
                </c:pt>
                <c:pt idx="133" formatCode="0.0">
                  <c:v>3.5984271087145885</c:v>
                </c:pt>
                <c:pt idx="134" formatCode="0.0">
                  <c:v>3.5854041534491614</c:v>
                </c:pt>
                <c:pt idx="135" formatCode="0.0">
                  <c:v>4.0874368887414221</c:v>
                </c:pt>
                <c:pt idx="136" formatCode="0.0">
                  <c:v>2.2756821755619399</c:v>
                </c:pt>
                <c:pt idx="137" formatCode="0.0">
                  <c:v>2.2915118339548854</c:v>
                </c:pt>
                <c:pt idx="138" formatCode="0.0">
                  <c:v>1.6008029470484075</c:v>
                </c:pt>
                <c:pt idx="139" formatCode="0.0">
                  <c:v>2.2310539138469068</c:v>
                </c:pt>
                <c:pt idx="140" formatCode="0.0">
                  <c:v>2.334905433405865</c:v>
                </c:pt>
                <c:pt idx="141" formatCode="0.0">
                  <c:v>2.6779446888514258</c:v>
                </c:pt>
                <c:pt idx="142" formatCode="0.0">
                  <c:v>3.2599792126449785</c:v>
                </c:pt>
                <c:pt idx="143" formatCode="0.0">
                  <c:v>3.4312322540790916</c:v>
                </c:pt>
                <c:pt idx="144" formatCode="0.0">
                  <c:v>4.5451153180336945</c:v>
                </c:pt>
                <c:pt idx="145" formatCode="0.0">
                  <c:v>3.3343866390910222</c:v>
                </c:pt>
                <c:pt idx="146" formatCode="0.0">
                  <c:v>3.5872263562057185</c:v>
                </c:pt>
                <c:pt idx="147" formatCode="0.0">
                  <c:v>3.0403686994317383</c:v>
                </c:pt>
                <c:pt idx="148" formatCode="0.0">
                  <c:v>4.4508178692566673</c:v>
                </c:pt>
                <c:pt idx="149" formatCode="0.0">
                  <c:v>4.0566923952710283</c:v>
                </c:pt>
                <c:pt idx="150" formatCode="0.0">
                  <c:v>3.9248502983295595</c:v>
                </c:pt>
                <c:pt idx="151" formatCode="0.0">
                  <c:v>3.4933414368196338</c:v>
                </c:pt>
                <c:pt idx="152" formatCode="0.0">
                  <c:v>3.832136853039799</c:v>
                </c:pt>
                <c:pt idx="153" formatCode="0.0">
                  <c:v>4.5462487841529224</c:v>
                </c:pt>
                <c:pt idx="154" formatCode="0.0">
                  <c:v>5.4273582624740015</c:v>
                </c:pt>
                <c:pt idx="155" formatCode="0.0">
                  <c:v>4.907375000599302</c:v>
                </c:pt>
                <c:pt idx="156" formatCode="0.0">
                  <c:v>4.9774575851271834</c:v>
                </c:pt>
                <c:pt idx="157" formatCode="0.0">
                  <c:v>4.181642425261316</c:v>
                </c:pt>
                <c:pt idx="158" formatCode="0.0">
                  <c:v>4.8743117214368255</c:v>
                </c:pt>
                <c:pt idx="159" formatCode="0.0">
                  <c:v>4.1559467306328202</c:v>
                </c:pt>
                <c:pt idx="160" formatCode="0.0">
                  <c:v>5.0819315565333341</c:v>
                </c:pt>
                <c:pt idx="161" formatCode="0.0">
                  <c:v>5.1012597141098013</c:v>
                </c:pt>
                <c:pt idx="162" formatCode="0.0">
                  <c:v>6.108668503960331</c:v>
                </c:pt>
                <c:pt idx="163" formatCode="0.0">
                  <c:v>5.8887740494890153</c:v>
                </c:pt>
                <c:pt idx="164" formatCode="0.0">
                  <c:v>4.6663457257850354</c:v>
                </c:pt>
                <c:pt idx="165" formatCode="0.0">
                  <c:v>4.4937505745237445</c:v>
                </c:pt>
                <c:pt idx="166" formatCode="0.0">
                  <c:v>3.7899189997568072</c:v>
                </c:pt>
                <c:pt idx="167" formatCode="0.0">
                  <c:v>2.9509504621081817</c:v>
                </c:pt>
                <c:pt idx="168" formatCode="0.0">
                  <c:v>1.9296218690478639</c:v>
                </c:pt>
                <c:pt idx="169" formatCode="0.0">
                  <c:v>0.98371374020580049</c:v>
                </c:pt>
                <c:pt idx="170" formatCode="0.0">
                  <c:v>1.4523365617084494</c:v>
                </c:pt>
                <c:pt idx="171" formatCode="0.0">
                  <c:v>2.3797620869838738</c:v>
                </c:pt>
                <c:pt idx="172" formatCode="0.0">
                  <c:v>2.8169246194320579</c:v>
                </c:pt>
                <c:pt idx="173" formatCode="0.0">
                  <c:v>3.0004538845391551</c:v>
                </c:pt>
                <c:pt idx="174" formatCode="0.0">
                  <c:v>2.7917040203004717</c:v>
                </c:pt>
                <c:pt idx="175" formatCode="0.0">
                  <c:v>3.2084574089104763</c:v>
                </c:pt>
                <c:pt idx="176" formatCode="0.0">
                  <c:v>3.8475260626408669</c:v>
                </c:pt>
                <c:pt idx="177" formatCode="0.0">
                  <c:v>3.5780049463479173</c:v>
                </c:pt>
                <c:pt idx="178" formatCode="0.0">
                  <c:v>3.1196972023257246</c:v>
                </c:pt>
                <c:pt idx="179" formatCode="0.0">
                  <c:v>3.9666428854538367</c:v>
                </c:pt>
                <c:pt idx="180" formatCode="0.0">
                  <c:v>4.578570461506672</c:v>
                </c:pt>
                <c:pt idx="181" formatCode="0.0">
                  <c:v>6.5578038623611974</c:v>
                </c:pt>
                <c:pt idx="182" formatCode="0.0">
                  <c:v>2.0195729790068384</c:v>
                </c:pt>
                <c:pt idx="183" formatCode="0.0">
                  <c:v>-6.4438852734805607</c:v>
                </c:pt>
                <c:pt idx="184" formatCode="0.0">
                  <c:v>-10.846858006003558</c:v>
                </c:pt>
                <c:pt idx="185" formatCode="0.0">
                  <c:v>-7.252359434696416</c:v>
                </c:pt>
                <c:pt idx="186" formatCode="0.0">
                  <c:v>0.39584151687883207</c:v>
                </c:pt>
                <c:pt idx="187" formatCode="0.0">
                  <c:v>3.0748942847046266</c:v>
                </c:pt>
                <c:pt idx="188" formatCode="0.0">
                  <c:v>4.3857461966676254</c:v>
                </c:pt>
                <c:pt idx="189" formatCode="0.0">
                  <c:v>5.0543402378989981</c:v>
                </c:pt>
                <c:pt idx="190" formatCode="0.0">
                  <c:v>5.5449246616311711</c:v>
                </c:pt>
                <c:pt idx="191" formatCode="0.0">
                  <c:v>4.3029137062773373</c:v>
                </c:pt>
                <c:pt idx="192" formatCode="0.0">
                  <c:v>4.5678672612309583</c:v>
                </c:pt>
                <c:pt idx="193" formatCode="0.0">
                  <c:v>4.5204864944527401</c:v>
                </c:pt>
                <c:pt idx="194" formatCode="0.0">
                  <c:v>13.679666515627048</c:v>
                </c:pt>
                <c:pt idx="195" formatCode="0.0">
                  <c:v>27.615031169547095</c:v>
                </c:pt>
                <c:pt idx="196" formatCode="0.0">
                  <c:v>36.010410201940374</c:v>
                </c:pt>
                <c:pt idx="197" formatCode="0.0">
                  <c:v>30.922237069724559</c:v>
                </c:pt>
                <c:pt idx="198" formatCode="0.0">
                  <c:v>19.696929667301987</c:v>
                </c:pt>
                <c:pt idx="199" formatCode="0.0">
                  <c:v>15.879098402129927</c:v>
                </c:pt>
                <c:pt idx="200" formatCode="0.0">
                  <c:v>14.153959703273244</c:v>
                </c:pt>
                <c:pt idx="201" formatCode="0.0">
                  <c:v>13.802907132353354</c:v>
                </c:pt>
                <c:pt idx="202" formatCode="0.0">
                  <c:v>15.164865494780486</c:v>
                </c:pt>
                <c:pt idx="203" formatCode="0.0">
                  <c:v>15.678606663169518</c:v>
                </c:pt>
                <c:pt idx="204" formatCode="0.0">
                  <c:v>15.553476832975761</c:v>
                </c:pt>
                <c:pt idx="205" formatCode="0.0">
                  <c:v>15.234356398844028</c:v>
                </c:pt>
                <c:pt idx="206" formatCode="0.0">
                  <c:v>12.69245416795755</c:v>
                </c:pt>
                <c:pt idx="207" formatCode="0.0">
                  <c:v>11.223973397102483</c:v>
                </c:pt>
                <c:pt idx="208" formatCode="0.0">
                  <c:v>9.009281950822313</c:v>
                </c:pt>
                <c:pt idx="209" formatCode="0.0">
                  <c:v>9.4936982613383236</c:v>
                </c:pt>
                <c:pt idx="210" formatCode="0.0">
                  <c:v>9.4049056734659047</c:v>
                </c:pt>
                <c:pt idx="211" formatCode="0.0">
                  <c:v>9.9769819767131054</c:v>
                </c:pt>
                <c:pt idx="212" formatCode="0.0">
                  <c:v>10.005239161820171</c:v>
                </c:pt>
                <c:pt idx="213" formatCode="0.0">
                  <c:v>9.9395137744879349</c:v>
                </c:pt>
                <c:pt idx="214" formatCode="0.0">
                  <c:v>8.0462445231353144</c:v>
                </c:pt>
                <c:pt idx="215" formatCode="0.0">
                  <c:v>6.6450260001435879</c:v>
                </c:pt>
                <c:pt idx="216" formatCode="0.0">
                  <c:v>6.3834875073498267</c:v>
                </c:pt>
                <c:pt idx="217" formatCode="0.0">
                  <c:v>6.2678207930585046</c:v>
                </c:pt>
                <c:pt idx="218" formatCode="0.0">
                  <c:v>5.1072372585293948</c:v>
                </c:pt>
                <c:pt idx="219" formatCode="0.0">
                  <c:v>2.4167246393428172</c:v>
                </c:pt>
                <c:pt idx="220" formatCode="0.0">
                  <c:v>1.8129231342320651</c:v>
                </c:pt>
                <c:pt idx="221" formatCode="0.0">
                  <c:v>1.5829483430564579</c:v>
                </c:pt>
                <c:pt idx="222" formatCode="0.0">
                  <c:v>2.3343516730553091</c:v>
                </c:pt>
                <c:pt idx="223" formatCode="0.0">
                  <c:v>2.3363570693967404</c:v>
                </c:pt>
                <c:pt idx="224" formatCode="0.0">
                  <c:v>2.9915196512998676</c:v>
                </c:pt>
                <c:pt idx="225" formatCode="0.0">
                  <c:v>3.1079461678992857</c:v>
                </c:pt>
                <c:pt idx="226" formatCode="0.0">
                  <c:v>3.3774934651975741</c:v>
                </c:pt>
                <c:pt idx="227" formatCode="0.0">
                  <c:v>3.5008620489412436</c:v>
                </c:pt>
              </c:numCache>
            </c:numRef>
          </c: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00-66F2-486C-BD26-9EB7B04FB0B7}"/>
            </c:ext>
          </c:extLst>
        </c:ser>
        <c:ser>
          <c:idx val="5"/>
          <c:order val="5"/>
          <c:tx>
            <c:strRef>
              <c:f>'[Cyclical Analysis and Leading Indicators.xlsx]Retail Sales'!$G$1</c:f>
              <c:strCache>
                <c:ptCount val="1"/>
                <c:pt idx="0">
                  <c:v>Y-o-Y</c:v>
                </c:pt>
              </c:strCache>
            </c:strRef>
          </c:tx>
          <c:spPr>
            <a:ln w="63500" cap="rnd">
              <a:solidFill>
                <a:srgbClr val="003C71"/>
              </a:solidFill>
              <a:round/>
            </a:ln>
            <a:effectLst/>
          </c:spPr>
          <c:marker>
            <c:symbol val="none"/>
          </c:marker>
          <c:cat>
            <c:numRef>
              <c:f>'[Cyclical Analysis and Leading Indicators.xlsx]Retail Sales'!$A$2:$A$230</c:f>
              <c:numCache>
                <c:formatCode>mmm\-yy</c:formatCode>
                <c:ptCount val="229"/>
                <c:pt idx="0">
                  <c:v>38353</c:v>
                </c:pt>
                <c:pt idx="1">
                  <c:v>38384</c:v>
                </c:pt>
                <c:pt idx="2">
                  <c:v>38412</c:v>
                </c:pt>
                <c:pt idx="3">
                  <c:v>38443</c:v>
                </c:pt>
                <c:pt idx="4">
                  <c:v>38473</c:v>
                </c:pt>
                <c:pt idx="5">
                  <c:v>38504</c:v>
                </c:pt>
                <c:pt idx="6">
                  <c:v>38534</c:v>
                </c:pt>
                <c:pt idx="7">
                  <c:v>38565</c:v>
                </c:pt>
                <c:pt idx="8">
                  <c:v>38596</c:v>
                </c:pt>
                <c:pt idx="9">
                  <c:v>38626</c:v>
                </c:pt>
                <c:pt idx="10">
                  <c:v>38657</c:v>
                </c:pt>
                <c:pt idx="11">
                  <c:v>38687</c:v>
                </c:pt>
                <c:pt idx="12">
                  <c:v>38718</c:v>
                </c:pt>
                <c:pt idx="13">
                  <c:v>38749</c:v>
                </c:pt>
                <c:pt idx="14">
                  <c:v>38777</c:v>
                </c:pt>
                <c:pt idx="15">
                  <c:v>38808</c:v>
                </c:pt>
                <c:pt idx="16">
                  <c:v>38838</c:v>
                </c:pt>
                <c:pt idx="17">
                  <c:v>38869</c:v>
                </c:pt>
                <c:pt idx="18">
                  <c:v>38899</c:v>
                </c:pt>
                <c:pt idx="19">
                  <c:v>38930</c:v>
                </c:pt>
                <c:pt idx="20">
                  <c:v>38961</c:v>
                </c:pt>
                <c:pt idx="21">
                  <c:v>38991</c:v>
                </c:pt>
                <c:pt idx="22">
                  <c:v>39022</c:v>
                </c:pt>
                <c:pt idx="23">
                  <c:v>39052</c:v>
                </c:pt>
                <c:pt idx="24">
                  <c:v>39083</c:v>
                </c:pt>
                <c:pt idx="25">
                  <c:v>39114</c:v>
                </c:pt>
                <c:pt idx="26">
                  <c:v>39142</c:v>
                </c:pt>
                <c:pt idx="27">
                  <c:v>39173</c:v>
                </c:pt>
                <c:pt idx="28">
                  <c:v>39203</c:v>
                </c:pt>
                <c:pt idx="29">
                  <c:v>39234</c:v>
                </c:pt>
                <c:pt idx="30">
                  <c:v>39264</c:v>
                </c:pt>
                <c:pt idx="31">
                  <c:v>39295</c:v>
                </c:pt>
                <c:pt idx="32">
                  <c:v>39326</c:v>
                </c:pt>
                <c:pt idx="33">
                  <c:v>39356</c:v>
                </c:pt>
                <c:pt idx="34">
                  <c:v>39387</c:v>
                </c:pt>
                <c:pt idx="35">
                  <c:v>39417</c:v>
                </c:pt>
                <c:pt idx="36">
                  <c:v>39448</c:v>
                </c:pt>
                <c:pt idx="37">
                  <c:v>39479</c:v>
                </c:pt>
                <c:pt idx="38">
                  <c:v>39508</c:v>
                </c:pt>
                <c:pt idx="39">
                  <c:v>39539</c:v>
                </c:pt>
                <c:pt idx="40">
                  <c:v>39569</c:v>
                </c:pt>
                <c:pt idx="41">
                  <c:v>39600</c:v>
                </c:pt>
                <c:pt idx="42">
                  <c:v>39630</c:v>
                </c:pt>
                <c:pt idx="43">
                  <c:v>39661</c:v>
                </c:pt>
                <c:pt idx="44">
                  <c:v>39692</c:v>
                </c:pt>
                <c:pt idx="45">
                  <c:v>39722</c:v>
                </c:pt>
                <c:pt idx="46">
                  <c:v>39753</c:v>
                </c:pt>
                <c:pt idx="47">
                  <c:v>39783</c:v>
                </c:pt>
                <c:pt idx="48">
                  <c:v>39814</c:v>
                </c:pt>
                <c:pt idx="49">
                  <c:v>39845</c:v>
                </c:pt>
                <c:pt idx="50">
                  <c:v>39873</c:v>
                </c:pt>
                <c:pt idx="51">
                  <c:v>39904</c:v>
                </c:pt>
                <c:pt idx="52">
                  <c:v>39934</c:v>
                </c:pt>
                <c:pt idx="53">
                  <c:v>39965</c:v>
                </c:pt>
                <c:pt idx="54">
                  <c:v>39995</c:v>
                </c:pt>
                <c:pt idx="55">
                  <c:v>40026</c:v>
                </c:pt>
                <c:pt idx="56">
                  <c:v>40057</c:v>
                </c:pt>
                <c:pt idx="57">
                  <c:v>40087</c:v>
                </c:pt>
                <c:pt idx="58">
                  <c:v>40118</c:v>
                </c:pt>
                <c:pt idx="59">
                  <c:v>40148</c:v>
                </c:pt>
                <c:pt idx="60">
                  <c:v>40179</c:v>
                </c:pt>
                <c:pt idx="61">
                  <c:v>40210</c:v>
                </c:pt>
                <c:pt idx="62">
                  <c:v>40238</c:v>
                </c:pt>
                <c:pt idx="63">
                  <c:v>40269</c:v>
                </c:pt>
                <c:pt idx="64">
                  <c:v>40299</c:v>
                </c:pt>
                <c:pt idx="65">
                  <c:v>40330</c:v>
                </c:pt>
                <c:pt idx="66">
                  <c:v>40360</c:v>
                </c:pt>
                <c:pt idx="67">
                  <c:v>40391</c:v>
                </c:pt>
                <c:pt idx="68">
                  <c:v>40422</c:v>
                </c:pt>
                <c:pt idx="69">
                  <c:v>40452</c:v>
                </c:pt>
                <c:pt idx="70">
                  <c:v>40483</c:v>
                </c:pt>
                <c:pt idx="71">
                  <c:v>40513</c:v>
                </c:pt>
                <c:pt idx="72">
                  <c:v>40544</c:v>
                </c:pt>
                <c:pt idx="73">
                  <c:v>40575</c:v>
                </c:pt>
                <c:pt idx="74">
                  <c:v>40603</c:v>
                </c:pt>
                <c:pt idx="75">
                  <c:v>40634</c:v>
                </c:pt>
                <c:pt idx="76">
                  <c:v>40664</c:v>
                </c:pt>
                <c:pt idx="77">
                  <c:v>40695</c:v>
                </c:pt>
                <c:pt idx="78">
                  <c:v>40725</c:v>
                </c:pt>
                <c:pt idx="79">
                  <c:v>40756</c:v>
                </c:pt>
                <c:pt idx="80">
                  <c:v>40787</c:v>
                </c:pt>
                <c:pt idx="81">
                  <c:v>40817</c:v>
                </c:pt>
                <c:pt idx="82">
                  <c:v>40848</c:v>
                </c:pt>
                <c:pt idx="83">
                  <c:v>40878</c:v>
                </c:pt>
                <c:pt idx="84">
                  <c:v>40909</c:v>
                </c:pt>
                <c:pt idx="85">
                  <c:v>40940</c:v>
                </c:pt>
                <c:pt idx="86">
                  <c:v>40969</c:v>
                </c:pt>
                <c:pt idx="87">
                  <c:v>41000</c:v>
                </c:pt>
                <c:pt idx="88">
                  <c:v>41030</c:v>
                </c:pt>
                <c:pt idx="89">
                  <c:v>41061</c:v>
                </c:pt>
                <c:pt idx="90">
                  <c:v>41091</c:v>
                </c:pt>
                <c:pt idx="91">
                  <c:v>41122</c:v>
                </c:pt>
                <c:pt idx="92">
                  <c:v>41153</c:v>
                </c:pt>
                <c:pt idx="93">
                  <c:v>41183</c:v>
                </c:pt>
                <c:pt idx="94">
                  <c:v>41214</c:v>
                </c:pt>
                <c:pt idx="95">
                  <c:v>41244</c:v>
                </c:pt>
                <c:pt idx="96">
                  <c:v>41275</c:v>
                </c:pt>
                <c:pt idx="97">
                  <c:v>41306</c:v>
                </c:pt>
                <c:pt idx="98">
                  <c:v>41334</c:v>
                </c:pt>
                <c:pt idx="99">
                  <c:v>41365</c:v>
                </c:pt>
                <c:pt idx="100">
                  <c:v>41395</c:v>
                </c:pt>
                <c:pt idx="101">
                  <c:v>41426</c:v>
                </c:pt>
                <c:pt idx="102">
                  <c:v>41456</c:v>
                </c:pt>
                <c:pt idx="103">
                  <c:v>41487</c:v>
                </c:pt>
                <c:pt idx="104">
                  <c:v>41518</c:v>
                </c:pt>
                <c:pt idx="105">
                  <c:v>41548</c:v>
                </c:pt>
                <c:pt idx="106">
                  <c:v>41579</c:v>
                </c:pt>
                <c:pt idx="107">
                  <c:v>41609</c:v>
                </c:pt>
                <c:pt idx="108">
                  <c:v>41640</c:v>
                </c:pt>
                <c:pt idx="109">
                  <c:v>41671</c:v>
                </c:pt>
                <c:pt idx="110">
                  <c:v>41699</c:v>
                </c:pt>
                <c:pt idx="111">
                  <c:v>41730</c:v>
                </c:pt>
                <c:pt idx="112">
                  <c:v>41760</c:v>
                </c:pt>
                <c:pt idx="113">
                  <c:v>41791</c:v>
                </c:pt>
                <c:pt idx="114">
                  <c:v>41821</c:v>
                </c:pt>
                <c:pt idx="115">
                  <c:v>41852</c:v>
                </c:pt>
                <c:pt idx="116">
                  <c:v>41883</c:v>
                </c:pt>
                <c:pt idx="117">
                  <c:v>41913</c:v>
                </c:pt>
                <c:pt idx="118">
                  <c:v>41944</c:v>
                </c:pt>
                <c:pt idx="119">
                  <c:v>41974</c:v>
                </c:pt>
                <c:pt idx="120">
                  <c:v>42005</c:v>
                </c:pt>
                <c:pt idx="121">
                  <c:v>42036</c:v>
                </c:pt>
                <c:pt idx="122">
                  <c:v>42064</c:v>
                </c:pt>
                <c:pt idx="123">
                  <c:v>42095</c:v>
                </c:pt>
                <c:pt idx="124">
                  <c:v>42125</c:v>
                </c:pt>
                <c:pt idx="125">
                  <c:v>42156</c:v>
                </c:pt>
                <c:pt idx="126">
                  <c:v>42186</c:v>
                </c:pt>
                <c:pt idx="127">
                  <c:v>42217</c:v>
                </c:pt>
                <c:pt idx="128">
                  <c:v>42248</c:v>
                </c:pt>
                <c:pt idx="129">
                  <c:v>42278</c:v>
                </c:pt>
                <c:pt idx="130">
                  <c:v>42309</c:v>
                </c:pt>
                <c:pt idx="131">
                  <c:v>42339</c:v>
                </c:pt>
                <c:pt idx="132">
                  <c:v>42370</c:v>
                </c:pt>
                <c:pt idx="133">
                  <c:v>42401</c:v>
                </c:pt>
                <c:pt idx="134">
                  <c:v>42430</c:v>
                </c:pt>
                <c:pt idx="135">
                  <c:v>42461</c:v>
                </c:pt>
                <c:pt idx="136">
                  <c:v>42491</c:v>
                </c:pt>
                <c:pt idx="137">
                  <c:v>42522</c:v>
                </c:pt>
                <c:pt idx="138">
                  <c:v>42552</c:v>
                </c:pt>
                <c:pt idx="139">
                  <c:v>42583</c:v>
                </c:pt>
                <c:pt idx="140">
                  <c:v>42614</c:v>
                </c:pt>
                <c:pt idx="141">
                  <c:v>42644</c:v>
                </c:pt>
                <c:pt idx="142">
                  <c:v>42675</c:v>
                </c:pt>
                <c:pt idx="143">
                  <c:v>42705</c:v>
                </c:pt>
                <c:pt idx="144">
                  <c:v>42736</c:v>
                </c:pt>
                <c:pt idx="145">
                  <c:v>42767</c:v>
                </c:pt>
                <c:pt idx="146">
                  <c:v>42795</c:v>
                </c:pt>
                <c:pt idx="147">
                  <c:v>42826</c:v>
                </c:pt>
                <c:pt idx="148">
                  <c:v>42856</c:v>
                </c:pt>
                <c:pt idx="149">
                  <c:v>42887</c:v>
                </c:pt>
                <c:pt idx="150">
                  <c:v>42917</c:v>
                </c:pt>
                <c:pt idx="151">
                  <c:v>42948</c:v>
                </c:pt>
                <c:pt idx="152">
                  <c:v>42979</c:v>
                </c:pt>
                <c:pt idx="153">
                  <c:v>43009</c:v>
                </c:pt>
                <c:pt idx="154">
                  <c:v>43040</c:v>
                </c:pt>
                <c:pt idx="155">
                  <c:v>43070</c:v>
                </c:pt>
                <c:pt idx="156">
                  <c:v>43101</c:v>
                </c:pt>
                <c:pt idx="157">
                  <c:v>43132</c:v>
                </c:pt>
                <c:pt idx="158">
                  <c:v>43160</c:v>
                </c:pt>
                <c:pt idx="159">
                  <c:v>43191</c:v>
                </c:pt>
                <c:pt idx="160">
                  <c:v>43221</c:v>
                </c:pt>
                <c:pt idx="161">
                  <c:v>43252</c:v>
                </c:pt>
                <c:pt idx="162">
                  <c:v>43282</c:v>
                </c:pt>
                <c:pt idx="163">
                  <c:v>43313</c:v>
                </c:pt>
                <c:pt idx="164">
                  <c:v>43344</c:v>
                </c:pt>
                <c:pt idx="165">
                  <c:v>43374</c:v>
                </c:pt>
                <c:pt idx="166">
                  <c:v>43405</c:v>
                </c:pt>
                <c:pt idx="167">
                  <c:v>43435</c:v>
                </c:pt>
                <c:pt idx="168">
                  <c:v>43466</c:v>
                </c:pt>
                <c:pt idx="169">
                  <c:v>43497</c:v>
                </c:pt>
                <c:pt idx="170">
                  <c:v>43525</c:v>
                </c:pt>
                <c:pt idx="171">
                  <c:v>43556</c:v>
                </c:pt>
                <c:pt idx="172">
                  <c:v>43586</c:v>
                </c:pt>
                <c:pt idx="173">
                  <c:v>43617</c:v>
                </c:pt>
                <c:pt idx="174">
                  <c:v>43647</c:v>
                </c:pt>
                <c:pt idx="175">
                  <c:v>43678</c:v>
                </c:pt>
                <c:pt idx="176">
                  <c:v>43709</c:v>
                </c:pt>
                <c:pt idx="177">
                  <c:v>43739</c:v>
                </c:pt>
                <c:pt idx="178">
                  <c:v>43770</c:v>
                </c:pt>
                <c:pt idx="179">
                  <c:v>43800</c:v>
                </c:pt>
                <c:pt idx="180">
                  <c:v>43831</c:v>
                </c:pt>
                <c:pt idx="181">
                  <c:v>43862</c:v>
                </c:pt>
                <c:pt idx="182">
                  <c:v>43891</c:v>
                </c:pt>
                <c:pt idx="183">
                  <c:v>43922</c:v>
                </c:pt>
                <c:pt idx="184">
                  <c:v>43952</c:v>
                </c:pt>
                <c:pt idx="185">
                  <c:v>43983</c:v>
                </c:pt>
                <c:pt idx="186">
                  <c:v>44013</c:v>
                </c:pt>
                <c:pt idx="187">
                  <c:v>44044</c:v>
                </c:pt>
                <c:pt idx="188">
                  <c:v>44075</c:v>
                </c:pt>
                <c:pt idx="189">
                  <c:v>44105</c:v>
                </c:pt>
                <c:pt idx="190">
                  <c:v>44136</c:v>
                </c:pt>
                <c:pt idx="191">
                  <c:v>44166</c:v>
                </c:pt>
                <c:pt idx="192">
                  <c:v>44197</c:v>
                </c:pt>
                <c:pt idx="193">
                  <c:v>44228</c:v>
                </c:pt>
                <c:pt idx="194">
                  <c:v>44256</c:v>
                </c:pt>
                <c:pt idx="195">
                  <c:v>44287</c:v>
                </c:pt>
                <c:pt idx="196">
                  <c:v>44317</c:v>
                </c:pt>
                <c:pt idx="197">
                  <c:v>44348</c:v>
                </c:pt>
                <c:pt idx="198">
                  <c:v>44378</c:v>
                </c:pt>
                <c:pt idx="199">
                  <c:v>44409</c:v>
                </c:pt>
                <c:pt idx="200">
                  <c:v>44440</c:v>
                </c:pt>
                <c:pt idx="201">
                  <c:v>44470</c:v>
                </c:pt>
                <c:pt idx="202">
                  <c:v>44501</c:v>
                </c:pt>
                <c:pt idx="203">
                  <c:v>44531</c:v>
                </c:pt>
                <c:pt idx="204">
                  <c:v>44562</c:v>
                </c:pt>
                <c:pt idx="205">
                  <c:v>44593</c:v>
                </c:pt>
                <c:pt idx="206">
                  <c:v>44621</c:v>
                </c:pt>
                <c:pt idx="207">
                  <c:v>44652</c:v>
                </c:pt>
                <c:pt idx="208">
                  <c:v>44682</c:v>
                </c:pt>
                <c:pt idx="209">
                  <c:v>44713</c:v>
                </c:pt>
                <c:pt idx="210">
                  <c:v>44743</c:v>
                </c:pt>
                <c:pt idx="211">
                  <c:v>44774</c:v>
                </c:pt>
                <c:pt idx="212">
                  <c:v>44805</c:v>
                </c:pt>
                <c:pt idx="213">
                  <c:v>44835</c:v>
                </c:pt>
                <c:pt idx="214">
                  <c:v>44866</c:v>
                </c:pt>
                <c:pt idx="215">
                  <c:v>44896</c:v>
                </c:pt>
                <c:pt idx="216">
                  <c:v>44927</c:v>
                </c:pt>
                <c:pt idx="217">
                  <c:v>44958</c:v>
                </c:pt>
                <c:pt idx="218">
                  <c:v>44986</c:v>
                </c:pt>
                <c:pt idx="219">
                  <c:v>45017</c:v>
                </c:pt>
                <c:pt idx="220">
                  <c:v>45047</c:v>
                </c:pt>
                <c:pt idx="221">
                  <c:v>45078</c:v>
                </c:pt>
                <c:pt idx="222">
                  <c:v>45108</c:v>
                </c:pt>
                <c:pt idx="223">
                  <c:v>45139</c:v>
                </c:pt>
                <c:pt idx="224">
                  <c:v>45170</c:v>
                </c:pt>
                <c:pt idx="225">
                  <c:v>45200</c:v>
                </c:pt>
                <c:pt idx="226">
                  <c:v>45231</c:v>
                </c:pt>
                <c:pt idx="227">
                  <c:v>45261</c:v>
                </c:pt>
                <c:pt idx="228">
                  <c:v>45292</c:v>
                </c:pt>
              </c:numCache>
            </c:numRef>
          </c:cat>
          <c:val>
            <c:numRef>
              <c:f>'[Cyclical Analysis and Leading Indicators.xlsx]Retail Sales'!$G$2:$G$230</c:f>
              <c:numCache>
                <c:formatCode>General</c:formatCode>
                <c:ptCount val="229"/>
                <c:pt idx="23" formatCode="0.0">
                  <c:v>5.1058729544127317</c:v>
                </c:pt>
                <c:pt idx="24" formatCode="0.0">
                  <c:v>4.7107161196303196</c:v>
                </c:pt>
                <c:pt idx="25" formatCode="0.0">
                  <c:v>4.449881598636324</c:v>
                </c:pt>
                <c:pt idx="26" formatCode="0.0">
                  <c:v>4.1676699883839348</c:v>
                </c:pt>
                <c:pt idx="27" formatCode="0.0">
                  <c:v>3.9317499766725348</c:v>
                </c:pt>
                <c:pt idx="28" formatCode="0.0">
                  <c:v>3.6608683242004787</c:v>
                </c:pt>
                <c:pt idx="29" formatCode="0.0">
                  <c:v>3.5132307836922365</c:v>
                </c:pt>
                <c:pt idx="30" formatCode="0.0">
                  <c:v>3.499271281136302</c:v>
                </c:pt>
                <c:pt idx="31" formatCode="0.0">
                  <c:v>3.2971590939888387</c:v>
                </c:pt>
                <c:pt idx="32" formatCode="0.0">
                  <c:v>3.1649007655684187</c:v>
                </c:pt>
                <c:pt idx="33" formatCode="0.0">
                  <c:v>3.3247158599771609</c:v>
                </c:pt>
                <c:pt idx="34" formatCode="0.0">
                  <c:v>3.4953722300171677</c:v>
                </c:pt>
                <c:pt idx="35" formatCode="0.0">
                  <c:v>3.3852316492403105</c:v>
                </c:pt>
                <c:pt idx="36" formatCode="0.0">
                  <c:v>3.4568110595652541</c:v>
                </c:pt>
                <c:pt idx="37" formatCode="0.0">
                  <c:v>3.7188780845477112</c:v>
                </c:pt>
                <c:pt idx="38" formatCode="0.0">
                  <c:v>3.399045296408886</c:v>
                </c:pt>
                <c:pt idx="39" formatCode="0.0">
                  <c:v>3.4748286219268891</c:v>
                </c:pt>
                <c:pt idx="40" formatCode="0.0">
                  <c:v>3.1959859978808396</c:v>
                </c:pt>
                <c:pt idx="41" formatCode="0.0">
                  <c:v>3.0016093399504769</c:v>
                </c:pt>
                <c:pt idx="42" formatCode="0.0">
                  <c:v>3.0225729218738735</c:v>
                </c:pt>
                <c:pt idx="43" formatCode="0.0">
                  <c:v>2.6177425176230997</c:v>
                </c:pt>
                <c:pt idx="44" formatCode="0.0">
                  <c:v>2.3599782094191397</c:v>
                </c:pt>
                <c:pt idx="45" formatCode="0.0">
                  <c:v>1.4715107760022903</c:v>
                </c:pt>
                <c:pt idx="46" formatCode="0.0">
                  <c:v>4.0030264143325667E-2</c:v>
                </c:pt>
                <c:pt idx="47" formatCode="0.0">
                  <c:v>-1.0845922491284909</c:v>
                </c:pt>
                <c:pt idx="48" formatCode="0.0">
                  <c:v>-2.1189200841137108</c:v>
                </c:pt>
                <c:pt idx="49" formatCode="0.0">
                  <c:v>-3.5666057101272912</c:v>
                </c:pt>
                <c:pt idx="50" formatCode="0.0">
                  <c:v>-4.5321799216676197</c:v>
                </c:pt>
                <c:pt idx="51" formatCode="0.0">
                  <c:v>-5.6246676611553426</c:v>
                </c:pt>
                <c:pt idx="52" formatCode="0.0">
                  <c:v>-6.8788281044674449</c:v>
                </c:pt>
                <c:pt idx="53" formatCode="0.0">
                  <c:v>-7.676779865386905</c:v>
                </c:pt>
                <c:pt idx="54" formatCode="0.0">
                  <c:v>-8.7017272699009141</c:v>
                </c:pt>
                <c:pt idx="55" formatCode="0.0">
                  <c:v>-9.2523054061156529</c:v>
                </c:pt>
                <c:pt idx="56" formatCode="0.0">
                  <c:v>-9.7599472423257509</c:v>
                </c:pt>
                <c:pt idx="57" formatCode="0.0">
                  <c:v>-9.6312782108096258</c:v>
                </c:pt>
                <c:pt idx="58" formatCode="0.0">
                  <c:v>-8.6838132448959868</c:v>
                </c:pt>
                <c:pt idx="59" formatCode="0.0">
                  <c:v>-7.4484354150442442</c:v>
                </c:pt>
                <c:pt idx="60" formatCode="0.0">
                  <c:v>-6.6592202249577781</c:v>
                </c:pt>
                <c:pt idx="61" formatCode="0.0">
                  <c:v>-5.4301069287691632</c:v>
                </c:pt>
                <c:pt idx="62" formatCode="0.0">
                  <c:v>-3.6942889051199757</c:v>
                </c:pt>
                <c:pt idx="63" formatCode="0.0">
                  <c:v>-2.1793103187487333</c:v>
                </c:pt>
                <c:pt idx="64" formatCode="0.0">
                  <c:v>-0.57656435475665546</c:v>
                </c:pt>
                <c:pt idx="65" formatCode="0.0">
                  <c:v>0.58345195690918672</c:v>
                </c:pt>
                <c:pt idx="66" formatCode="0.0">
                  <c:v>1.79309479239231</c:v>
                </c:pt>
                <c:pt idx="67" formatCode="0.0">
                  <c:v>2.7542870134496411</c:v>
                </c:pt>
                <c:pt idx="68" formatCode="0.0">
                  <c:v>3.9368319834313326</c:v>
                </c:pt>
                <c:pt idx="69" formatCode="0.0">
                  <c:v>4.6359936043324836</c:v>
                </c:pt>
                <c:pt idx="70" formatCode="0.0">
                  <c:v>5.1910233865910129</c:v>
                </c:pt>
                <c:pt idx="71" formatCode="0.0">
                  <c:v>5.4248567342998228</c:v>
                </c:pt>
                <c:pt idx="72" formatCode="0.0">
                  <c:v>5.8285090732136666</c:v>
                </c:pt>
                <c:pt idx="73" formatCode="0.0">
                  <c:v>6.1766394027190614</c:v>
                </c:pt>
                <c:pt idx="74" formatCode="0.0">
                  <c:v>5.9886769907727881</c:v>
                </c:pt>
                <c:pt idx="75" formatCode="0.0">
                  <c:v>5.9011497974143339</c:v>
                </c:pt>
                <c:pt idx="76" formatCode="0.0">
                  <c:v>6.0806612287571511</c:v>
                </c:pt>
                <c:pt idx="77" formatCode="0.0">
                  <c:v>6.4410872424459455</c:v>
                </c:pt>
                <c:pt idx="78" formatCode="0.0">
                  <c:v>6.6318130704092368</c:v>
                </c:pt>
                <c:pt idx="79" formatCode="0.0">
                  <c:v>7.1595589018944992</c:v>
                </c:pt>
                <c:pt idx="80" formatCode="0.0">
                  <c:v>7.3053111809166182</c:v>
                </c:pt>
                <c:pt idx="81" formatCode="0.0">
                  <c:v>7.4579861965194283</c:v>
                </c:pt>
                <c:pt idx="82" formatCode="0.0">
                  <c:v>7.386442354340133</c:v>
                </c:pt>
                <c:pt idx="83" formatCode="0.0">
                  <c:v>7.3123999992531878</c:v>
                </c:pt>
                <c:pt idx="84" formatCode="0.0">
                  <c:v>7.2434079161207308</c:v>
                </c:pt>
                <c:pt idx="85" formatCode="0.0">
                  <c:v>7.4000545195985552</c:v>
                </c:pt>
                <c:pt idx="86" formatCode="0.0">
                  <c:v>7.3701774526727206</c:v>
                </c:pt>
                <c:pt idx="87" formatCode="0.0">
                  <c:v>7.0491951383885549</c:v>
                </c:pt>
                <c:pt idx="88" formatCode="0.0">
                  <c:v>7.0118776351405359</c:v>
                </c:pt>
                <c:pt idx="89" formatCode="0.0">
                  <c:v>6.562947099461951</c:v>
                </c:pt>
                <c:pt idx="90" formatCode="0.0">
                  <c:v>6.274057579309769</c:v>
                </c:pt>
                <c:pt idx="91" formatCode="0.0">
                  <c:v>6.0365299181012659</c:v>
                </c:pt>
                <c:pt idx="92" formatCode="0.0">
                  <c:v>5.5901000093069939</c:v>
                </c:pt>
                <c:pt idx="93" formatCode="0.0">
                  <c:v>5.4645020220979603</c:v>
                </c:pt>
                <c:pt idx="94" formatCode="0.0">
                  <c:v>5.312865722137758</c:v>
                </c:pt>
                <c:pt idx="95" formatCode="0.0">
                  <c:v>4.9602657676681474</c:v>
                </c:pt>
                <c:pt idx="96" formatCode="0.0">
                  <c:v>4.9548290250609739</c:v>
                </c:pt>
                <c:pt idx="97" formatCode="0.0">
                  <c:v>4.1975625974374253</c:v>
                </c:pt>
                <c:pt idx="98" formatCode="0.0">
                  <c:v>3.7574195301884856</c:v>
                </c:pt>
                <c:pt idx="99" formatCode="0.0">
                  <c:v>3.8207919021717061</c:v>
                </c:pt>
                <c:pt idx="100" formatCode="0.0">
                  <c:v>3.6293106553955141</c:v>
                </c:pt>
                <c:pt idx="101" formatCode="0.0">
                  <c:v>3.6526139242312468</c:v>
                </c:pt>
                <c:pt idx="102" formatCode="0.0">
                  <c:v>3.9628048714914996</c:v>
                </c:pt>
                <c:pt idx="103" formatCode="0.0">
                  <c:v>3.8160319378097256</c:v>
                </c:pt>
                <c:pt idx="104" formatCode="0.0">
                  <c:v>3.8111351229580066</c:v>
                </c:pt>
                <c:pt idx="105" formatCode="0.0">
                  <c:v>3.7236690891076876</c:v>
                </c:pt>
                <c:pt idx="106" formatCode="0.0">
                  <c:v>3.5650978829590514</c:v>
                </c:pt>
                <c:pt idx="107" formatCode="0.0">
                  <c:v>3.657557719123389</c:v>
                </c:pt>
                <c:pt idx="108" formatCode="0.0">
                  <c:v>3.3866698798442201</c:v>
                </c:pt>
                <c:pt idx="109" formatCode="0.0">
                  <c:v>3.4850786812196759</c:v>
                </c:pt>
                <c:pt idx="110" formatCode="0.0">
                  <c:v>3.555039070029494</c:v>
                </c:pt>
                <c:pt idx="111" formatCode="0.0">
                  <c:v>3.6954934423702355</c:v>
                </c:pt>
                <c:pt idx="112" formatCode="0.0">
                  <c:v>3.7548585496670626</c:v>
                </c:pt>
                <c:pt idx="113" formatCode="0.0">
                  <c:v>3.8420331188515888</c:v>
                </c:pt>
                <c:pt idx="114" formatCode="0.0">
                  <c:v>3.709387282894653</c:v>
                </c:pt>
                <c:pt idx="115" formatCode="0.0">
                  <c:v>3.6801899901467863</c:v>
                </c:pt>
                <c:pt idx="116" formatCode="0.0">
                  <c:v>3.9636139149508409</c:v>
                </c:pt>
                <c:pt idx="117" formatCode="0.0">
                  <c:v>4.0767370183810243</c:v>
                </c:pt>
                <c:pt idx="118" formatCode="0.0">
                  <c:v>4.1117460816454781</c:v>
                </c:pt>
                <c:pt idx="119" formatCode="0.0">
                  <c:v>4.2928946666725381</c:v>
                </c:pt>
                <c:pt idx="120" formatCode="0.0">
                  <c:v>4.427452428230751</c:v>
                </c:pt>
                <c:pt idx="121" formatCode="0.0">
                  <c:v>4.4579666411879799</c:v>
                </c:pt>
                <c:pt idx="122" formatCode="0.0">
                  <c:v>4.4912772632133624</c:v>
                </c:pt>
                <c:pt idx="123" formatCode="0.0">
                  <c:v>4.1796866571236677</c:v>
                </c:pt>
                <c:pt idx="124" formatCode="0.0">
                  <c:v>3.8366425179853678</c:v>
                </c:pt>
                <c:pt idx="125" formatCode="0.0">
                  <c:v>3.7832235340877816</c:v>
                </c:pt>
                <c:pt idx="126" formatCode="0.0">
                  <c:v>3.6785853279799312</c:v>
                </c:pt>
                <c:pt idx="127" formatCode="0.0">
                  <c:v>3.4749743016511587</c:v>
                </c:pt>
                <c:pt idx="128" formatCode="0.0">
                  <c:v>3.1873883346168981</c:v>
                </c:pt>
                <c:pt idx="129" formatCode="0.0">
                  <c:v>2.8890584631358536</c:v>
                </c:pt>
                <c:pt idx="130" formatCode="0.0">
                  <c:v>2.7235487572055348</c:v>
                </c:pt>
                <c:pt idx="131" formatCode="0.0">
                  <c:v>2.5535639539964876</c:v>
                </c:pt>
                <c:pt idx="132" formatCode="0.0">
                  <c:v>2.3240378825245784</c:v>
                </c:pt>
                <c:pt idx="133" formatCode="0.0">
                  <c:v>2.6670632881588006</c:v>
                </c:pt>
                <c:pt idx="134" formatCode="0.0">
                  <c:v>2.679331680106273</c:v>
                </c:pt>
                <c:pt idx="135" formatCode="0.0">
                  <c:v>2.7316958233138564</c:v>
                </c:pt>
                <c:pt idx="136" formatCode="0.0">
                  <c:v>2.7161737213827308</c:v>
                </c:pt>
                <c:pt idx="137" formatCode="0.0">
                  <c:v>2.6721587109728802</c:v>
                </c:pt>
                <c:pt idx="138" formatCode="0.0">
                  <c:v>2.3969105321156832</c:v>
                </c:pt>
                <c:pt idx="139" formatCode="0.0">
                  <c:v>2.5249610820572883</c:v>
                </c:pt>
                <c:pt idx="140" formatCode="0.0">
                  <c:v>2.6042366761874973</c:v>
                </c:pt>
                <c:pt idx="141" formatCode="0.0">
                  <c:v>2.5716602102506982</c:v>
                </c:pt>
                <c:pt idx="142" formatCode="0.0">
                  <c:v>2.8285303201436136</c:v>
                </c:pt>
                <c:pt idx="143" formatCode="0.0">
                  <c:v>2.9014048972841238</c:v>
                </c:pt>
                <c:pt idx="144" formatCode="0.0">
                  <c:v>3.2135775401998359</c:v>
                </c:pt>
                <c:pt idx="145" formatCode="0.0">
                  <c:v>2.7696334611478903</c:v>
                </c:pt>
                <c:pt idx="146" formatCode="0.0">
                  <c:v>2.9074435715620268</c:v>
                </c:pt>
                <c:pt idx="147" formatCode="0.0">
                  <c:v>2.9649907286238175</c:v>
                </c:pt>
                <c:pt idx="148" formatCode="0.0">
                  <c:v>3.3223720378862396</c:v>
                </c:pt>
                <c:pt idx="149" formatCode="0.0">
                  <c:v>3.354796477314423</c:v>
                </c:pt>
                <c:pt idx="150" formatCode="0.0">
                  <c:v>3.5575262483570356</c:v>
                </c:pt>
                <c:pt idx="151" formatCode="0.0">
                  <c:v>3.6406555179202087</c:v>
                </c:pt>
                <c:pt idx="152" formatCode="0.0">
                  <c:v>3.7281351885083609</c:v>
                </c:pt>
                <c:pt idx="153" formatCode="0.0">
                  <c:v>4.0213877163193956</c:v>
                </c:pt>
                <c:pt idx="154" formatCode="0.0">
                  <c:v>4.1786017959574195</c:v>
                </c:pt>
                <c:pt idx="155" formatCode="0.0">
                  <c:v>4.1169399385453858</c:v>
                </c:pt>
                <c:pt idx="156" formatCode="0.0">
                  <c:v>4.1390581679356728</c:v>
                </c:pt>
                <c:pt idx="157" formatCode="0.0">
                  <c:v>4.3832456438261715</c:v>
                </c:pt>
                <c:pt idx="158" formatCode="0.0">
                  <c:v>4.4194060784799944</c:v>
                </c:pt>
                <c:pt idx="159" formatCode="0.0">
                  <c:v>4.4051215032177851</c:v>
                </c:pt>
                <c:pt idx="160" formatCode="0.0">
                  <c:v>4.546940632638055</c:v>
                </c:pt>
                <c:pt idx="161" formatCode="0.0">
                  <c:v>4.6843937999075962</c:v>
                </c:pt>
                <c:pt idx="162" formatCode="0.0">
                  <c:v>4.964411079998726</c:v>
                </c:pt>
                <c:pt idx="163" formatCode="0.0">
                  <c:v>5.1525581677381922</c:v>
                </c:pt>
                <c:pt idx="164" formatCode="0.0">
                  <c:v>4.8879268651564871</c:v>
                </c:pt>
                <c:pt idx="165" formatCode="0.0">
                  <c:v>4.9465543349160868</c:v>
                </c:pt>
                <c:pt idx="166" formatCode="0.0">
                  <c:v>4.7425518596573255</c:v>
                </c:pt>
                <c:pt idx="167" formatCode="0.0">
                  <c:v>4.3654627713936236</c:v>
                </c:pt>
                <c:pt idx="168" formatCode="0.0">
                  <c:v>4.152564725866597</c:v>
                </c:pt>
                <c:pt idx="169" formatCode="0.0">
                  <c:v>3.9404066443525068</c:v>
                </c:pt>
                <c:pt idx="170" formatCode="0.0">
                  <c:v>3.5517774497751446</c:v>
                </c:pt>
                <c:pt idx="171" formatCode="0.0">
                  <c:v>3.717343554121129</c:v>
                </c:pt>
                <c:pt idx="172" formatCode="0.0">
                  <c:v>3.3669233605081388</c:v>
                </c:pt>
                <c:pt idx="173" formatCode="0.0">
                  <c:v>3.028793801890032</c:v>
                </c:pt>
                <c:pt idx="174" formatCode="0.0">
                  <c:v>2.8873357590630206</c:v>
                </c:pt>
                <c:pt idx="175" formatCode="0.0">
                  <c:v>2.7104967507323323</c:v>
                </c:pt>
                <c:pt idx="176" formatCode="0.0">
                  <c:v>2.840097475046008</c:v>
                </c:pt>
                <c:pt idx="177" formatCode="0.0">
                  <c:v>2.6743629130422164</c:v>
                </c:pt>
                <c:pt idx="178" formatCode="0.0">
                  <c:v>2.5526186791841923</c:v>
                </c:pt>
                <c:pt idx="179" formatCode="0.0">
                  <c:v>3.1086242666671637</c:v>
                </c:pt>
                <c:pt idx="180" formatCode="0.0">
                  <c:v>3.3464389917890998</c:v>
                </c:pt>
                <c:pt idx="181" formatCode="0.0">
                  <c:v>3.8978159249878956</c:v>
                </c:pt>
                <c:pt idx="182" formatCode="0.0">
                  <c:v>3.2361260635628213</c:v>
                </c:pt>
                <c:pt idx="183" formatCode="0.0">
                  <c:v>1.2066530900153367</c:v>
                </c:pt>
                <c:pt idx="184" formatCode="0.0">
                  <c:v>0.36304068419002533</c:v>
                </c:pt>
                <c:pt idx="185" formatCode="0.0">
                  <c:v>0.58793771295651709</c:v>
                </c:pt>
                <c:pt idx="186" formatCode="0.0">
                  <c:v>0.59298293642184774</c:v>
                </c:pt>
                <c:pt idx="187" formatCode="0.0">
                  <c:v>0.35132717488856713</c:v>
                </c:pt>
                <c:pt idx="188" formatCode="0.0">
                  <c:v>0.75629981005714342</c:v>
                </c:pt>
                <c:pt idx="189" formatCode="0.0">
                  <c:v>0.99378107198586463</c:v>
                </c:pt>
                <c:pt idx="190" formatCode="0.0">
                  <c:v>0.98274626450363201</c:v>
                </c:pt>
                <c:pt idx="191" formatCode="0.0">
                  <c:v>0.87821249117783395</c:v>
                </c:pt>
                <c:pt idx="192" formatCode="0.0">
                  <c:v>1.0315282826006467</c:v>
                </c:pt>
                <c:pt idx="193" formatCode="0.0">
                  <c:v>0.56225983276910085</c:v>
                </c:pt>
                <c:pt idx="194" formatCode="0.0">
                  <c:v>3.5864742318876068</c:v>
                </c:pt>
                <c:pt idx="195" formatCode="0.0">
                  <c:v>8.762389699729539</c:v>
                </c:pt>
                <c:pt idx="196" formatCode="0.0">
                  <c:v>11.625161562037349</c:v>
                </c:pt>
                <c:pt idx="197" formatCode="0.0">
                  <c:v>12.873637915610473</c:v>
                </c:pt>
                <c:pt idx="198" formatCode="0.0">
                  <c:v>13.778121208756971</c:v>
                </c:pt>
                <c:pt idx="199" formatCode="0.0">
                  <c:v>14.972384511769746</c:v>
                </c:pt>
                <c:pt idx="200" formatCode="0.0">
                  <c:v>15.364786875217078</c:v>
                </c:pt>
                <c:pt idx="201" formatCode="0.0">
                  <c:v>15.976610021251119</c:v>
                </c:pt>
                <c:pt idx="202" formatCode="0.0">
                  <c:v>17.372473796206521</c:v>
                </c:pt>
                <c:pt idx="203" formatCode="0.0">
                  <c:v>18.365079620137223</c:v>
                </c:pt>
                <c:pt idx="204" formatCode="0.0">
                  <c:v>18.778249165307457</c:v>
                </c:pt>
                <c:pt idx="205" formatCode="0.0">
                  <c:v>19.992821209020065</c:v>
                </c:pt>
                <c:pt idx="206" formatCode="0.0">
                  <c:v>17.970487412686651</c:v>
                </c:pt>
                <c:pt idx="207" formatCode="0.0">
                  <c:v>14.979526933434698</c:v>
                </c:pt>
                <c:pt idx="208" formatCode="0.0">
                  <c:v>13.633642089159295</c:v>
                </c:pt>
                <c:pt idx="209" formatCode="0.0">
                  <c:v>12.899527754059335</c:v>
                </c:pt>
                <c:pt idx="210" formatCode="0.0">
                  <c:v>12.373599162170578</c:v>
                </c:pt>
                <c:pt idx="211" formatCode="0.0">
                  <c:v>12.129678546899541</c:v>
                </c:pt>
                <c:pt idx="212" formatCode="0.0">
                  <c:v>11.853668192189048</c:v>
                </c:pt>
                <c:pt idx="213" formatCode="0.0">
                  <c:v>11.417830752668351</c:v>
                </c:pt>
                <c:pt idx="214" formatCode="0.0">
                  <c:v>10.395611603426786</c:v>
                </c:pt>
                <c:pt idx="215" formatCode="0.0">
                  <c:v>9.5670720399923255</c:v>
                </c:pt>
                <c:pt idx="216" formatCode="0.0">
                  <c:v>9.1792727479154053</c:v>
                </c:pt>
                <c:pt idx="217" formatCode="0.0">
                  <c:v>8.332814834077567</c:v>
                </c:pt>
                <c:pt idx="218" formatCode="0.0">
                  <c:v>7.8092293497086445</c:v>
                </c:pt>
                <c:pt idx="219" formatCode="0.0">
                  <c:v>6.9964111759493761</c:v>
                </c:pt>
                <c:pt idx="220" formatCode="0.0">
                  <c:v>6.4189744778442304</c:v>
                </c:pt>
                <c:pt idx="221" formatCode="0.0">
                  <c:v>5.7304207378941356</c:v>
                </c:pt>
                <c:pt idx="222" formatCode="0.0">
                  <c:v>5.1664646995556609</c:v>
                </c:pt>
                <c:pt idx="223" formatCode="0.0">
                  <c:v>4.4894649585913697</c:v>
                </c:pt>
                <c:pt idx="224" formatCode="0.0">
                  <c:v>4.0239551548699097</c:v>
                </c:pt>
                <c:pt idx="225" formatCode="0.0">
                  <c:v>3.5307634073236756</c:v>
                </c:pt>
                <c:pt idx="226" formatCode="0.0">
                  <c:v>3.3770738326829814</c:v>
                </c:pt>
                <c:pt idx="227" formatCode="0.0">
                  <c:v>3.2448492710581007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66F2-486C-BD26-9EB7B04FB0B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974250751"/>
        <c:axId val="974254911"/>
        <c:extLst>
          <c:ext xmlns:c15="http://schemas.microsoft.com/office/drawing/2012/chart" uri="{02D57815-91ED-43cb-92C2-25804820EDAC}">
            <c15:filteredLine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'[Cyclical Analysis and Leading Indicators.xlsx]Retail Sales'!$B$1</c15:sqref>
                        </c15:formulaRef>
                      </c:ext>
                    </c:extLst>
                    <c:strCache>
                      <c:ptCount val="1"/>
                      <c:pt idx="0">
                        <c:v>Monthly</c:v>
                      </c:pt>
                    </c:strCache>
                  </c:strRef>
                </c:tx>
                <c:spPr>
                  <a:ln w="28575" cap="rnd">
                    <a:solidFill>
                      <a:schemeClr val="accent1"/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numRef>
                    <c:extLst>
                      <c:ext uri="{02D57815-91ED-43cb-92C2-25804820EDAC}">
                        <c15:formulaRef>
                          <c15:sqref>'[Cyclical Analysis and Leading Indicators.xlsx]Retail Sales'!$A$2:$A$230</c15:sqref>
                        </c15:formulaRef>
                      </c:ext>
                    </c:extLst>
                    <c:numCache>
                      <c:formatCode>mmm\-yy</c:formatCode>
                      <c:ptCount val="229"/>
                      <c:pt idx="0">
                        <c:v>38353</c:v>
                      </c:pt>
                      <c:pt idx="1">
                        <c:v>38384</c:v>
                      </c:pt>
                      <c:pt idx="2">
                        <c:v>38412</c:v>
                      </c:pt>
                      <c:pt idx="3">
                        <c:v>38443</c:v>
                      </c:pt>
                      <c:pt idx="4">
                        <c:v>38473</c:v>
                      </c:pt>
                      <c:pt idx="5">
                        <c:v>38504</c:v>
                      </c:pt>
                      <c:pt idx="6">
                        <c:v>38534</c:v>
                      </c:pt>
                      <c:pt idx="7">
                        <c:v>38565</c:v>
                      </c:pt>
                      <c:pt idx="8">
                        <c:v>38596</c:v>
                      </c:pt>
                      <c:pt idx="9">
                        <c:v>38626</c:v>
                      </c:pt>
                      <c:pt idx="10">
                        <c:v>38657</c:v>
                      </c:pt>
                      <c:pt idx="11">
                        <c:v>38687</c:v>
                      </c:pt>
                      <c:pt idx="12">
                        <c:v>38718</c:v>
                      </c:pt>
                      <c:pt idx="13">
                        <c:v>38749</c:v>
                      </c:pt>
                      <c:pt idx="14">
                        <c:v>38777</c:v>
                      </c:pt>
                      <c:pt idx="15">
                        <c:v>38808</c:v>
                      </c:pt>
                      <c:pt idx="16">
                        <c:v>38838</c:v>
                      </c:pt>
                      <c:pt idx="17">
                        <c:v>38869</c:v>
                      </c:pt>
                      <c:pt idx="18">
                        <c:v>38899</c:v>
                      </c:pt>
                      <c:pt idx="19">
                        <c:v>38930</c:v>
                      </c:pt>
                      <c:pt idx="20">
                        <c:v>38961</c:v>
                      </c:pt>
                      <c:pt idx="21">
                        <c:v>38991</c:v>
                      </c:pt>
                      <c:pt idx="22">
                        <c:v>39022</c:v>
                      </c:pt>
                      <c:pt idx="23">
                        <c:v>39052</c:v>
                      </c:pt>
                      <c:pt idx="24">
                        <c:v>39083</c:v>
                      </c:pt>
                      <c:pt idx="25">
                        <c:v>39114</c:v>
                      </c:pt>
                      <c:pt idx="26">
                        <c:v>39142</c:v>
                      </c:pt>
                      <c:pt idx="27">
                        <c:v>39173</c:v>
                      </c:pt>
                      <c:pt idx="28">
                        <c:v>39203</c:v>
                      </c:pt>
                      <c:pt idx="29">
                        <c:v>39234</c:v>
                      </c:pt>
                      <c:pt idx="30">
                        <c:v>39264</c:v>
                      </c:pt>
                      <c:pt idx="31">
                        <c:v>39295</c:v>
                      </c:pt>
                      <c:pt idx="32">
                        <c:v>39326</c:v>
                      </c:pt>
                      <c:pt idx="33">
                        <c:v>39356</c:v>
                      </c:pt>
                      <c:pt idx="34">
                        <c:v>39387</c:v>
                      </c:pt>
                      <c:pt idx="35">
                        <c:v>39417</c:v>
                      </c:pt>
                      <c:pt idx="36">
                        <c:v>39448</c:v>
                      </c:pt>
                      <c:pt idx="37">
                        <c:v>39479</c:v>
                      </c:pt>
                      <c:pt idx="38">
                        <c:v>39508</c:v>
                      </c:pt>
                      <c:pt idx="39">
                        <c:v>39539</c:v>
                      </c:pt>
                      <c:pt idx="40">
                        <c:v>39569</c:v>
                      </c:pt>
                      <c:pt idx="41">
                        <c:v>39600</c:v>
                      </c:pt>
                      <c:pt idx="42">
                        <c:v>39630</c:v>
                      </c:pt>
                      <c:pt idx="43">
                        <c:v>39661</c:v>
                      </c:pt>
                      <c:pt idx="44">
                        <c:v>39692</c:v>
                      </c:pt>
                      <c:pt idx="45">
                        <c:v>39722</c:v>
                      </c:pt>
                      <c:pt idx="46">
                        <c:v>39753</c:v>
                      </c:pt>
                      <c:pt idx="47">
                        <c:v>39783</c:v>
                      </c:pt>
                      <c:pt idx="48">
                        <c:v>39814</c:v>
                      </c:pt>
                      <c:pt idx="49">
                        <c:v>39845</c:v>
                      </c:pt>
                      <c:pt idx="50">
                        <c:v>39873</c:v>
                      </c:pt>
                      <c:pt idx="51">
                        <c:v>39904</c:v>
                      </c:pt>
                      <c:pt idx="52">
                        <c:v>39934</c:v>
                      </c:pt>
                      <c:pt idx="53">
                        <c:v>39965</c:v>
                      </c:pt>
                      <c:pt idx="54">
                        <c:v>39995</c:v>
                      </c:pt>
                      <c:pt idx="55">
                        <c:v>40026</c:v>
                      </c:pt>
                      <c:pt idx="56">
                        <c:v>40057</c:v>
                      </c:pt>
                      <c:pt idx="57">
                        <c:v>40087</c:v>
                      </c:pt>
                      <c:pt idx="58">
                        <c:v>40118</c:v>
                      </c:pt>
                      <c:pt idx="59">
                        <c:v>40148</c:v>
                      </c:pt>
                      <c:pt idx="60">
                        <c:v>40179</c:v>
                      </c:pt>
                      <c:pt idx="61">
                        <c:v>40210</c:v>
                      </c:pt>
                      <c:pt idx="62">
                        <c:v>40238</c:v>
                      </c:pt>
                      <c:pt idx="63">
                        <c:v>40269</c:v>
                      </c:pt>
                      <c:pt idx="64">
                        <c:v>40299</c:v>
                      </c:pt>
                      <c:pt idx="65">
                        <c:v>40330</c:v>
                      </c:pt>
                      <c:pt idx="66">
                        <c:v>40360</c:v>
                      </c:pt>
                      <c:pt idx="67">
                        <c:v>40391</c:v>
                      </c:pt>
                      <c:pt idx="68">
                        <c:v>40422</c:v>
                      </c:pt>
                      <c:pt idx="69">
                        <c:v>40452</c:v>
                      </c:pt>
                      <c:pt idx="70">
                        <c:v>40483</c:v>
                      </c:pt>
                      <c:pt idx="71">
                        <c:v>40513</c:v>
                      </c:pt>
                      <c:pt idx="72">
                        <c:v>40544</c:v>
                      </c:pt>
                      <c:pt idx="73">
                        <c:v>40575</c:v>
                      </c:pt>
                      <c:pt idx="74">
                        <c:v>40603</c:v>
                      </c:pt>
                      <c:pt idx="75">
                        <c:v>40634</c:v>
                      </c:pt>
                      <c:pt idx="76">
                        <c:v>40664</c:v>
                      </c:pt>
                      <c:pt idx="77">
                        <c:v>40695</c:v>
                      </c:pt>
                      <c:pt idx="78">
                        <c:v>40725</c:v>
                      </c:pt>
                      <c:pt idx="79">
                        <c:v>40756</c:v>
                      </c:pt>
                      <c:pt idx="80">
                        <c:v>40787</c:v>
                      </c:pt>
                      <c:pt idx="81">
                        <c:v>40817</c:v>
                      </c:pt>
                      <c:pt idx="82">
                        <c:v>40848</c:v>
                      </c:pt>
                      <c:pt idx="83">
                        <c:v>40878</c:v>
                      </c:pt>
                      <c:pt idx="84">
                        <c:v>40909</c:v>
                      </c:pt>
                      <c:pt idx="85">
                        <c:v>40940</c:v>
                      </c:pt>
                      <c:pt idx="86">
                        <c:v>40969</c:v>
                      </c:pt>
                      <c:pt idx="87">
                        <c:v>41000</c:v>
                      </c:pt>
                      <c:pt idx="88">
                        <c:v>41030</c:v>
                      </c:pt>
                      <c:pt idx="89">
                        <c:v>41061</c:v>
                      </c:pt>
                      <c:pt idx="90">
                        <c:v>41091</c:v>
                      </c:pt>
                      <c:pt idx="91">
                        <c:v>41122</c:v>
                      </c:pt>
                      <c:pt idx="92">
                        <c:v>41153</c:v>
                      </c:pt>
                      <c:pt idx="93">
                        <c:v>41183</c:v>
                      </c:pt>
                      <c:pt idx="94">
                        <c:v>41214</c:v>
                      </c:pt>
                      <c:pt idx="95">
                        <c:v>41244</c:v>
                      </c:pt>
                      <c:pt idx="96">
                        <c:v>41275</c:v>
                      </c:pt>
                      <c:pt idx="97">
                        <c:v>41306</c:v>
                      </c:pt>
                      <c:pt idx="98">
                        <c:v>41334</c:v>
                      </c:pt>
                      <c:pt idx="99">
                        <c:v>41365</c:v>
                      </c:pt>
                      <c:pt idx="100">
                        <c:v>41395</c:v>
                      </c:pt>
                      <c:pt idx="101">
                        <c:v>41426</c:v>
                      </c:pt>
                      <c:pt idx="102">
                        <c:v>41456</c:v>
                      </c:pt>
                      <c:pt idx="103">
                        <c:v>41487</c:v>
                      </c:pt>
                      <c:pt idx="104">
                        <c:v>41518</c:v>
                      </c:pt>
                      <c:pt idx="105">
                        <c:v>41548</c:v>
                      </c:pt>
                      <c:pt idx="106">
                        <c:v>41579</c:v>
                      </c:pt>
                      <c:pt idx="107">
                        <c:v>41609</c:v>
                      </c:pt>
                      <c:pt idx="108">
                        <c:v>41640</c:v>
                      </c:pt>
                      <c:pt idx="109">
                        <c:v>41671</c:v>
                      </c:pt>
                      <c:pt idx="110">
                        <c:v>41699</c:v>
                      </c:pt>
                      <c:pt idx="111">
                        <c:v>41730</c:v>
                      </c:pt>
                      <c:pt idx="112">
                        <c:v>41760</c:v>
                      </c:pt>
                      <c:pt idx="113">
                        <c:v>41791</c:v>
                      </c:pt>
                      <c:pt idx="114">
                        <c:v>41821</c:v>
                      </c:pt>
                      <c:pt idx="115">
                        <c:v>41852</c:v>
                      </c:pt>
                      <c:pt idx="116">
                        <c:v>41883</c:v>
                      </c:pt>
                      <c:pt idx="117">
                        <c:v>41913</c:v>
                      </c:pt>
                      <c:pt idx="118">
                        <c:v>41944</c:v>
                      </c:pt>
                      <c:pt idx="119">
                        <c:v>41974</c:v>
                      </c:pt>
                      <c:pt idx="120">
                        <c:v>42005</c:v>
                      </c:pt>
                      <c:pt idx="121">
                        <c:v>42036</c:v>
                      </c:pt>
                      <c:pt idx="122">
                        <c:v>42064</c:v>
                      </c:pt>
                      <c:pt idx="123">
                        <c:v>42095</c:v>
                      </c:pt>
                      <c:pt idx="124">
                        <c:v>42125</c:v>
                      </c:pt>
                      <c:pt idx="125">
                        <c:v>42156</c:v>
                      </c:pt>
                      <c:pt idx="126">
                        <c:v>42186</c:v>
                      </c:pt>
                      <c:pt idx="127">
                        <c:v>42217</c:v>
                      </c:pt>
                      <c:pt idx="128">
                        <c:v>42248</c:v>
                      </c:pt>
                      <c:pt idx="129">
                        <c:v>42278</c:v>
                      </c:pt>
                      <c:pt idx="130">
                        <c:v>42309</c:v>
                      </c:pt>
                      <c:pt idx="131">
                        <c:v>42339</c:v>
                      </c:pt>
                      <c:pt idx="132">
                        <c:v>42370</c:v>
                      </c:pt>
                      <c:pt idx="133">
                        <c:v>42401</c:v>
                      </c:pt>
                      <c:pt idx="134">
                        <c:v>42430</c:v>
                      </c:pt>
                      <c:pt idx="135">
                        <c:v>42461</c:v>
                      </c:pt>
                      <c:pt idx="136">
                        <c:v>42491</c:v>
                      </c:pt>
                      <c:pt idx="137">
                        <c:v>42522</c:v>
                      </c:pt>
                      <c:pt idx="138">
                        <c:v>42552</c:v>
                      </c:pt>
                      <c:pt idx="139">
                        <c:v>42583</c:v>
                      </c:pt>
                      <c:pt idx="140">
                        <c:v>42614</c:v>
                      </c:pt>
                      <c:pt idx="141">
                        <c:v>42644</c:v>
                      </c:pt>
                      <c:pt idx="142">
                        <c:v>42675</c:v>
                      </c:pt>
                      <c:pt idx="143">
                        <c:v>42705</c:v>
                      </c:pt>
                      <c:pt idx="144">
                        <c:v>42736</c:v>
                      </c:pt>
                      <c:pt idx="145">
                        <c:v>42767</c:v>
                      </c:pt>
                      <c:pt idx="146">
                        <c:v>42795</c:v>
                      </c:pt>
                      <c:pt idx="147">
                        <c:v>42826</c:v>
                      </c:pt>
                      <c:pt idx="148">
                        <c:v>42856</c:v>
                      </c:pt>
                      <c:pt idx="149">
                        <c:v>42887</c:v>
                      </c:pt>
                      <c:pt idx="150">
                        <c:v>42917</c:v>
                      </c:pt>
                      <c:pt idx="151">
                        <c:v>42948</c:v>
                      </c:pt>
                      <c:pt idx="152">
                        <c:v>42979</c:v>
                      </c:pt>
                      <c:pt idx="153">
                        <c:v>43009</c:v>
                      </c:pt>
                      <c:pt idx="154">
                        <c:v>43040</c:v>
                      </c:pt>
                      <c:pt idx="155">
                        <c:v>43070</c:v>
                      </c:pt>
                      <c:pt idx="156">
                        <c:v>43101</c:v>
                      </c:pt>
                      <c:pt idx="157">
                        <c:v>43132</c:v>
                      </c:pt>
                      <c:pt idx="158">
                        <c:v>43160</c:v>
                      </c:pt>
                      <c:pt idx="159">
                        <c:v>43191</c:v>
                      </c:pt>
                      <c:pt idx="160">
                        <c:v>43221</c:v>
                      </c:pt>
                      <c:pt idx="161">
                        <c:v>43252</c:v>
                      </c:pt>
                      <c:pt idx="162">
                        <c:v>43282</c:v>
                      </c:pt>
                      <c:pt idx="163">
                        <c:v>43313</c:v>
                      </c:pt>
                      <c:pt idx="164">
                        <c:v>43344</c:v>
                      </c:pt>
                      <c:pt idx="165">
                        <c:v>43374</c:v>
                      </c:pt>
                      <c:pt idx="166">
                        <c:v>43405</c:v>
                      </c:pt>
                      <c:pt idx="167">
                        <c:v>43435</c:v>
                      </c:pt>
                      <c:pt idx="168">
                        <c:v>43466</c:v>
                      </c:pt>
                      <c:pt idx="169">
                        <c:v>43497</c:v>
                      </c:pt>
                      <c:pt idx="170">
                        <c:v>43525</c:v>
                      </c:pt>
                      <c:pt idx="171">
                        <c:v>43556</c:v>
                      </c:pt>
                      <c:pt idx="172">
                        <c:v>43586</c:v>
                      </c:pt>
                      <c:pt idx="173">
                        <c:v>43617</c:v>
                      </c:pt>
                      <c:pt idx="174">
                        <c:v>43647</c:v>
                      </c:pt>
                      <c:pt idx="175">
                        <c:v>43678</c:v>
                      </c:pt>
                      <c:pt idx="176">
                        <c:v>43709</c:v>
                      </c:pt>
                      <c:pt idx="177">
                        <c:v>43739</c:v>
                      </c:pt>
                      <c:pt idx="178">
                        <c:v>43770</c:v>
                      </c:pt>
                      <c:pt idx="179">
                        <c:v>43800</c:v>
                      </c:pt>
                      <c:pt idx="180">
                        <c:v>43831</c:v>
                      </c:pt>
                      <c:pt idx="181">
                        <c:v>43862</c:v>
                      </c:pt>
                      <c:pt idx="182">
                        <c:v>43891</c:v>
                      </c:pt>
                      <c:pt idx="183">
                        <c:v>43922</c:v>
                      </c:pt>
                      <c:pt idx="184">
                        <c:v>43952</c:v>
                      </c:pt>
                      <c:pt idx="185">
                        <c:v>43983</c:v>
                      </c:pt>
                      <c:pt idx="186">
                        <c:v>44013</c:v>
                      </c:pt>
                      <c:pt idx="187">
                        <c:v>44044</c:v>
                      </c:pt>
                      <c:pt idx="188">
                        <c:v>44075</c:v>
                      </c:pt>
                      <c:pt idx="189">
                        <c:v>44105</c:v>
                      </c:pt>
                      <c:pt idx="190">
                        <c:v>44136</c:v>
                      </c:pt>
                      <c:pt idx="191">
                        <c:v>44166</c:v>
                      </c:pt>
                      <c:pt idx="192">
                        <c:v>44197</c:v>
                      </c:pt>
                      <c:pt idx="193">
                        <c:v>44228</c:v>
                      </c:pt>
                      <c:pt idx="194">
                        <c:v>44256</c:v>
                      </c:pt>
                      <c:pt idx="195">
                        <c:v>44287</c:v>
                      </c:pt>
                      <c:pt idx="196">
                        <c:v>44317</c:v>
                      </c:pt>
                      <c:pt idx="197">
                        <c:v>44348</c:v>
                      </c:pt>
                      <c:pt idx="198">
                        <c:v>44378</c:v>
                      </c:pt>
                      <c:pt idx="199">
                        <c:v>44409</c:v>
                      </c:pt>
                      <c:pt idx="200">
                        <c:v>44440</c:v>
                      </c:pt>
                      <c:pt idx="201">
                        <c:v>44470</c:v>
                      </c:pt>
                      <c:pt idx="202">
                        <c:v>44501</c:v>
                      </c:pt>
                      <c:pt idx="203">
                        <c:v>44531</c:v>
                      </c:pt>
                      <c:pt idx="204">
                        <c:v>44562</c:v>
                      </c:pt>
                      <c:pt idx="205">
                        <c:v>44593</c:v>
                      </c:pt>
                      <c:pt idx="206">
                        <c:v>44621</c:v>
                      </c:pt>
                      <c:pt idx="207">
                        <c:v>44652</c:v>
                      </c:pt>
                      <c:pt idx="208">
                        <c:v>44682</c:v>
                      </c:pt>
                      <c:pt idx="209">
                        <c:v>44713</c:v>
                      </c:pt>
                      <c:pt idx="210">
                        <c:v>44743</c:v>
                      </c:pt>
                      <c:pt idx="211">
                        <c:v>44774</c:v>
                      </c:pt>
                      <c:pt idx="212">
                        <c:v>44805</c:v>
                      </c:pt>
                      <c:pt idx="213">
                        <c:v>44835</c:v>
                      </c:pt>
                      <c:pt idx="214">
                        <c:v>44866</c:v>
                      </c:pt>
                      <c:pt idx="215">
                        <c:v>44896</c:v>
                      </c:pt>
                      <c:pt idx="216">
                        <c:v>44927</c:v>
                      </c:pt>
                      <c:pt idx="217">
                        <c:v>44958</c:v>
                      </c:pt>
                      <c:pt idx="218">
                        <c:v>44986</c:v>
                      </c:pt>
                      <c:pt idx="219">
                        <c:v>45017</c:v>
                      </c:pt>
                      <c:pt idx="220">
                        <c:v>45047</c:v>
                      </c:pt>
                      <c:pt idx="221">
                        <c:v>45078</c:v>
                      </c:pt>
                      <c:pt idx="222">
                        <c:v>45108</c:v>
                      </c:pt>
                      <c:pt idx="223">
                        <c:v>45139</c:v>
                      </c:pt>
                      <c:pt idx="224">
                        <c:v>45170</c:v>
                      </c:pt>
                      <c:pt idx="225">
                        <c:v>45200</c:v>
                      </c:pt>
                      <c:pt idx="226">
                        <c:v>45231</c:v>
                      </c:pt>
                      <c:pt idx="227">
                        <c:v>45261</c:v>
                      </c:pt>
                      <c:pt idx="228">
                        <c:v>45292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'[Cyclical Analysis and Leading Indicators.xlsx]Retail Sales'!$B$2:$B$217</c15:sqref>
                        </c15:formulaRef>
                      </c:ext>
                    </c:extLst>
                    <c:numCache>
                      <c:formatCode>General</c:formatCode>
                      <c:ptCount val="216"/>
                      <c:pt idx="0">
                        <c:v>293261</c:v>
                      </c:pt>
                      <c:pt idx="1">
                        <c:v>295062</c:v>
                      </c:pt>
                      <c:pt idx="2">
                        <c:v>339141</c:v>
                      </c:pt>
                      <c:pt idx="3">
                        <c:v>335632</c:v>
                      </c:pt>
                      <c:pt idx="4">
                        <c:v>345348</c:v>
                      </c:pt>
                      <c:pt idx="5">
                        <c:v>350945</c:v>
                      </c:pt>
                      <c:pt idx="6">
                        <c:v>351827</c:v>
                      </c:pt>
                      <c:pt idx="7">
                        <c:v>355701</c:v>
                      </c:pt>
                      <c:pt idx="8">
                        <c:v>333289</c:v>
                      </c:pt>
                      <c:pt idx="9">
                        <c:v>336134</c:v>
                      </c:pt>
                      <c:pt idx="10">
                        <c:v>343798</c:v>
                      </c:pt>
                      <c:pt idx="11">
                        <c:v>405608</c:v>
                      </c:pt>
                      <c:pt idx="12">
                        <c:v>318546</c:v>
                      </c:pt>
                      <c:pt idx="13">
                        <c:v>314051</c:v>
                      </c:pt>
                      <c:pt idx="14">
                        <c:v>361993</c:v>
                      </c:pt>
                      <c:pt idx="15">
                        <c:v>351667</c:v>
                      </c:pt>
                      <c:pt idx="16">
                        <c:v>373560</c:v>
                      </c:pt>
                      <c:pt idx="17">
                        <c:v>366615</c:v>
                      </c:pt>
                      <c:pt idx="18">
                        <c:v>362203</c:v>
                      </c:pt>
                      <c:pt idx="19">
                        <c:v>375795</c:v>
                      </c:pt>
                      <c:pt idx="20">
                        <c:v>346214</c:v>
                      </c:pt>
                      <c:pt idx="21">
                        <c:v>348796</c:v>
                      </c:pt>
                      <c:pt idx="22">
                        <c:v>356928</c:v>
                      </c:pt>
                      <c:pt idx="23">
                        <c:v>417991</c:v>
                      </c:pt>
                      <c:pt idx="24">
                        <c:v>328877</c:v>
                      </c:pt>
                      <c:pt idx="25">
                        <c:v>323162</c:v>
                      </c:pt>
                      <c:pt idx="26">
                        <c:v>374142</c:v>
                      </c:pt>
                      <c:pt idx="27">
                        <c:v>358535</c:v>
                      </c:pt>
                      <c:pt idx="28">
                        <c:v>391512</c:v>
                      </c:pt>
                      <c:pt idx="29">
                        <c:v>376639</c:v>
                      </c:pt>
                      <c:pt idx="30">
                        <c:v>372354</c:v>
                      </c:pt>
                      <c:pt idx="31">
                        <c:v>388016</c:v>
                      </c:pt>
                      <c:pt idx="32">
                        <c:v>353936</c:v>
                      </c:pt>
                      <c:pt idx="33">
                        <c:v>368681</c:v>
                      </c:pt>
                      <c:pt idx="34">
                        <c:v>377802</c:v>
                      </c:pt>
                      <c:pt idx="35">
                        <c:v>426077</c:v>
                      </c:pt>
                      <c:pt idx="36">
                        <c:v>342639</c:v>
                      </c:pt>
                      <c:pt idx="37">
                        <c:v>343893</c:v>
                      </c:pt>
                      <c:pt idx="38">
                        <c:v>372907</c:v>
                      </c:pt>
                      <c:pt idx="39">
                        <c:v>368920</c:v>
                      </c:pt>
                      <c:pt idx="40">
                        <c:v>397956</c:v>
                      </c:pt>
                      <c:pt idx="41">
                        <c:v>378507</c:v>
                      </c:pt>
                      <c:pt idx="42">
                        <c:v>383726</c:v>
                      </c:pt>
                      <c:pt idx="43">
                        <c:v>382862</c:v>
                      </c:pt>
                      <c:pt idx="44">
                        <c:v>350542</c:v>
                      </c:pt>
                      <c:pt idx="45">
                        <c:v>349847</c:v>
                      </c:pt>
                      <c:pt idx="46">
                        <c:v>335545</c:v>
                      </c:pt>
                      <c:pt idx="47">
                        <c:v>384236</c:v>
                      </c:pt>
                      <c:pt idx="48">
                        <c:v>310188</c:v>
                      </c:pt>
                      <c:pt idx="49">
                        <c:v>299412</c:v>
                      </c:pt>
                      <c:pt idx="50">
                        <c:v>328526</c:v>
                      </c:pt>
                      <c:pt idx="51">
                        <c:v>329854</c:v>
                      </c:pt>
                      <c:pt idx="52">
                        <c:v>347728</c:v>
                      </c:pt>
                      <c:pt idx="53">
                        <c:v>344405</c:v>
                      </c:pt>
                      <c:pt idx="54">
                        <c:v>348071</c:v>
                      </c:pt>
                      <c:pt idx="55">
                        <c:v>353392</c:v>
                      </c:pt>
                      <c:pt idx="56">
                        <c:v>324646</c:v>
                      </c:pt>
                      <c:pt idx="57">
                        <c:v>338610</c:v>
                      </c:pt>
                      <c:pt idx="58">
                        <c:v>339363</c:v>
                      </c:pt>
                      <c:pt idx="59">
                        <c:v>400281</c:v>
                      </c:pt>
                      <c:pt idx="60">
                        <c:v>314557</c:v>
                      </c:pt>
                      <c:pt idx="61">
                        <c:v>310925</c:v>
                      </c:pt>
                      <c:pt idx="62">
                        <c:v>360679</c:v>
                      </c:pt>
                      <c:pt idx="63">
                        <c:v>356333</c:v>
                      </c:pt>
                      <c:pt idx="64">
                        <c:v>365605</c:v>
                      </c:pt>
                      <c:pt idx="65">
                        <c:v>358604</c:v>
                      </c:pt>
                      <c:pt idx="66">
                        <c:v>361939</c:v>
                      </c:pt>
                      <c:pt idx="67">
                        <c:v>362627</c:v>
                      </c:pt>
                      <c:pt idx="68">
                        <c:v>345999</c:v>
                      </c:pt>
                      <c:pt idx="69">
                        <c:v>355209</c:v>
                      </c:pt>
                      <c:pt idx="70">
                        <c:v>365828</c:v>
                      </c:pt>
                      <c:pt idx="71">
                        <c:v>426663</c:v>
                      </c:pt>
                      <c:pt idx="72">
                        <c:v>335587</c:v>
                      </c:pt>
                      <c:pt idx="73">
                        <c:v>337314</c:v>
                      </c:pt>
                      <c:pt idx="74">
                        <c:v>387088</c:v>
                      </c:pt>
                      <c:pt idx="75">
                        <c:v>380775</c:v>
                      </c:pt>
                      <c:pt idx="76">
                        <c:v>391999</c:v>
                      </c:pt>
                      <c:pt idx="77">
                        <c:v>388700</c:v>
                      </c:pt>
                      <c:pt idx="78">
                        <c:v>384682</c:v>
                      </c:pt>
                      <c:pt idx="79">
                        <c:v>394609</c:v>
                      </c:pt>
                      <c:pt idx="80">
                        <c:v>375025</c:v>
                      </c:pt>
                      <c:pt idx="81">
                        <c:v>379482</c:v>
                      </c:pt>
                      <c:pt idx="82">
                        <c:v>391220</c:v>
                      </c:pt>
                      <c:pt idx="83">
                        <c:v>451821</c:v>
                      </c:pt>
                      <c:pt idx="84">
                        <c:v>355184</c:v>
                      </c:pt>
                      <c:pt idx="85">
                        <c:v>372401</c:v>
                      </c:pt>
                      <c:pt idx="86">
                        <c:v>414149</c:v>
                      </c:pt>
                      <c:pt idx="87">
                        <c:v>392949</c:v>
                      </c:pt>
                      <c:pt idx="88">
                        <c:v>418608</c:v>
                      </c:pt>
                      <c:pt idx="89">
                        <c:v>400975</c:v>
                      </c:pt>
                      <c:pt idx="90">
                        <c:v>396026</c:v>
                      </c:pt>
                      <c:pt idx="91">
                        <c:v>417922</c:v>
                      </c:pt>
                      <c:pt idx="92">
                        <c:v>385609</c:v>
                      </c:pt>
                      <c:pt idx="93">
                        <c:v>399400</c:v>
                      </c:pt>
                      <c:pt idx="94">
                        <c:v>411065</c:v>
                      </c:pt>
                      <c:pt idx="95">
                        <c:v>462102</c:v>
                      </c:pt>
                      <c:pt idx="96">
                        <c:v>375502</c:v>
                      </c:pt>
                      <c:pt idx="97">
                        <c:v>373991</c:v>
                      </c:pt>
                      <c:pt idx="98">
                        <c:v>421747</c:v>
                      </c:pt>
                      <c:pt idx="99">
                        <c:v>408554</c:v>
                      </c:pt>
                      <c:pt idx="100">
                        <c:v>437198</c:v>
                      </c:pt>
                      <c:pt idx="101">
                        <c:v>414798</c:v>
                      </c:pt>
                      <c:pt idx="102">
                        <c:v>422495</c:v>
                      </c:pt>
                      <c:pt idx="103">
                        <c:v>435164</c:v>
                      </c:pt>
                      <c:pt idx="104">
                        <c:v>396363</c:v>
                      </c:pt>
                      <c:pt idx="105">
                        <c:v>415882</c:v>
                      </c:pt>
                      <c:pt idx="106">
                        <c:v>424012</c:v>
                      </c:pt>
                      <c:pt idx="107">
                        <c:v>477212</c:v>
                      </c:pt>
                      <c:pt idx="108">
                        <c:v>383434</c:v>
                      </c:pt>
                      <c:pt idx="109">
                        <c:v>380406</c:v>
                      </c:pt>
                      <c:pt idx="110">
                        <c:v>433007</c:v>
                      </c:pt>
                      <c:pt idx="111">
                        <c:v>431556</c:v>
                      </c:pt>
                      <c:pt idx="112">
                        <c:v>459378</c:v>
                      </c:pt>
                      <c:pt idx="113">
                        <c:v>433415</c:v>
                      </c:pt>
                      <c:pt idx="114">
                        <c:v>443441</c:v>
                      </c:pt>
                      <c:pt idx="115">
                        <c:v>451601</c:v>
                      </c:pt>
                      <c:pt idx="116">
                        <c:v>421566</c:v>
                      </c:pt>
                      <c:pt idx="117">
                        <c:v>438645</c:v>
                      </c:pt>
                      <c:pt idx="118">
                        <c:v>439233</c:v>
                      </c:pt>
                      <c:pt idx="119">
                        <c:v>502006</c:v>
                      </c:pt>
                      <c:pt idx="120">
                        <c:v>398449</c:v>
                      </c:pt>
                      <c:pt idx="121">
                        <c:v>388636</c:v>
                      </c:pt>
                      <c:pt idx="122">
                        <c:v>446444</c:v>
                      </c:pt>
                      <c:pt idx="123">
                        <c:v>439851</c:v>
                      </c:pt>
                      <c:pt idx="124">
                        <c:v>465080</c:v>
                      </c:pt>
                      <c:pt idx="125">
                        <c:v>450026</c:v>
                      </c:pt>
                      <c:pt idx="126">
                        <c:v>459829</c:v>
                      </c:pt>
                      <c:pt idx="127">
                        <c:v>458198</c:v>
                      </c:pt>
                      <c:pt idx="128">
                        <c:v>432820</c:v>
                      </c:pt>
                      <c:pt idx="129">
                        <c:v>446687</c:v>
                      </c:pt>
                      <c:pt idx="130">
                        <c:v>446299</c:v>
                      </c:pt>
                      <c:pt idx="131">
                        <c:v>518606</c:v>
                      </c:pt>
                      <c:pt idx="132">
                        <c:v>401837</c:v>
                      </c:pt>
                      <c:pt idx="133">
                        <c:v>415035</c:v>
                      </c:pt>
                      <c:pt idx="134">
                        <c:v>460884</c:v>
                      </c:pt>
                      <c:pt idx="135">
                        <c:v>451124</c:v>
                      </c:pt>
                      <c:pt idx="136">
                        <c:v>470120</c:v>
                      </c:pt>
                      <c:pt idx="137">
                        <c:v>464762</c:v>
                      </c:pt>
                      <c:pt idx="138">
                        <c:v>462063</c:v>
                      </c:pt>
                      <c:pt idx="139">
                        <c:v>471750</c:v>
                      </c:pt>
                      <c:pt idx="140">
                        <c:v>448575</c:v>
                      </c:pt>
                      <c:pt idx="141">
                        <c:v>453203</c:v>
                      </c:pt>
                      <c:pt idx="142">
                        <c:v>467249</c:v>
                      </c:pt>
                      <c:pt idx="143">
                        <c:v>539575</c:v>
                      </c:pt>
                      <c:pt idx="144">
                        <c:v>422038</c:v>
                      </c:pt>
                      <c:pt idx="145">
                        <c:v>418395</c:v>
                      </c:pt>
                      <c:pt idx="146">
                        <c:v>483159</c:v>
                      </c:pt>
                      <c:pt idx="147">
                        <c:v>465836</c:v>
                      </c:pt>
                      <c:pt idx="148">
                        <c:v>494649</c:v>
                      </c:pt>
                      <c:pt idx="149">
                        <c:v>481747</c:v>
                      </c:pt>
                      <c:pt idx="150">
                        <c:v>475377</c:v>
                      </c:pt>
                      <c:pt idx="151">
                        <c:v>490308</c:v>
                      </c:pt>
                      <c:pt idx="152">
                        <c:v>469678</c:v>
                      </c:pt>
                      <c:pt idx="153">
                        <c:v>475986</c:v>
                      </c:pt>
                      <c:pt idx="154">
                        <c:v>497665</c:v>
                      </c:pt>
                      <c:pt idx="155">
                        <c:v>558025</c:v>
                      </c:pt>
                      <c:pt idx="156">
                        <c:v>444293</c:v>
                      </c:pt>
                      <c:pt idx="157">
                        <c:v>435397</c:v>
                      </c:pt>
                      <c:pt idx="158">
                        <c:v>508418</c:v>
                      </c:pt>
                      <c:pt idx="159">
                        <c:v>480403</c:v>
                      </c:pt>
                      <c:pt idx="160">
                        <c:v>528188</c:v>
                      </c:pt>
                      <c:pt idx="161">
                        <c:v>507213</c:v>
                      </c:pt>
                      <c:pt idx="162">
                        <c:v>505056</c:v>
                      </c:pt>
                      <c:pt idx="163">
                        <c:v>520399</c:v>
                      </c:pt>
                      <c:pt idx="164">
                        <c:v>476887</c:v>
                      </c:pt>
                      <c:pt idx="165">
                        <c:v>503215</c:v>
                      </c:pt>
                      <c:pt idx="166">
                        <c:v>517928</c:v>
                      </c:pt>
                      <c:pt idx="167">
                        <c:v>555732</c:v>
                      </c:pt>
                      <c:pt idx="168">
                        <c:v>455267</c:v>
                      </c:pt>
                      <c:pt idx="169">
                        <c:v>440859</c:v>
                      </c:pt>
                      <c:pt idx="170">
                        <c:v>512142</c:v>
                      </c:pt>
                      <c:pt idx="171">
                        <c:v>505110</c:v>
                      </c:pt>
                      <c:pt idx="172">
                        <c:v>542490</c:v>
                      </c:pt>
                      <c:pt idx="173">
                        <c:v>513685</c:v>
                      </c:pt>
                      <c:pt idx="174">
                        <c:v>527287</c:v>
                      </c:pt>
                      <c:pt idx="175">
                        <c:v>540871</c:v>
                      </c:pt>
                      <c:pt idx="176">
                        <c:v>491987</c:v>
                      </c:pt>
                      <c:pt idx="177">
                        <c:v>521331</c:v>
                      </c:pt>
                      <c:pt idx="178">
                        <c:v>531446</c:v>
                      </c:pt>
                      <c:pt idx="179">
                        <c:v>586647</c:v>
                      </c:pt>
                      <c:pt idx="180">
                        <c:v>480837</c:v>
                      </c:pt>
                      <c:pt idx="181">
                        <c:v>479584</c:v>
                      </c:pt>
                      <c:pt idx="182">
                        <c:v>476288</c:v>
                      </c:pt>
                      <c:pt idx="183">
                        <c:v>408280</c:v>
                      </c:pt>
                      <c:pt idx="184">
                        <c:v>505991</c:v>
                      </c:pt>
                      <c:pt idx="185">
                        <c:v>533784</c:v>
                      </c:pt>
                      <c:pt idx="186">
                        <c:v>549955</c:v>
                      </c:pt>
                      <c:pt idx="187">
                        <c:v>546744</c:v>
                      </c:pt>
                      <c:pt idx="188">
                        <c:v>531870</c:v>
                      </c:pt>
                      <c:pt idx="189">
                        <c:v>554129</c:v>
                      </c:pt>
                      <c:pt idx="190">
                        <c:v>544421</c:v>
                      </c:pt>
                      <c:pt idx="191">
                        <c:v>611417</c:v>
                      </c:pt>
                      <c:pt idx="192">
                        <c:v>516129</c:v>
                      </c:pt>
                      <c:pt idx="193">
                        <c:v>489457</c:v>
                      </c:pt>
                      <c:pt idx="194">
                        <c:v>627660</c:v>
                      </c:pt>
                      <c:pt idx="195">
                        <c:v>623746</c:v>
                      </c:pt>
                      <c:pt idx="196">
                        <c:v>639899</c:v>
                      </c:pt>
                      <c:pt idx="197">
                        <c:v>632181</c:v>
                      </c:pt>
                      <c:pt idx="198">
                        <c:v>630778</c:v>
                      </c:pt>
                      <c:pt idx="199">
                        <c:v>626430</c:v>
                      </c:pt>
                      <c:pt idx="200">
                        <c:v>601868</c:v>
                      </c:pt>
                      <c:pt idx="201">
                        <c:v>629811</c:v>
                      </c:pt>
                      <c:pt idx="202">
                        <c:v>645992</c:v>
                      </c:pt>
                      <c:pt idx="203">
                        <c:v>702263</c:v>
                      </c:pt>
                      <c:pt idx="204">
                        <c:v>583761</c:v>
                      </c:pt>
                      <c:pt idx="205">
                        <c:v>577319</c:v>
                      </c:pt>
                      <c:pt idx="206">
                        <c:v>679465</c:v>
                      </c:pt>
                      <c:pt idx="207">
                        <c:v>679473</c:v>
                      </c:pt>
                      <c:pt idx="208">
                        <c:v>702760</c:v>
                      </c:pt>
                      <c:pt idx="209">
                        <c:v>693577</c:v>
                      </c:pt>
                      <c:pt idx="210">
                        <c:v>685483</c:v>
                      </c:pt>
                      <c:pt idx="211">
                        <c:v>698833</c:v>
                      </c:pt>
                      <c:pt idx="212">
                        <c:v>660765</c:v>
                      </c:pt>
                      <c:pt idx="213">
                        <c:v>683198</c:v>
                      </c:pt>
                      <c:pt idx="214">
                        <c:v>684790</c:v>
                      </c:pt>
                      <c:pt idx="215">
                        <c:v>741521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02-66F2-486C-BD26-9EB7B04FB0B7}"/>
                  </c:ext>
                </c:extLst>
              </c15:ser>
            </c15:filteredLineSeries>
            <c15:filteredLineSeries>
              <c15:ser>
                <c:idx val="1"/>
                <c:order val="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'[Cyclical Analysis and Leading Indicators.xlsx]Retail Sales'!$C$1</c15:sqref>
                        </c15:formulaRef>
                      </c:ext>
                    </c:extLst>
                    <c:strCache>
                      <c:ptCount val="1"/>
                      <c:pt idx="0">
                        <c:v>Vs. 1yr ago</c:v>
                      </c:pt>
                    </c:strCache>
                  </c:strRef>
                </c:tx>
                <c:spPr>
                  <a:ln w="28575" cap="rnd">
                    <a:solidFill>
                      <a:schemeClr val="accent2"/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'[Cyclical Analysis and Leading Indicators.xlsx]Retail Sales'!$A$2:$A$230</c15:sqref>
                        </c15:formulaRef>
                      </c:ext>
                    </c:extLst>
                    <c:numCache>
                      <c:formatCode>mmm\-yy</c:formatCode>
                      <c:ptCount val="229"/>
                      <c:pt idx="0">
                        <c:v>38353</c:v>
                      </c:pt>
                      <c:pt idx="1">
                        <c:v>38384</c:v>
                      </c:pt>
                      <c:pt idx="2">
                        <c:v>38412</c:v>
                      </c:pt>
                      <c:pt idx="3">
                        <c:v>38443</c:v>
                      </c:pt>
                      <c:pt idx="4">
                        <c:v>38473</c:v>
                      </c:pt>
                      <c:pt idx="5">
                        <c:v>38504</c:v>
                      </c:pt>
                      <c:pt idx="6">
                        <c:v>38534</c:v>
                      </c:pt>
                      <c:pt idx="7">
                        <c:v>38565</c:v>
                      </c:pt>
                      <c:pt idx="8">
                        <c:v>38596</c:v>
                      </c:pt>
                      <c:pt idx="9">
                        <c:v>38626</c:v>
                      </c:pt>
                      <c:pt idx="10">
                        <c:v>38657</c:v>
                      </c:pt>
                      <c:pt idx="11">
                        <c:v>38687</c:v>
                      </c:pt>
                      <c:pt idx="12">
                        <c:v>38718</c:v>
                      </c:pt>
                      <c:pt idx="13">
                        <c:v>38749</c:v>
                      </c:pt>
                      <c:pt idx="14">
                        <c:v>38777</c:v>
                      </c:pt>
                      <c:pt idx="15">
                        <c:v>38808</c:v>
                      </c:pt>
                      <c:pt idx="16">
                        <c:v>38838</c:v>
                      </c:pt>
                      <c:pt idx="17">
                        <c:v>38869</c:v>
                      </c:pt>
                      <c:pt idx="18">
                        <c:v>38899</c:v>
                      </c:pt>
                      <c:pt idx="19">
                        <c:v>38930</c:v>
                      </c:pt>
                      <c:pt idx="20">
                        <c:v>38961</c:v>
                      </c:pt>
                      <c:pt idx="21">
                        <c:v>38991</c:v>
                      </c:pt>
                      <c:pt idx="22">
                        <c:v>39022</c:v>
                      </c:pt>
                      <c:pt idx="23">
                        <c:v>39052</c:v>
                      </c:pt>
                      <c:pt idx="24">
                        <c:v>39083</c:v>
                      </c:pt>
                      <c:pt idx="25">
                        <c:v>39114</c:v>
                      </c:pt>
                      <c:pt idx="26">
                        <c:v>39142</c:v>
                      </c:pt>
                      <c:pt idx="27">
                        <c:v>39173</c:v>
                      </c:pt>
                      <c:pt idx="28">
                        <c:v>39203</c:v>
                      </c:pt>
                      <c:pt idx="29">
                        <c:v>39234</c:v>
                      </c:pt>
                      <c:pt idx="30">
                        <c:v>39264</c:v>
                      </c:pt>
                      <c:pt idx="31">
                        <c:v>39295</c:v>
                      </c:pt>
                      <c:pt idx="32">
                        <c:v>39326</c:v>
                      </c:pt>
                      <c:pt idx="33">
                        <c:v>39356</c:v>
                      </c:pt>
                      <c:pt idx="34">
                        <c:v>39387</c:v>
                      </c:pt>
                      <c:pt idx="35">
                        <c:v>39417</c:v>
                      </c:pt>
                      <c:pt idx="36">
                        <c:v>39448</c:v>
                      </c:pt>
                      <c:pt idx="37">
                        <c:v>39479</c:v>
                      </c:pt>
                      <c:pt idx="38">
                        <c:v>39508</c:v>
                      </c:pt>
                      <c:pt idx="39">
                        <c:v>39539</c:v>
                      </c:pt>
                      <c:pt idx="40">
                        <c:v>39569</c:v>
                      </c:pt>
                      <c:pt idx="41">
                        <c:v>39600</c:v>
                      </c:pt>
                      <c:pt idx="42">
                        <c:v>39630</c:v>
                      </c:pt>
                      <c:pt idx="43">
                        <c:v>39661</c:v>
                      </c:pt>
                      <c:pt idx="44">
                        <c:v>39692</c:v>
                      </c:pt>
                      <c:pt idx="45">
                        <c:v>39722</c:v>
                      </c:pt>
                      <c:pt idx="46">
                        <c:v>39753</c:v>
                      </c:pt>
                      <c:pt idx="47">
                        <c:v>39783</c:v>
                      </c:pt>
                      <c:pt idx="48">
                        <c:v>39814</c:v>
                      </c:pt>
                      <c:pt idx="49">
                        <c:v>39845</c:v>
                      </c:pt>
                      <c:pt idx="50">
                        <c:v>39873</c:v>
                      </c:pt>
                      <c:pt idx="51">
                        <c:v>39904</c:v>
                      </c:pt>
                      <c:pt idx="52">
                        <c:v>39934</c:v>
                      </c:pt>
                      <c:pt idx="53">
                        <c:v>39965</c:v>
                      </c:pt>
                      <c:pt idx="54">
                        <c:v>39995</c:v>
                      </c:pt>
                      <c:pt idx="55">
                        <c:v>40026</c:v>
                      </c:pt>
                      <c:pt idx="56">
                        <c:v>40057</c:v>
                      </c:pt>
                      <c:pt idx="57">
                        <c:v>40087</c:v>
                      </c:pt>
                      <c:pt idx="58">
                        <c:v>40118</c:v>
                      </c:pt>
                      <c:pt idx="59">
                        <c:v>40148</c:v>
                      </c:pt>
                      <c:pt idx="60">
                        <c:v>40179</c:v>
                      </c:pt>
                      <c:pt idx="61">
                        <c:v>40210</c:v>
                      </c:pt>
                      <c:pt idx="62">
                        <c:v>40238</c:v>
                      </c:pt>
                      <c:pt idx="63">
                        <c:v>40269</c:v>
                      </c:pt>
                      <c:pt idx="64">
                        <c:v>40299</c:v>
                      </c:pt>
                      <c:pt idx="65">
                        <c:v>40330</c:v>
                      </c:pt>
                      <c:pt idx="66">
                        <c:v>40360</c:v>
                      </c:pt>
                      <c:pt idx="67">
                        <c:v>40391</c:v>
                      </c:pt>
                      <c:pt idx="68">
                        <c:v>40422</c:v>
                      </c:pt>
                      <c:pt idx="69">
                        <c:v>40452</c:v>
                      </c:pt>
                      <c:pt idx="70">
                        <c:v>40483</c:v>
                      </c:pt>
                      <c:pt idx="71">
                        <c:v>40513</c:v>
                      </c:pt>
                      <c:pt idx="72">
                        <c:v>40544</c:v>
                      </c:pt>
                      <c:pt idx="73">
                        <c:v>40575</c:v>
                      </c:pt>
                      <c:pt idx="74">
                        <c:v>40603</c:v>
                      </c:pt>
                      <c:pt idx="75">
                        <c:v>40634</c:v>
                      </c:pt>
                      <c:pt idx="76">
                        <c:v>40664</c:v>
                      </c:pt>
                      <c:pt idx="77">
                        <c:v>40695</c:v>
                      </c:pt>
                      <c:pt idx="78">
                        <c:v>40725</c:v>
                      </c:pt>
                      <c:pt idx="79">
                        <c:v>40756</c:v>
                      </c:pt>
                      <c:pt idx="80">
                        <c:v>40787</c:v>
                      </c:pt>
                      <c:pt idx="81">
                        <c:v>40817</c:v>
                      </c:pt>
                      <c:pt idx="82">
                        <c:v>40848</c:v>
                      </c:pt>
                      <c:pt idx="83">
                        <c:v>40878</c:v>
                      </c:pt>
                      <c:pt idx="84">
                        <c:v>40909</c:v>
                      </c:pt>
                      <c:pt idx="85">
                        <c:v>40940</c:v>
                      </c:pt>
                      <c:pt idx="86">
                        <c:v>40969</c:v>
                      </c:pt>
                      <c:pt idx="87">
                        <c:v>41000</c:v>
                      </c:pt>
                      <c:pt idx="88">
                        <c:v>41030</c:v>
                      </c:pt>
                      <c:pt idx="89">
                        <c:v>41061</c:v>
                      </c:pt>
                      <c:pt idx="90">
                        <c:v>41091</c:v>
                      </c:pt>
                      <c:pt idx="91">
                        <c:v>41122</c:v>
                      </c:pt>
                      <c:pt idx="92">
                        <c:v>41153</c:v>
                      </c:pt>
                      <c:pt idx="93">
                        <c:v>41183</c:v>
                      </c:pt>
                      <c:pt idx="94">
                        <c:v>41214</c:v>
                      </c:pt>
                      <c:pt idx="95">
                        <c:v>41244</c:v>
                      </c:pt>
                      <c:pt idx="96">
                        <c:v>41275</c:v>
                      </c:pt>
                      <c:pt idx="97">
                        <c:v>41306</c:v>
                      </c:pt>
                      <c:pt idx="98">
                        <c:v>41334</c:v>
                      </c:pt>
                      <c:pt idx="99">
                        <c:v>41365</c:v>
                      </c:pt>
                      <c:pt idx="100">
                        <c:v>41395</c:v>
                      </c:pt>
                      <c:pt idx="101">
                        <c:v>41426</c:v>
                      </c:pt>
                      <c:pt idx="102">
                        <c:v>41456</c:v>
                      </c:pt>
                      <c:pt idx="103">
                        <c:v>41487</c:v>
                      </c:pt>
                      <c:pt idx="104">
                        <c:v>41518</c:v>
                      </c:pt>
                      <c:pt idx="105">
                        <c:v>41548</c:v>
                      </c:pt>
                      <c:pt idx="106">
                        <c:v>41579</c:v>
                      </c:pt>
                      <c:pt idx="107">
                        <c:v>41609</c:v>
                      </c:pt>
                      <c:pt idx="108">
                        <c:v>41640</c:v>
                      </c:pt>
                      <c:pt idx="109">
                        <c:v>41671</c:v>
                      </c:pt>
                      <c:pt idx="110">
                        <c:v>41699</c:v>
                      </c:pt>
                      <c:pt idx="111">
                        <c:v>41730</c:v>
                      </c:pt>
                      <c:pt idx="112">
                        <c:v>41760</c:v>
                      </c:pt>
                      <c:pt idx="113">
                        <c:v>41791</c:v>
                      </c:pt>
                      <c:pt idx="114">
                        <c:v>41821</c:v>
                      </c:pt>
                      <c:pt idx="115">
                        <c:v>41852</c:v>
                      </c:pt>
                      <c:pt idx="116">
                        <c:v>41883</c:v>
                      </c:pt>
                      <c:pt idx="117">
                        <c:v>41913</c:v>
                      </c:pt>
                      <c:pt idx="118">
                        <c:v>41944</c:v>
                      </c:pt>
                      <c:pt idx="119">
                        <c:v>41974</c:v>
                      </c:pt>
                      <c:pt idx="120">
                        <c:v>42005</c:v>
                      </c:pt>
                      <c:pt idx="121">
                        <c:v>42036</c:v>
                      </c:pt>
                      <c:pt idx="122">
                        <c:v>42064</c:v>
                      </c:pt>
                      <c:pt idx="123">
                        <c:v>42095</c:v>
                      </c:pt>
                      <c:pt idx="124">
                        <c:v>42125</c:v>
                      </c:pt>
                      <c:pt idx="125">
                        <c:v>42156</c:v>
                      </c:pt>
                      <c:pt idx="126">
                        <c:v>42186</c:v>
                      </c:pt>
                      <c:pt idx="127">
                        <c:v>42217</c:v>
                      </c:pt>
                      <c:pt idx="128">
                        <c:v>42248</c:v>
                      </c:pt>
                      <c:pt idx="129">
                        <c:v>42278</c:v>
                      </c:pt>
                      <c:pt idx="130">
                        <c:v>42309</c:v>
                      </c:pt>
                      <c:pt idx="131">
                        <c:v>42339</c:v>
                      </c:pt>
                      <c:pt idx="132">
                        <c:v>42370</c:v>
                      </c:pt>
                      <c:pt idx="133">
                        <c:v>42401</c:v>
                      </c:pt>
                      <c:pt idx="134">
                        <c:v>42430</c:v>
                      </c:pt>
                      <c:pt idx="135">
                        <c:v>42461</c:v>
                      </c:pt>
                      <c:pt idx="136">
                        <c:v>42491</c:v>
                      </c:pt>
                      <c:pt idx="137">
                        <c:v>42522</c:v>
                      </c:pt>
                      <c:pt idx="138">
                        <c:v>42552</c:v>
                      </c:pt>
                      <c:pt idx="139">
                        <c:v>42583</c:v>
                      </c:pt>
                      <c:pt idx="140">
                        <c:v>42614</c:v>
                      </c:pt>
                      <c:pt idx="141">
                        <c:v>42644</c:v>
                      </c:pt>
                      <c:pt idx="142">
                        <c:v>42675</c:v>
                      </c:pt>
                      <c:pt idx="143">
                        <c:v>42705</c:v>
                      </c:pt>
                      <c:pt idx="144">
                        <c:v>42736</c:v>
                      </c:pt>
                      <c:pt idx="145">
                        <c:v>42767</c:v>
                      </c:pt>
                      <c:pt idx="146">
                        <c:v>42795</c:v>
                      </c:pt>
                      <c:pt idx="147">
                        <c:v>42826</c:v>
                      </c:pt>
                      <c:pt idx="148">
                        <c:v>42856</c:v>
                      </c:pt>
                      <c:pt idx="149">
                        <c:v>42887</c:v>
                      </c:pt>
                      <c:pt idx="150">
                        <c:v>42917</c:v>
                      </c:pt>
                      <c:pt idx="151">
                        <c:v>42948</c:v>
                      </c:pt>
                      <c:pt idx="152">
                        <c:v>42979</c:v>
                      </c:pt>
                      <c:pt idx="153">
                        <c:v>43009</c:v>
                      </c:pt>
                      <c:pt idx="154">
                        <c:v>43040</c:v>
                      </c:pt>
                      <c:pt idx="155">
                        <c:v>43070</c:v>
                      </c:pt>
                      <c:pt idx="156">
                        <c:v>43101</c:v>
                      </c:pt>
                      <c:pt idx="157">
                        <c:v>43132</c:v>
                      </c:pt>
                      <c:pt idx="158">
                        <c:v>43160</c:v>
                      </c:pt>
                      <c:pt idx="159">
                        <c:v>43191</c:v>
                      </c:pt>
                      <c:pt idx="160">
                        <c:v>43221</c:v>
                      </c:pt>
                      <c:pt idx="161">
                        <c:v>43252</c:v>
                      </c:pt>
                      <c:pt idx="162">
                        <c:v>43282</c:v>
                      </c:pt>
                      <c:pt idx="163">
                        <c:v>43313</c:v>
                      </c:pt>
                      <c:pt idx="164">
                        <c:v>43344</c:v>
                      </c:pt>
                      <c:pt idx="165">
                        <c:v>43374</c:v>
                      </c:pt>
                      <c:pt idx="166">
                        <c:v>43405</c:v>
                      </c:pt>
                      <c:pt idx="167">
                        <c:v>43435</c:v>
                      </c:pt>
                      <c:pt idx="168">
                        <c:v>43466</c:v>
                      </c:pt>
                      <c:pt idx="169">
                        <c:v>43497</c:v>
                      </c:pt>
                      <c:pt idx="170">
                        <c:v>43525</c:v>
                      </c:pt>
                      <c:pt idx="171">
                        <c:v>43556</c:v>
                      </c:pt>
                      <c:pt idx="172">
                        <c:v>43586</c:v>
                      </c:pt>
                      <c:pt idx="173">
                        <c:v>43617</c:v>
                      </c:pt>
                      <c:pt idx="174">
                        <c:v>43647</c:v>
                      </c:pt>
                      <c:pt idx="175">
                        <c:v>43678</c:v>
                      </c:pt>
                      <c:pt idx="176">
                        <c:v>43709</c:v>
                      </c:pt>
                      <c:pt idx="177">
                        <c:v>43739</c:v>
                      </c:pt>
                      <c:pt idx="178">
                        <c:v>43770</c:v>
                      </c:pt>
                      <c:pt idx="179">
                        <c:v>43800</c:v>
                      </c:pt>
                      <c:pt idx="180">
                        <c:v>43831</c:v>
                      </c:pt>
                      <c:pt idx="181">
                        <c:v>43862</c:v>
                      </c:pt>
                      <c:pt idx="182">
                        <c:v>43891</c:v>
                      </c:pt>
                      <c:pt idx="183">
                        <c:v>43922</c:v>
                      </c:pt>
                      <c:pt idx="184">
                        <c:v>43952</c:v>
                      </c:pt>
                      <c:pt idx="185">
                        <c:v>43983</c:v>
                      </c:pt>
                      <c:pt idx="186">
                        <c:v>44013</c:v>
                      </c:pt>
                      <c:pt idx="187">
                        <c:v>44044</c:v>
                      </c:pt>
                      <c:pt idx="188">
                        <c:v>44075</c:v>
                      </c:pt>
                      <c:pt idx="189">
                        <c:v>44105</c:v>
                      </c:pt>
                      <c:pt idx="190">
                        <c:v>44136</c:v>
                      </c:pt>
                      <c:pt idx="191">
                        <c:v>44166</c:v>
                      </c:pt>
                      <c:pt idx="192">
                        <c:v>44197</c:v>
                      </c:pt>
                      <c:pt idx="193">
                        <c:v>44228</c:v>
                      </c:pt>
                      <c:pt idx="194">
                        <c:v>44256</c:v>
                      </c:pt>
                      <c:pt idx="195">
                        <c:v>44287</c:v>
                      </c:pt>
                      <c:pt idx="196">
                        <c:v>44317</c:v>
                      </c:pt>
                      <c:pt idx="197">
                        <c:v>44348</c:v>
                      </c:pt>
                      <c:pt idx="198">
                        <c:v>44378</c:v>
                      </c:pt>
                      <c:pt idx="199">
                        <c:v>44409</c:v>
                      </c:pt>
                      <c:pt idx="200">
                        <c:v>44440</c:v>
                      </c:pt>
                      <c:pt idx="201">
                        <c:v>44470</c:v>
                      </c:pt>
                      <c:pt idx="202">
                        <c:v>44501</c:v>
                      </c:pt>
                      <c:pt idx="203">
                        <c:v>44531</c:v>
                      </c:pt>
                      <c:pt idx="204">
                        <c:v>44562</c:v>
                      </c:pt>
                      <c:pt idx="205">
                        <c:v>44593</c:v>
                      </c:pt>
                      <c:pt idx="206">
                        <c:v>44621</c:v>
                      </c:pt>
                      <c:pt idx="207">
                        <c:v>44652</c:v>
                      </c:pt>
                      <c:pt idx="208">
                        <c:v>44682</c:v>
                      </c:pt>
                      <c:pt idx="209">
                        <c:v>44713</c:v>
                      </c:pt>
                      <c:pt idx="210">
                        <c:v>44743</c:v>
                      </c:pt>
                      <c:pt idx="211">
                        <c:v>44774</c:v>
                      </c:pt>
                      <c:pt idx="212">
                        <c:v>44805</c:v>
                      </c:pt>
                      <c:pt idx="213">
                        <c:v>44835</c:v>
                      </c:pt>
                      <c:pt idx="214">
                        <c:v>44866</c:v>
                      </c:pt>
                      <c:pt idx="215">
                        <c:v>44896</c:v>
                      </c:pt>
                      <c:pt idx="216">
                        <c:v>44927</c:v>
                      </c:pt>
                      <c:pt idx="217">
                        <c:v>44958</c:v>
                      </c:pt>
                      <c:pt idx="218">
                        <c:v>44986</c:v>
                      </c:pt>
                      <c:pt idx="219">
                        <c:v>45017</c:v>
                      </c:pt>
                      <c:pt idx="220">
                        <c:v>45047</c:v>
                      </c:pt>
                      <c:pt idx="221">
                        <c:v>45078</c:v>
                      </c:pt>
                      <c:pt idx="222">
                        <c:v>45108</c:v>
                      </c:pt>
                      <c:pt idx="223">
                        <c:v>45139</c:v>
                      </c:pt>
                      <c:pt idx="224">
                        <c:v>45170</c:v>
                      </c:pt>
                      <c:pt idx="225">
                        <c:v>45200</c:v>
                      </c:pt>
                      <c:pt idx="226">
                        <c:v>45231</c:v>
                      </c:pt>
                      <c:pt idx="227">
                        <c:v>45261</c:v>
                      </c:pt>
                      <c:pt idx="228">
                        <c:v>45292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'[Cyclical Analysis and Leading Indicators.xlsx]Retail Sales'!$C$2:$C$217</c15:sqref>
                        </c15:formulaRef>
                      </c:ext>
                    </c:extLst>
                    <c:numCache>
                      <c:formatCode>General</c:formatCode>
                      <c:ptCount val="216"/>
                      <c:pt idx="12" formatCode="0.0">
                        <c:v>8.622012473530404</c:v>
                      </c:pt>
                      <c:pt idx="13" formatCode="0.0">
                        <c:v>6.4355965864801163</c:v>
                      </c:pt>
                      <c:pt idx="14" formatCode="0.0">
                        <c:v>6.7382003355536568</c:v>
                      </c:pt>
                      <c:pt idx="15" formatCode="0.0">
                        <c:v>4.7775539877008129</c:v>
                      </c:pt>
                      <c:pt idx="16" formatCode="0.0">
                        <c:v>8.1691511171340068</c:v>
                      </c:pt>
                      <c:pt idx="17" formatCode="0.0">
                        <c:v>4.4650871219136974</c:v>
                      </c:pt>
                      <c:pt idx="18" formatCode="0.0">
                        <c:v>2.9491767260613813</c:v>
                      </c:pt>
                      <c:pt idx="19" formatCode="0.0">
                        <c:v>5.6491266541280396</c:v>
                      </c:pt>
                      <c:pt idx="20" formatCode="0.0">
                        <c:v>3.8780157760982377</c:v>
                      </c:pt>
                      <c:pt idx="21" formatCode="0.0">
                        <c:v>3.7669500853826179</c:v>
                      </c:pt>
                      <c:pt idx="22" formatCode="0.0">
                        <c:v>3.8191030779701975</c:v>
                      </c:pt>
                      <c:pt idx="23" formatCode="0.0">
                        <c:v>3.052947673615904</c:v>
                      </c:pt>
                      <c:pt idx="24" formatCode="0.0">
                        <c:v>3.243173670364726</c:v>
                      </c:pt>
                      <c:pt idx="25" formatCode="0.0">
                        <c:v>2.9011211554811069</c:v>
                      </c:pt>
                      <c:pt idx="26" formatCode="0.0">
                        <c:v>3.3561422458445236</c:v>
                      </c:pt>
                      <c:pt idx="27" formatCode="0.0">
                        <c:v>1.9529839308209347</c:v>
                      </c:pt>
                      <c:pt idx="28" formatCode="0.0">
                        <c:v>4.8056537102473555</c:v>
                      </c:pt>
                      <c:pt idx="29" formatCode="0.0">
                        <c:v>2.7342034559415112</c:v>
                      </c:pt>
                      <c:pt idx="30" formatCode="0.0">
                        <c:v>2.8025720383321016</c:v>
                      </c:pt>
                      <c:pt idx="31" formatCode="0.0">
                        <c:v>3.2520390106307957</c:v>
                      </c:pt>
                      <c:pt idx="32" formatCode="0.0">
                        <c:v>2.2304124038889199</c:v>
                      </c:pt>
                      <c:pt idx="33" formatCode="0.0">
                        <c:v>5.7010401495430045</c:v>
                      </c:pt>
                      <c:pt idx="34" formatCode="0.0">
                        <c:v>5.8482383001613698</c:v>
                      </c:pt>
                      <c:pt idx="35" formatCode="0.0">
                        <c:v>1.9344914124945376</c:v>
                      </c:pt>
                      <c:pt idx="36" formatCode="0.0">
                        <c:v>4.1845431574722483</c:v>
                      </c:pt>
                      <c:pt idx="37" formatCode="0.0">
                        <c:v>6.4150487990543468</c:v>
                      </c:pt>
                      <c:pt idx="38" formatCode="0.0">
                        <c:v>-0.33008857599521946</c:v>
                      </c:pt>
                      <c:pt idx="39" formatCode="0.0">
                        <c:v>2.8965094063341041</c:v>
                      </c:pt>
                      <c:pt idx="40" formatCode="0.0">
                        <c:v>1.6459265616379497</c:v>
                      </c:pt>
                      <c:pt idx="41" formatCode="0.0">
                        <c:v>0.4959656328739328</c:v>
                      </c:pt>
                      <c:pt idx="42" formatCode="0.0">
                        <c:v>3.0540829425761444</c:v>
                      </c:pt>
                      <c:pt idx="43" formatCode="0.0">
                        <c:v>-1.328295740381833</c:v>
                      </c:pt>
                      <c:pt idx="44" formatCode="0.0">
                        <c:v>-0.95893042809998974</c:v>
                      </c:pt>
                      <c:pt idx="45" formatCode="0.0">
                        <c:v>-5.1084813158258697</c:v>
                      </c:pt>
                      <c:pt idx="46" formatCode="0.0">
                        <c:v>-11.184959317314352</c:v>
                      </c:pt>
                      <c:pt idx="47" formatCode="0.0">
                        <c:v>-9.820055999267737</c:v>
                      </c:pt>
                      <c:pt idx="48" formatCode="0.0">
                        <c:v>-9.4709008606726002</c:v>
                      </c:pt>
                      <c:pt idx="49" formatCode="0.0">
                        <c:v>-12.934546501382698</c:v>
                      </c:pt>
                      <c:pt idx="50" formatCode="0.0">
                        <c:v>-11.901358783825458</c:v>
                      </c:pt>
                      <c:pt idx="51" formatCode="0.0">
                        <c:v>-10.589287650439118</c:v>
                      </c:pt>
                      <c:pt idx="52" formatCode="0.0">
                        <c:v>-12.621495843761622</c:v>
                      </c:pt>
                      <c:pt idx="53" formatCode="0.0">
                        <c:v>-9.0096088051211751</c:v>
                      </c:pt>
                      <c:pt idx="54" formatCode="0.0">
                        <c:v>-9.2917863267018674</c:v>
                      </c:pt>
                      <c:pt idx="55" formatCode="0.0">
                        <c:v>-7.6972904075097546</c:v>
                      </c:pt>
                      <c:pt idx="56" formatCode="0.0">
                        <c:v>-7.3874171996508267</c:v>
                      </c:pt>
                      <c:pt idx="57" formatCode="0.0">
                        <c:v>-3.2119755207276341</c:v>
                      </c:pt>
                      <c:pt idx="58" formatCode="0.0">
                        <c:v>1.1378503628425278</c:v>
                      </c:pt>
                      <c:pt idx="59" formatCode="0.0">
                        <c:v>4.175819027889105</c:v>
                      </c:pt>
                      <c:pt idx="60" formatCode="0.0">
                        <c:v>1.4085006512179774</c:v>
                      </c:pt>
                      <c:pt idx="61" formatCode="0.0">
                        <c:v>3.8452032650661891</c:v>
                      </c:pt>
                      <c:pt idx="62" formatCode="0.0">
                        <c:v>9.787048818053961</c:v>
                      </c:pt>
                      <c:pt idx="63" formatCode="0.0">
                        <c:v>8.0274909505417611</c:v>
                      </c:pt>
                      <c:pt idx="64" formatCode="0.0">
                        <c:v>5.1410872866148196</c:v>
                      </c:pt>
                      <c:pt idx="65" formatCode="0.0">
                        <c:v>4.1227624453768215</c:v>
                      </c:pt>
                      <c:pt idx="66" formatCode="0.0">
                        <c:v>3.9842445937754007</c:v>
                      </c:pt>
                      <c:pt idx="67" formatCode="0.0">
                        <c:v>2.6132453479422253</c:v>
                      </c:pt>
                      <c:pt idx="68" formatCode="0.0">
                        <c:v>6.5773180633674713</c:v>
                      </c:pt>
                      <c:pt idx="69" formatCode="0.0">
                        <c:v>4.9020997607867542</c:v>
                      </c:pt>
                      <c:pt idx="70" formatCode="0.0">
                        <c:v>7.7984341251108731</c:v>
                      </c:pt>
                      <c:pt idx="71" formatCode="0.0">
                        <c:v>6.5908699138854843</c:v>
                      </c:pt>
                      <c:pt idx="72" formatCode="0.0">
                        <c:v>6.6855927542544009</c:v>
                      </c:pt>
                      <c:pt idx="73" formatCode="0.0">
                        <c:v>8.4872557690761425</c:v>
                      </c:pt>
                      <c:pt idx="74" formatCode="0.0">
                        <c:v>7.3220231840500816</c:v>
                      </c:pt>
                      <c:pt idx="75" formatCode="0.0">
                        <c:v>6.8593141808364777</c:v>
                      </c:pt>
                      <c:pt idx="76" formatCode="0.0">
                        <c:v>7.2192666949303117</c:v>
                      </c:pt>
                      <c:pt idx="77" formatCode="0.0">
                        <c:v>8.3925444222596468</c:v>
                      </c:pt>
                      <c:pt idx="78" formatCode="0.0">
                        <c:v>6.2836555331146968</c:v>
                      </c:pt>
                      <c:pt idx="79" formatCode="0.0">
                        <c:v>8.8195308126532268</c:v>
                      </c:pt>
                      <c:pt idx="80" formatCode="0.0">
                        <c:v>8.3890415868253854</c:v>
                      </c:pt>
                      <c:pt idx="81" formatCode="0.0">
                        <c:v>6.8334417202266877</c:v>
                      </c:pt>
                      <c:pt idx="82" formatCode="0.0">
                        <c:v>6.9409667931377612</c:v>
                      </c:pt>
                      <c:pt idx="83" formatCode="0.0">
                        <c:v>5.8964569226766912</c:v>
                      </c:pt>
                      <c:pt idx="84" formatCode="0.0">
                        <c:v>5.8396183404005484</c:v>
                      </c:pt>
                      <c:pt idx="85" formatCode="0.0">
                        <c:v>10.401880740200525</c:v>
                      </c:pt>
                      <c:pt idx="86" formatCode="0.0">
                        <c:v>6.990916794114014</c:v>
                      </c:pt>
                      <c:pt idx="87" formatCode="0.0">
                        <c:v>3.1971636793382032</c:v>
                      </c:pt>
                      <c:pt idx="88" formatCode="0.0">
                        <c:v>6.78802752047838</c:v>
                      </c:pt>
                      <c:pt idx="89" formatCode="0.0">
                        <c:v>3.1579624388988918</c:v>
                      </c:pt>
                      <c:pt idx="90" formatCode="0.0">
                        <c:v>2.9489292454546927</c:v>
                      </c:pt>
                      <c:pt idx="91" formatCode="0.0">
                        <c:v>5.9078733632532447</c:v>
                      </c:pt>
                      <c:pt idx="92" formatCode="0.0">
                        <c:v>2.8222118525431625</c:v>
                      </c:pt>
                      <c:pt idx="93" formatCode="0.0">
                        <c:v>5.248733800285649</c:v>
                      </c:pt>
                      <c:pt idx="94" formatCode="0.0">
                        <c:v>5.0725934256939667</c:v>
                      </c:pt>
                      <c:pt idx="95" formatCode="0.0">
                        <c:v>2.2754586440205173</c:v>
                      </c:pt>
                      <c:pt idx="96" formatCode="0.0">
                        <c:v>5.7204153340240538</c:v>
                      </c:pt>
                      <c:pt idx="97" formatCode="0.0">
                        <c:v>0.42695911128059549</c:v>
                      </c:pt>
                      <c:pt idx="98" formatCode="0.0">
                        <c:v>1.8346054197885309</c:v>
                      </c:pt>
                      <c:pt idx="99" formatCode="0.0">
                        <c:v>3.9712532669633873</c:v>
                      </c:pt>
                      <c:pt idx="100" formatCode="0.0">
                        <c:v>4.440908917173104</c:v>
                      </c:pt>
                      <c:pt idx="101" formatCode="0.0">
                        <c:v>3.4473470914645503</c:v>
                      </c:pt>
                      <c:pt idx="102" formatCode="0.0">
                        <c:v>6.6836520834490756</c:v>
                      </c:pt>
                      <c:pt idx="103" formatCode="0.0">
                        <c:v>4.1256502409540587</c:v>
                      </c:pt>
                      <c:pt idx="104" formatCode="0.0">
                        <c:v>2.788835322827012</c:v>
                      </c:pt>
                      <c:pt idx="105" formatCode="0.0">
                        <c:v>4.1266900350525759</c:v>
                      </c:pt>
                      <c:pt idx="106" formatCode="0.0">
                        <c:v>3.1496235388563889</c:v>
                      </c:pt>
                      <c:pt idx="107" formatCode="0.0">
                        <c:v>3.2698408576461446</c:v>
                      </c:pt>
                      <c:pt idx="108" formatCode="0.0">
                        <c:v>2.112372237697798</c:v>
                      </c:pt>
                      <c:pt idx="109" formatCode="0.0">
                        <c:v>1.7152819185488397</c:v>
                      </c:pt>
                      <c:pt idx="110" formatCode="0.0">
                        <c:v>2.6698470884203118</c:v>
                      </c:pt>
                      <c:pt idx="111" formatCode="0.0">
                        <c:v>5.6301003049780434</c:v>
                      </c:pt>
                      <c:pt idx="112" formatCode="0.0">
                        <c:v>5.0732162544201884</c:v>
                      </c:pt>
                      <c:pt idx="113" formatCode="0.0">
                        <c:v>4.4882087184605552</c:v>
                      </c:pt>
                      <c:pt idx="114" formatCode="0.0">
                        <c:v>4.9576918070036271</c:v>
                      </c:pt>
                      <c:pt idx="115" formatCode="0.0">
                        <c:v>3.7771966431046735</c:v>
                      </c:pt>
                      <c:pt idx="116" formatCode="0.0">
                        <c:v>6.3585652545772575</c:v>
                      </c:pt>
                      <c:pt idx="117" formatCode="0.0">
                        <c:v>5.4734275587786811</c:v>
                      </c:pt>
                      <c:pt idx="118" formatCode="0.0">
                        <c:v>3.5897568936728277</c:v>
                      </c:pt>
                      <c:pt idx="119" formatCode="0.0">
                        <c:v>5.195594410869802</c:v>
                      </c:pt>
                      <c:pt idx="120" formatCode="0.0">
                        <c:v>3.9159281649514526</c:v>
                      </c:pt>
                      <c:pt idx="121" formatCode="0.0">
                        <c:v>2.1634779682760126</c:v>
                      </c:pt>
                      <c:pt idx="122" formatCode="0.0">
                        <c:v>3.1031830894188772</c:v>
                      </c:pt>
                      <c:pt idx="123" formatCode="0.0">
                        <c:v>1.9221143953507749</c:v>
                      </c:pt>
                      <c:pt idx="124" formatCode="0.0">
                        <c:v>1.2412435945996521</c:v>
                      </c:pt>
                      <c:pt idx="125" formatCode="0.0">
                        <c:v>3.83258539736741</c:v>
                      </c:pt>
                      <c:pt idx="126" formatCode="0.0">
                        <c:v>3.6956438398794802</c:v>
                      </c:pt>
                      <c:pt idx="127" formatCode="0.0">
                        <c:v>1.4608027883020753</c:v>
                      </c:pt>
                      <c:pt idx="128" formatCode="0.0">
                        <c:v>2.6695701266231282</c:v>
                      </c:pt>
                      <c:pt idx="129" formatCode="0.0">
                        <c:v>1.8333732289208768</c:v>
                      </c:pt>
                      <c:pt idx="130" formatCode="0.0">
                        <c:v>1.6087133708077488</c:v>
                      </c:pt>
                      <c:pt idx="131" formatCode="0.0">
                        <c:v>3.3067333856567416</c:v>
                      </c:pt>
                      <c:pt idx="132" formatCode="0.0">
                        <c:v>0.8502970267211083</c:v>
                      </c:pt>
                      <c:pt idx="133" formatCode="0.0">
                        <c:v>6.7927315019709908</c:v>
                      </c:pt>
                      <c:pt idx="134" formatCode="0.0">
                        <c:v>3.2344482174696054</c:v>
                      </c:pt>
                      <c:pt idx="135" formatCode="0.0">
                        <c:v>2.5629133502026917</c:v>
                      </c:pt>
                      <c:pt idx="136" formatCode="0.0">
                        <c:v>1.0836845273931317</c:v>
                      </c:pt>
                      <c:pt idx="137" formatCode="0.0">
                        <c:v>3.2744774746348071</c:v>
                      </c:pt>
                      <c:pt idx="138" formatCode="0.0">
                        <c:v>0.4858327769671007</c:v>
                      </c:pt>
                      <c:pt idx="139" formatCode="0.0">
                        <c:v>2.9576733202676593</c:v>
                      </c:pt>
                      <c:pt idx="140" formatCode="0.0">
                        <c:v>3.640081327110579</c:v>
                      </c:pt>
                      <c:pt idx="141" formatCode="0.0">
                        <c:v>1.4587395648406982</c:v>
                      </c:pt>
                      <c:pt idx="142" formatCode="0.0">
                        <c:v>4.6941624337047472</c:v>
                      </c:pt>
                      <c:pt idx="143" formatCode="0.0">
                        <c:v>4.0433392594763689</c:v>
                      </c:pt>
                      <c:pt idx="144" formatCode="0.0">
                        <c:v>5.027162755047442</c:v>
                      </c:pt>
                      <c:pt idx="145" formatCode="0.0">
                        <c:v>0.80957027720553754</c:v>
                      </c:pt>
                      <c:pt idx="146" formatCode="0.0">
                        <c:v>4.83310334053688</c:v>
                      </c:pt>
                      <c:pt idx="147" formatCode="0.0">
                        <c:v>3.2611876113884506</c:v>
                      </c:pt>
                      <c:pt idx="148" formatCode="0.0">
                        <c:v>5.2176040159959172</c:v>
                      </c:pt>
                      <c:pt idx="149" formatCode="0.0">
                        <c:v>3.6545586773445393</c:v>
                      </c:pt>
                      <c:pt idx="150" formatCode="0.0">
                        <c:v>2.88142526019179</c:v>
                      </c:pt>
                      <c:pt idx="151" formatCode="0.0">
                        <c:v>3.9338632750397551</c:v>
                      </c:pt>
                      <c:pt idx="152" formatCode="0.0">
                        <c:v>4.7044529900239525</c:v>
                      </c:pt>
                      <c:pt idx="153" formatCode="0.0">
                        <c:v>5.027107057985063</c:v>
                      </c:pt>
                      <c:pt idx="154" formatCode="0.0">
                        <c:v>6.5095912457811664</c:v>
                      </c:pt>
                      <c:pt idx="155" formatCode="0.0">
                        <c:v>3.4193578279201375</c:v>
                      </c:pt>
                      <c:pt idx="156" formatCode="0.0">
                        <c:v>5.2732218425828989</c:v>
                      </c:pt>
                      <c:pt idx="157" formatCode="0.0">
                        <c:v>4.0636240872859304</c:v>
                      </c:pt>
                      <c:pt idx="158" formatCode="0.0">
                        <c:v>5.2278856442703017</c:v>
                      </c:pt>
                      <c:pt idx="159" formatCode="0.0">
                        <c:v>3.127066177796479</c:v>
                      </c:pt>
                      <c:pt idx="160" formatCode="0.0">
                        <c:v>6.780363449638017</c:v>
                      </c:pt>
                      <c:pt idx="161" formatCode="0.0">
                        <c:v>5.2861771842896701</c:v>
                      </c:pt>
                      <c:pt idx="162" formatCode="0.0">
                        <c:v>6.2432553531197357</c:v>
                      </c:pt>
                      <c:pt idx="163" formatCode="0.0">
                        <c:v>6.1371627629979599</c:v>
                      </c:pt>
                      <c:pt idx="164" formatCode="0.0">
                        <c:v>1.534881344240091</c:v>
                      </c:pt>
                      <c:pt idx="165" formatCode="0.0">
                        <c:v>5.7205464026252884</c:v>
                      </c:pt>
                      <c:pt idx="166" formatCode="0.0">
                        <c:v>4.0716144394321532</c:v>
                      </c:pt>
                      <c:pt idx="167" formatCode="0.0">
                        <c:v>-0.41091348953899853</c:v>
                      </c:pt>
                      <c:pt idx="168" formatCode="0.0">
                        <c:v>2.4699916496546166</c:v>
                      </c:pt>
                      <c:pt idx="169" formatCode="0.0">
                        <c:v>1.2544872840189498</c:v>
                      </c:pt>
                      <c:pt idx="170" formatCode="0.0">
                        <c:v>0.73246816595793973</c:v>
                      </c:pt>
                      <c:pt idx="171" formatCode="0.0">
                        <c:v>5.1429737116545908</c:v>
                      </c:pt>
                      <c:pt idx="172" formatCode="0.0">
                        <c:v>2.7077479988186042</c:v>
                      </c:pt>
                      <c:pt idx="173" formatCode="0.0">
                        <c:v>1.2759925317371597</c:v>
                      </c:pt>
                      <c:pt idx="174" formatCode="0.0">
                        <c:v>4.401690109611593</c:v>
                      </c:pt>
                      <c:pt idx="175" formatCode="0.0">
                        <c:v>3.9339045616920885</c:v>
                      </c:pt>
                      <c:pt idx="176" formatCode="0.0">
                        <c:v>3.166368552717941</c:v>
                      </c:pt>
                      <c:pt idx="177" formatCode="0.0">
                        <c:v>3.6000516677761993</c:v>
                      </c:pt>
                      <c:pt idx="178" formatCode="0.0">
                        <c:v>2.6100152917007762</c:v>
                      </c:pt>
                      <c:pt idx="179" formatCode="0.0">
                        <c:v>5.5629332124117497</c:v>
                      </c:pt>
                      <c:pt idx="180" formatCode="0.0">
                        <c:v>5.6164843926750621</c:v>
                      </c:pt>
                      <c:pt idx="181" formatCode="0.0">
                        <c:v>8.7839876241610142</c:v>
                      </c:pt>
                      <c:pt idx="182" formatCode="0.0">
                        <c:v>-7.000792748886056</c:v>
                      </c:pt>
                      <c:pt idx="183" formatCode="0.0">
                        <c:v>-19.170081764368149</c:v>
                      </c:pt>
                      <c:pt idx="184" formatCode="0.0">
                        <c:v>-6.7280502866412348</c:v>
                      </c:pt>
                      <c:pt idx="185" formatCode="0.0">
                        <c:v>3.9127091505494604</c:v>
                      </c:pt>
                      <c:pt idx="186" formatCode="0.0">
                        <c:v>4.2989870791428757</c:v>
                      </c:pt>
                      <c:pt idx="187" formatCode="0.0">
                        <c:v>1.0858411710000979</c:v>
                      </c:pt>
                      <c:pt idx="188" formatCode="0.0">
                        <c:v>8.1065150095429317</c:v>
                      </c:pt>
                      <c:pt idx="189" formatCode="0.0">
                        <c:v>6.2912046281537073</c:v>
                      </c:pt>
                      <c:pt idx="190" formatCode="0.0">
                        <c:v>2.4414521889335958</c:v>
                      </c:pt>
                      <c:pt idx="191" formatCode="0.0">
                        <c:v>4.222300633941714</c:v>
                      </c:pt>
                      <c:pt idx="192" formatCode="0.0">
                        <c:v>7.3397013956912645</c:v>
                      </c:pt>
                      <c:pt idx="193" formatCode="0.0">
                        <c:v>2.0586591712817892</c:v>
                      </c:pt>
                      <c:pt idx="194" formatCode="0.0">
                        <c:v>31.781611126041383</c:v>
                      </c:pt>
                      <c:pt idx="195" formatCode="0.0">
                        <c:v>52.774076614088358</c:v>
                      </c:pt>
                      <c:pt idx="196" formatCode="0.0">
                        <c:v>26.464502333045445</c:v>
                      </c:pt>
                      <c:pt idx="197" formatCode="0.0">
                        <c:v>18.433860887550011</c:v>
                      </c:pt>
                      <c:pt idx="198" formatCode="0.0">
                        <c:v>14.696293333090878</c:v>
                      </c:pt>
                      <c:pt idx="199" formatCode="0.0">
                        <c:v>14.5746455379483</c:v>
                      </c:pt>
                      <c:pt idx="200" formatCode="0.0">
                        <c:v>13.160734766014244</c:v>
                      </c:pt>
                      <c:pt idx="201" formatCode="0.0">
                        <c:v>13.657830577356549</c:v>
                      </c:pt>
                      <c:pt idx="202" formatCode="0.0">
                        <c:v>18.656701339588295</c:v>
                      </c:pt>
                      <c:pt idx="203" formatCode="0.0">
                        <c:v>14.858271850471922</c:v>
                      </c:pt>
                      <c:pt idx="204" formatCode="0.0">
                        <c:v>13.103700818981309</c:v>
                      </c:pt>
                      <c:pt idx="205" formatCode="0.0">
                        <c:v>17.950912950473679</c:v>
                      </c:pt>
                      <c:pt idx="206" formatCode="0.0">
                        <c:v>8.2536723703916124</c:v>
                      </c:pt>
                      <c:pt idx="207" formatCode="0.0">
                        <c:v>8.934245670513306</c:v>
                      </c:pt>
                      <c:pt idx="208" formatCode="0.0">
                        <c:v>9.8235815339608337</c:v>
                      </c:pt>
                      <c:pt idx="209" formatCode="0.0">
                        <c:v>9.7117755832585999</c:v>
                      </c:pt>
                      <c:pt idx="210" formatCode="0.0">
                        <c:v>8.672623331821967</c:v>
                      </c:pt>
                      <c:pt idx="211" formatCode="0.0">
                        <c:v>11.558035215427111</c:v>
                      </c:pt>
                      <c:pt idx="212" formatCode="0.0">
                        <c:v>9.7857005190506925</c:v>
                      </c:pt>
                      <c:pt idx="213" formatCode="0.0">
                        <c:v>8.4766699851225269</c:v>
                      </c:pt>
                      <c:pt idx="214" formatCode="0.0">
                        <c:v>6.0059567301143062</c:v>
                      </c:pt>
                      <c:pt idx="215" formatCode="0.0">
                        <c:v>5.590213353117008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3-66F2-486C-BD26-9EB7B04FB0B7}"/>
                  </c:ext>
                </c:extLst>
              </c15:ser>
            </c15:filteredLineSeries>
            <c15:filteredLineSeries>
              <c15:ser>
                <c:idx val="2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'[Cyclical Analysis and Leading Indicators.xlsx]Retail Sales'!$D$1</c15:sqref>
                        </c15:formulaRef>
                      </c:ext>
                    </c:extLst>
                    <c:strCache>
                      <c:ptCount val="1"/>
                      <c:pt idx="0">
                        <c:v>3-month trail</c:v>
                      </c:pt>
                    </c:strCache>
                  </c:strRef>
                </c:tx>
                <c:spPr>
                  <a:ln w="28575" cap="rnd">
                    <a:solidFill>
                      <a:schemeClr val="accent3"/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'[Cyclical Analysis and Leading Indicators.xlsx]Retail Sales'!$A$2:$A$230</c15:sqref>
                        </c15:formulaRef>
                      </c:ext>
                    </c:extLst>
                    <c:numCache>
                      <c:formatCode>mmm\-yy</c:formatCode>
                      <c:ptCount val="229"/>
                      <c:pt idx="0">
                        <c:v>38353</c:v>
                      </c:pt>
                      <c:pt idx="1">
                        <c:v>38384</c:v>
                      </c:pt>
                      <c:pt idx="2">
                        <c:v>38412</c:v>
                      </c:pt>
                      <c:pt idx="3">
                        <c:v>38443</c:v>
                      </c:pt>
                      <c:pt idx="4">
                        <c:v>38473</c:v>
                      </c:pt>
                      <c:pt idx="5">
                        <c:v>38504</c:v>
                      </c:pt>
                      <c:pt idx="6">
                        <c:v>38534</c:v>
                      </c:pt>
                      <c:pt idx="7">
                        <c:v>38565</c:v>
                      </c:pt>
                      <c:pt idx="8">
                        <c:v>38596</c:v>
                      </c:pt>
                      <c:pt idx="9">
                        <c:v>38626</c:v>
                      </c:pt>
                      <c:pt idx="10">
                        <c:v>38657</c:v>
                      </c:pt>
                      <c:pt idx="11">
                        <c:v>38687</c:v>
                      </c:pt>
                      <c:pt idx="12">
                        <c:v>38718</c:v>
                      </c:pt>
                      <c:pt idx="13">
                        <c:v>38749</c:v>
                      </c:pt>
                      <c:pt idx="14">
                        <c:v>38777</c:v>
                      </c:pt>
                      <c:pt idx="15">
                        <c:v>38808</c:v>
                      </c:pt>
                      <c:pt idx="16">
                        <c:v>38838</c:v>
                      </c:pt>
                      <c:pt idx="17">
                        <c:v>38869</c:v>
                      </c:pt>
                      <c:pt idx="18">
                        <c:v>38899</c:v>
                      </c:pt>
                      <c:pt idx="19">
                        <c:v>38930</c:v>
                      </c:pt>
                      <c:pt idx="20">
                        <c:v>38961</c:v>
                      </c:pt>
                      <c:pt idx="21">
                        <c:v>38991</c:v>
                      </c:pt>
                      <c:pt idx="22">
                        <c:v>39022</c:v>
                      </c:pt>
                      <c:pt idx="23">
                        <c:v>39052</c:v>
                      </c:pt>
                      <c:pt idx="24">
                        <c:v>39083</c:v>
                      </c:pt>
                      <c:pt idx="25">
                        <c:v>39114</c:v>
                      </c:pt>
                      <c:pt idx="26">
                        <c:v>39142</c:v>
                      </c:pt>
                      <c:pt idx="27">
                        <c:v>39173</c:v>
                      </c:pt>
                      <c:pt idx="28">
                        <c:v>39203</c:v>
                      </c:pt>
                      <c:pt idx="29">
                        <c:v>39234</c:v>
                      </c:pt>
                      <c:pt idx="30">
                        <c:v>39264</c:v>
                      </c:pt>
                      <c:pt idx="31">
                        <c:v>39295</c:v>
                      </c:pt>
                      <c:pt idx="32">
                        <c:v>39326</c:v>
                      </c:pt>
                      <c:pt idx="33">
                        <c:v>39356</c:v>
                      </c:pt>
                      <c:pt idx="34">
                        <c:v>39387</c:v>
                      </c:pt>
                      <c:pt idx="35">
                        <c:v>39417</c:v>
                      </c:pt>
                      <c:pt idx="36">
                        <c:v>39448</c:v>
                      </c:pt>
                      <c:pt idx="37">
                        <c:v>39479</c:v>
                      </c:pt>
                      <c:pt idx="38">
                        <c:v>39508</c:v>
                      </c:pt>
                      <c:pt idx="39">
                        <c:v>39539</c:v>
                      </c:pt>
                      <c:pt idx="40">
                        <c:v>39569</c:v>
                      </c:pt>
                      <c:pt idx="41">
                        <c:v>39600</c:v>
                      </c:pt>
                      <c:pt idx="42">
                        <c:v>39630</c:v>
                      </c:pt>
                      <c:pt idx="43">
                        <c:v>39661</c:v>
                      </c:pt>
                      <c:pt idx="44">
                        <c:v>39692</c:v>
                      </c:pt>
                      <c:pt idx="45">
                        <c:v>39722</c:v>
                      </c:pt>
                      <c:pt idx="46">
                        <c:v>39753</c:v>
                      </c:pt>
                      <c:pt idx="47">
                        <c:v>39783</c:v>
                      </c:pt>
                      <c:pt idx="48">
                        <c:v>39814</c:v>
                      </c:pt>
                      <c:pt idx="49">
                        <c:v>39845</c:v>
                      </c:pt>
                      <c:pt idx="50">
                        <c:v>39873</c:v>
                      </c:pt>
                      <c:pt idx="51">
                        <c:v>39904</c:v>
                      </c:pt>
                      <c:pt idx="52">
                        <c:v>39934</c:v>
                      </c:pt>
                      <c:pt idx="53">
                        <c:v>39965</c:v>
                      </c:pt>
                      <c:pt idx="54">
                        <c:v>39995</c:v>
                      </c:pt>
                      <c:pt idx="55">
                        <c:v>40026</c:v>
                      </c:pt>
                      <c:pt idx="56">
                        <c:v>40057</c:v>
                      </c:pt>
                      <c:pt idx="57">
                        <c:v>40087</c:v>
                      </c:pt>
                      <c:pt idx="58">
                        <c:v>40118</c:v>
                      </c:pt>
                      <c:pt idx="59">
                        <c:v>40148</c:v>
                      </c:pt>
                      <c:pt idx="60">
                        <c:v>40179</c:v>
                      </c:pt>
                      <c:pt idx="61">
                        <c:v>40210</c:v>
                      </c:pt>
                      <c:pt idx="62">
                        <c:v>40238</c:v>
                      </c:pt>
                      <c:pt idx="63">
                        <c:v>40269</c:v>
                      </c:pt>
                      <c:pt idx="64">
                        <c:v>40299</c:v>
                      </c:pt>
                      <c:pt idx="65">
                        <c:v>40330</c:v>
                      </c:pt>
                      <c:pt idx="66">
                        <c:v>40360</c:v>
                      </c:pt>
                      <c:pt idx="67">
                        <c:v>40391</c:v>
                      </c:pt>
                      <c:pt idx="68">
                        <c:v>40422</c:v>
                      </c:pt>
                      <c:pt idx="69">
                        <c:v>40452</c:v>
                      </c:pt>
                      <c:pt idx="70">
                        <c:v>40483</c:v>
                      </c:pt>
                      <c:pt idx="71">
                        <c:v>40513</c:v>
                      </c:pt>
                      <c:pt idx="72">
                        <c:v>40544</c:v>
                      </c:pt>
                      <c:pt idx="73">
                        <c:v>40575</c:v>
                      </c:pt>
                      <c:pt idx="74">
                        <c:v>40603</c:v>
                      </c:pt>
                      <c:pt idx="75">
                        <c:v>40634</c:v>
                      </c:pt>
                      <c:pt idx="76">
                        <c:v>40664</c:v>
                      </c:pt>
                      <c:pt idx="77">
                        <c:v>40695</c:v>
                      </c:pt>
                      <c:pt idx="78">
                        <c:v>40725</c:v>
                      </c:pt>
                      <c:pt idx="79">
                        <c:v>40756</c:v>
                      </c:pt>
                      <c:pt idx="80">
                        <c:v>40787</c:v>
                      </c:pt>
                      <c:pt idx="81">
                        <c:v>40817</c:v>
                      </c:pt>
                      <c:pt idx="82">
                        <c:v>40848</c:v>
                      </c:pt>
                      <c:pt idx="83">
                        <c:v>40878</c:v>
                      </c:pt>
                      <c:pt idx="84">
                        <c:v>40909</c:v>
                      </c:pt>
                      <c:pt idx="85">
                        <c:v>40940</c:v>
                      </c:pt>
                      <c:pt idx="86">
                        <c:v>40969</c:v>
                      </c:pt>
                      <c:pt idx="87">
                        <c:v>41000</c:v>
                      </c:pt>
                      <c:pt idx="88">
                        <c:v>41030</c:v>
                      </c:pt>
                      <c:pt idx="89">
                        <c:v>41061</c:v>
                      </c:pt>
                      <c:pt idx="90">
                        <c:v>41091</c:v>
                      </c:pt>
                      <c:pt idx="91">
                        <c:v>41122</c:v>
                      </c:pt>
                      <c:pt idx="92">
                        <c:v>41153</c:v>
                      </c:pt>
                      <c:pt idx="93">
                        <c:v>41183</c:v>
                      </c:pt>
                      <c:pt idx="94">
                        <c:v>41214</c:v>
                      </c:pt>
                      <c:pt idx="95">
                        <c:v>41244</c:v>
                      </c:pt>
                      <c:pt idx="96">
                        <c:v>41275</c:v>
                      </c:pt>
                      <c:pt idx="97">
                        <c:v>41306</c:v>
                      </c:pt>
                      <c:pt idx="98">
                        <c:v>41334</c:v>
                      </c:pt>
                      <c:pt idx="99">
                        <c:v>41365</c:v>
                      </c:pt>
                      <c:pt idx="100">
                        <c:v>41395</c:v>
                      </c:pt>
                      <c:pt idx="101">
                        <c:v>41426</c:v>
                      </c:pt>
                      <c:pt idx="102">
                        <c:v>41456</c:v>
                      </c:pt>
                      <c:pt idx="103">
                        <c:v>41487</c:v>
                      </c:pt>
                      <c:pt idx="104">
                        <c:v>41518</c:v>
                      </c:pt>
                      <c:pt idx="105">
                        <c:v>41548</c:v>
                      </c:pt>
                      <c:pt idx="106">
                        <c:v>41579</c:v>
                      </c:pt>
                      <c:pt idx="107">
                        <c:v>41609</c:v>
                      </c:pt>
                      <c:pt idx="108">
                        <c:v>41640</c:v>
                      </c:pt>
                      <c:pt idx="109">
                        <c:v>41671</c:v>
                      </c:pt>
                      <c:pt idx="110">
                        <c:v>41699</c:v>
                      </c:pt>
                      <c:pt idx="111">
                        <c:v>41730</c:v>
                      </c:pt>
                      <c:pt idx="112">
                        <c:v>41760</c:v>
                      </c:pt>
                      <c:pt idx="113">
                        <c:v>41791</c:v>
                      </c:pt>
                      <c:pt idx="114">
                        <c:v>41821</c:v>
                      </c:pt>
                      <c:pt idx="115">
                        <c:v>41852</c:v>
                      </c:pt>
                      <c:pt idx="116">
                        <c:v>41883</c:v>
                      </c:pt>
                      <c:pt idx="117">
                        <c:v>41913</c:v>
                      </c:pt>
                      <c:pt idx="118">
                        <c:v>41944</c:v>
                      </c:pt>
                      <c:pt idx="119">
                        <c:v>41974</c:v>
                      </c:pt>
                      <c:pt idx="120">
                        <c:v>42005</c:v>
                      </c:pt>
                      <c:pt idx="121">
                        <c:v>42036</c:v>
                      </c:pt>
                      <c:pt idx="122">
                        <c:v>42064</c:v>
                      </c:pt>
                      <c:pt idx="123">
                        <c:v>42095</c:v>
                      </c:pt>
                      <c:pt idx="124">
                        <c:v>42125</c:v>
                      </c:pt>
                      <c:pt idx="125">
                        <c:v>42156</c:v>
                      </c:pt>
                      <c:pt idx="126">
                        <c:v>42186</c:v>
                      </c:pt>
                      <c:pt idx="127">
                        <c:v>42217</c:v>
                      </c:pt>
                      <c:pt idx="128">
                        <c:v>42248</c:v>
                      </c:pt>
                      <c:pt idx="129">
                        <c:v>42278</c:v>
                      </c:pt>
                      <c:pt idx="130">
                        <c:v>42309</c:v>
                      </c:pt>
                      <c:pt idx="131">
                        <c:v>42339</c:v>
                      </c:pt>
                      <c:pt idx="132">
                        <c:v>42370</c:v>
                      </c:pt>
                      <c:pt idx="133">
                        <c:v>42401</c:v>
                      </c:pt>
                      <c:pt idx="134">
                        <c:v>42430</c:v>
                      </c:pt>
                      <c:pt idx="135">
                        <c:v>42461</c:v>
                      </c:pt>
                      <c:pt idx="136">
                        <c:v>42491</c:v>
                      </c:pt>
                      <c:pt idx="137">
                        <c:v>42522</c:v>
                      </c:pt>
                      <c:pt idx="138">
                        <c:v>42552</c:v>
                      </c:pt>
                      <c:pt idx="139">
                        <c:v>42583</c:v>
                      </c:pt>
                      <c:pt idx="140">
                        <c:v>42614</c:v>
                      </c:pt>
                      <c:pt idx="141">
                        <c:v>42644</c:v>
                      </c:pt>
                      <c:pt idx="142">
                        <c:v>42675</c:v>
                      </c:pt>
                      <c:pt idx="143">
                        <c:v>42705</c:v>
                      </c:pt>
                      <c:pt idx="144">
                        <c:v>42736</c:v>
                      </c:pt>
                      <c:pt idx="145">
                        <c:v>42767</c:v>
                      </c:pt>
                      <c:pt idx="146">
                        <c:v>42795</c:v>
                      </c:pt>
                      <c:pt idx="147">
                        <c:v>42826</c:v>
                      </c:pt>
                      <c:pt idx="148">
                        <c:v>42856</c:v>
                      </c:pt>
                      <c:pt idx="149">
                        <c:v>42887</c:v>
                      </c:pt>
                      <c:pt idx="150">
                        <c:v>42917</c:v>
                      </c:pt>
                      <c:pt idx="151">
                        <c:v>42948</c:v>
                      </c:pt>
                      <c:pt idx="152">
                        <c:v>42979</c:v>
                      </c:pt>
                      <c:pt idx="153">
                        <c:v>43009</c:v>
                      </c:pt>
                      <c:pt idx="154">
                        <c:v>43040</c:v>
                      </c:pt>
                      <c:pt idx="155">
                        <c:v>43070</c:v>
                      </c:pt>
                      <c:pt idx="156">
                        <c:v>43101</c:v>
                      </c:pt>
                      <c:pt idx="157">
                        <c:v>43132</c:v>
                      </c:pt>
                      <c:pt idx="158">
                        <c:v>43160</c:v>
                      </c:pt>
                      <c:pt idx="159">
                        <c:v>43191</c:v>
                      </c:pt>
                      <c:pt idx="160">
                        <c:v>43221</c:v>
                      </c:pt>
                      <c:pt idx="161">
                        <c:v>43252</c:v>
                      </c:pt>
                      <c:pt idx="162">
                        <c:v>43282</c:v>
                      </c:pt>
                      <c:pt idx="163">
                        <c:v>43313</c:v>
                      </c:pt>
                      <c:pt idx="164">
                        <c:v>43344</c:v>
                      </c:pt>
                      <c:pt idx="165">
                        <c:v>43374</c:v>
                      </c:pt>
                      <c:pt idx="166">
                        <c:v>43405</c:v>
                      </c:pt>
                      <c:pt idx="167">
                        <c:v>43435</c:v>
                      </c:pt>
                      <c:pt idx="168">
                        <c:v>43466</c:v>
                      </c:pt>
                      <c:pt idx="169">
                        <c:v>43497</c:v>
                      </c:pt>
                      <c:pt idx="170">
                        <c:v>43525</c:v>
                      </c:pt>
                      <c:pt idx="171">
                        <c:v>43556</c:v>
                      </c:pt>
                      <c:pt idx="172">
                        <c:v>43586</c:v>
                      </c:pt>
                      <c:pt idx="173">
                        <c:v>43617</c:v>
                      </c:pt>
                      <c:pt idx="174">
                        <c:v>43647</c:v>
                      </c:pt>
                      <c:pt idx="175">
                        <c:v>43678</c:v>
                      </c:pt>
                      <c:pt idx="176">
                        <c:v>43709</c:v>
                      </c:pt>
                      <c:pt idx="177">
                        <c:v>43739</c:v>
                      </c:pt>
                      <c:pt idx="178">
                        <c:v>43770</c:v>
                      </c:pt>
                      <c:pt idx="179">
                        <c:v>43800</c:v>
                      </c:pt>
                      <c:pt idx="180">
                        <c:v>43831</c:v>
                      </c:pt>
                      <c:pt idx="181">
                        <c:v>43862</c:v>
                      </c:pt>
                      <c:pt idx="182">
                        <c:v>43891</c:v>
                      </c:pt>
                      <c:pt idx="183">
                        <c:v>43922</c:v>
                      </c:pt>
                      <c:pt idx="184">
                        <c:v>43952</c:v>
                      </c:pt>
                      <c:pt idx="185">
                        <c:v>43983</c:v>
                      </c:pt>
                      <c:pt idx="186">
                        <c:v>44013</c:v>
                      </c:pt>
                      <c:pt idx="187">
                        <c:v>44044</c:v>
                      </c:pt>
                      <c:pt idx="188">
                        <c:v>44075</c:v>
                      </c:pt>
                      <c:pt idx="189">
                        <c:v>44105</c:v>
                      </c:pt>
                      <c:pt idx="190">
                        <c:v>44136</c:v>
                      </c:pt>
                      <c:pt idx="191">
                        <c:v>44166</c:v>
                      </c:pt>
                      <c:pt idx="192">
                        <c:v>44197</c:v>
                      </c:pt>
                      <c:pt idx="193">
                        <c:v>44228</c:v>
                      </c:pt>
                      <c:pt idx="194">
                        <c:v>44256</c:v>
                      </c:pt>
                      <c:pt idx="195">
                        <c:v>44287</c:v>
                      </c:pt>
                      <c:pt idx="196">
                        <c:v>44317</c:v>
                      </c:pt>
                      <c:pt idx="197">
                        <c:v>44348</c:v>
                      </c:pt>
                      <c:pt idx="198">
                        <c:v>44378</c:v>
                      </c:pt>
                      <c:pt idx="199">
                        <c:v>44409</c:v>
                      </c:pt>
                      <c:pt idx="200">
                        <c:v>44440</c:v>
                      </c:pt>
                      <c:pt idx="201">
                        <c:v>44470</c:v>
                      </c:pt>
                      <c:pt idx="202">
                        <c:v>44501</c:v>
                      </c:pt>
                      <c:pt idx="203">
                        <c:v>44531</c:v>
                      </c:pt>
                      <c:pt idx="204">
                        <c:v>44562</c:v>
                      </c:pt>
                      <c:pt idx="205">
                        <c:v>44593</c:v>
                      </c:pt>
                      <c:pt idx="206">
                        <c:v>44621</c:v>
                      </c:pt>
                      <c:pt idx="207">
                        <c:v>44652</c:v>
                      </c:pt>
                      <c:pt idx="208">
                        <c:v>44682</c:v>
                      </c:pt>
                      <c:pt idx="209">
                        <c:v>44713</c:v>
                      </c:pt>
                      <c:pt idx="210">
                        <c:v>44743</c:v>
                      </c:pt>
                      <c:pt idx="211">
                        <c:v>44774</c:v>
                      </c:pt>
                      <c:pt idx="212">
                        <c:v>44805</c:v>
                      </c:pt>
                      <c:pt idx="213">
                        <c:v>44835</c:v>
                      </c:pt>
                      <c:pt idx="214">
                        <c:v>44866</c:v>
                      </c:pt>
                      <c:pt idx="215">
                        <c:v>44896</c:v>
                      </c:pt>
                      <c:pt idx="216">
                        <c:v>44927</c:v>
                      </c:pt>
                      <c:pt idx="217">
                        <c:v>44958</c:v>
                      </c:pt>
                      <c:pt idx="218">
                        <c:v>44986</c:v>
                      </c:pt>
                      <c:pt idx="219">
                        <c:v>45017</c:v>
                      </c:pt>
                      <c:pt idx="220">
                        <c:v>45047</c:v>
                      </c:pt>
                      <c:pt idx="221">
                        <c:v>45078</c:v>
                      </c:pt>
                      <c:pt idx="222">
                        <c:v>45108</c:v>
                      </c:pt>
                      <c:pt idx="223">
                        <c:v>45139</c:v>
                      </c:pt>
                      <c:pt idx="224">
                        <c:v>45170</c:v>
                      </c:pt>
                      <c:pt idx="225">
                        <c:v>45200</c:v>
                      </c:pt>
                      <c:pt idx="226">
                        <c:v>45231</c:v>
                      </c:pt>
                      <c:pt idx="227">
                        <c:v>45261</c:v>
                      </c:pt>
                      <c:pt idx="228">
                        <c:v>45292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'[Cyclical Analysis and Leading Indicators.xlsx]Retail Sales'!$D$2:$D$217</c15:sqref>
                        </c15:formulaRef>
                      </c:ext>
                    </c:extLst>
                    <c:numCache>
                      <c:formatCode>General</c:formatCode>
                      <c:ptCount val="216"/>
                      <c:pt idx="2">
                        <c:v>927464</c:v>
                      </c:pt>
                      <c:pt idx="3">
                        <c:v>969835</c:v>
                      </c:pt>
                      <c:pt idx="4">
                        <c:v>1020121</c:v>
                      </c:pt>
                      <c:pt idx="5">
                        <c:v>1031925</c:v>
                      </c:pt>
                      <c:pt idx="6">
                        <c:v>1048120</c:v>
                      </c:pt>
                      <c:pt idx="7">
                        <c:v>1058473</c:v>
                      </c:pt>
                      <c:pt idx="8">
                        <c:v>1040817</c:v>
                      </c:pt>
                      <c:pt idx="9">
                        <c:v>1025124</c:v>
                      </c:pt>
                      <c:pt idx="10">
                        <c:v>1013221</c:v>
                      </c:pt>
                      <c:pt idx="11">
                        <c:v>1085540</c:v>
                      </c:pt>
                      <c:pt idx="12">
                        <c:v>1067952</c:v>
                      </c:pt>
                      <c:pt idx="13">
                        <c:v>1038205</c:v>
                      </c:pt>
                      <c:pt idx="14">
                        <c:v>994590</c:v>
                      </c:pt>
                      <c:pt idx="15">
                        <c:v>1027711</c:v>
                      </c:pt>
                      <c:pt idx="16">
                        <c:v>1087220</c:v>
                      </c:pt>
                      <c:pt idx="17">
                        <c:v>1091842</c:v>
                      </c:pt>
                      <c:pt idx="18">
                        <c:v>1102378</c:v>
                      </c:pt>
                      <c:pt idx="19">
                        <c:v>1104613</c:v>
                      </c:pt>
                      <c:pt idx="20">
                        <c:v>1084212</c:v>
                      </c:pt>
                      <c:pt idx="21">
                        <c:v>1070805</c:v>
                      </c:pt>
                      <c:pt idx="22">
                        <c:v>1051938</c:v>
                      </c:pt>
                      <c:pt idx="23">
                        <c:v>1123715</c:v>
                      </c:pt>
                      <c:pt idx="24">
                        <c:v>1103796</c:v>
                      </c:pt>
                      <c:pt idx="25">
                        <c:v>1070030</c:v>
                      </c:pt>
                      <c:pt idx="26">
                        <c:v>1026181</c:v>
                      </c:pt>
                      <c:pt idx="27">
                        <c:v>1055839</c:v>
                      </c:pt>
                      <c:pt idx="28">
                        <c:v>1124189</c:v>
                      </c:pt>
                      <c:pt idx="29">
                        <c:v>1126686</c:v>
                      </c:pt>
                      <c:pt idx="30">
                        <c:v>1140505</c:v>
                      </c:pt>
                      <c:pt idx="31">
                        <c:v>1137009</c:v>
                      </c:pt>
                      <c:pt idx="32">
                        <c:v>1114306</c:v>
                      </c:pt>
                      <c:pt idx="33">
                        <c:v>1110633</c:v>
                      </c:pt>
                      <c:pt idx="34">
                        <c:v>1100419</c:v>
                      </c:pt>
                      <c:pt idx="35">
                        <c:v>1172560</c:v>
                      </c:pt>
                      <c:pt idx="36">
                        <c:v>1146518</c:v>
                      </c:pt>
                      <c:pt idx="37">
                        <c:v>1112609</c:v>
                      </c:pt>
                      <c:pt idx="38">
                        <c:v>1059439</c:v>
                      </c:pt>
                      <c:pt idx="39">
                        <c:v>1085720</c:v>
                      </c:pt>
                      <c:pt idx="40">
                        <c:v>1139783</c:v>
                      </c:pt>
                      <c:pt idx="41">
                        <c:v>1145383</c:v>
                      </c:pt>
                      <c:pt idx="42">
                        <c:v>1160189</c:v>
                      </c:pt>
                      <c:pt idx="43">
                        <c:v>1145095</c:v>
                      </c:pt>
                      <c:pt idx="44">
                        <c:v>1117130</c:v>
                      </c:pt>
                      <c:pt idx="45">
                        <c:v>1083251</c:v>
                      </c:pt>
                      <c:pt idx="46">
                        <c:v>1035934</c:v>
                      </c:pt>
                      <c:pt idx="47">
                        <c:v>1069628</c:v>
                      </c:pt>
                      <c:pt idx="48">
                        <c:v>1029969</c:v>
                      </c:pt>
                      <c:pt idx="49">
                        <c:v>993836</c:v>
                      </c:pt>
                      <c:pt idx="50">
                        <c:v>938126</c:v>
                      </c:pt>
                      <c:pt idx="51">
                        <c:v>957792</c:v>
                      </c:pt>
                      <c:pt idx="52">
                        <c:v>1006108</c:v>
                      </c:pt>
                      <c:pt idx="53">
                        <c:v>1021987</c:v>
                      </c:pt>
                      <c:pt idx="54">
                        <c:v>1040204</c:v>
                      </c:pt>
                      <c:pt idx="55">
                        <c:v>1045868</c:v>
                      </c:pt>
                      <c:pt idx="56">
                        <c:v>1026109</c:v>
                      </c:pt>
                      <c:pt idx="57">
                        <c:v>1016648</c:v>
                      </c:pt>
                      <c:pt idx="58">
                        <c:v>1002619</c:v>
                      </c:pt>
                      <c:pt idx="59">
                        <c:v>1078254</c:v>
                      </c:pt>
                      <c:pt idx="60">
                        <c:v>1054201</c:v>
                      </c:pt>
                      <c:pt idx="61">
                        <c:v>1025763</c:v>
                      </c:pt>
                      <c:pt idx="62">
                        <c:v>986161</c:v>
                      </c:pt>
                      <c:pt idx="63">
                        <c:v>1027937</c:v>
                      </c:pt>
                      <c:pt idx="64">
                        <c:v>1082617</c:v>
                      </c:pt>
                      <c:pt idx="65">
                        <c:v>1080542</c:v>
                      </c:pt>
                      <c:pt idx="66">
                        <c:v>1086148</c:v>
                      </c:pt>
                      <c:pt idx="67">
                        <c:v>1083170</c:v>
                      </c:pt>
                      <c:pt idx="68">
                        <c:v>1070565</c:v>
                      </c:pt>
                      <c:pt idx="69">
                        <c:v>1063835</c:v>
                      </c:pt>
                      <c:pt idx="70">
                        <c:v>1067036</c:v>
                      </c:pt>
                      <c:pt idx="71">
                        <c:v>1147700</c:v>
                      </c:pt>
                      <c:pt idx="72">
                        <c:v>1128078</c:v>
                      </c:pt>
                      <c:pt idx="73">
                        <c:v>1099564</c:v>
                      </c:pt>
                      <c:pt idx="74">
                        <c:v>1059989</c:v>
                      </c:pt>
                      <c:pt idx="75">
                        <c:v>1105177</c:v>
                      </c:pt>
                      <c:pt idx="76">
                        <c:v>1159862</c:v>
                      </c:pt>
                      <c:pt idx="77">
                        <c:v>1161474</c:v>
                      </c:pt>
                      <c:pt idx="78">
                        <c:v>1165381</c:v>
                      </c:pt>
                      <c:pt idx="79">
                        <c:v>1167991</c:v>
                      </c:pt>
                      <c:pt idx="80">
                        <c:v>1154316</c:v>
                      </c:pt>
                      <c:pt idx="81">
                        <c:v>1149116</c:v>
                      </c:pt>
                      <c:pt idx="82">
                        <c:v>1145727</c:v>
                      </c:pt>
                      <c:pt idx="83">
                        <c:v>1222523</c:v>
                      </c:pt>
                      <c:pt idx="84">
                        <c:v>1198225</c:v>
                      </c:pt>
                      <c:pt idx="85">
                        <c:v>1179406</c:v>
                      </c:pt>
                      <c:pt idx="86">
                        <c:v>1141734</c:v>
                      </c:pt>
                      <c:pt idx="87">
                        <c:v>1179499</c:v>
                      </c:pt>
                      <c:pt idx="88">
                        <c:v>1225706</c:v>
                      </c:pt>
                      <c:pt idx="89">
                        <c:v>1212532</c:v>
                      </c:pt>
                      <c:pt idx="90">
                        <c:v>1215609</c:v>
                      </c:pt>
                      <c:pt idx="91">
                        <c:v>1214923</c:v>
                      </c:pt>
                      <c:pt idx="92">
                        <c:v>1199557</c:v>
                      </c:pt>
                      <c:pt idx="93">
                        <c:v>1202931</c:v>
                      </c:pt>
                      <c:pt idx="94">
                        <c:v>1196074</c:v>
                      </c:pt>
                      <c:pt idx="95">
                        <c:v>1272567</c:v>
                      </c:pt>
                      <c:pt idx="96">
                        <c:v>1248669</c:v>
                      </c:pt>
                      <c:pt idx="97">
                        <c:v>1211595</c:v>
                      </c:pt>
                      <c:pt idx="98">
                        <c:v>1171240</c:v>
                      </c:pt>
                      <c:pt idx="99">
                        <c:v>1204292</c:v>
                      </c:pt>
                      <c:pt idx="100">
                        <c:v>1267499</c:v>
                      </c:pt>
                      <c:pt idx="101">
                        <c:v>1260550</c:v>
                      </c:pt>
                      <c:pt idx="102">
                        <c:v>1274491</c:v>
                      </c:pt>
                      <c:pt idx="103">
                        <c:v>1272457</c:v>
                      </c:pt>
                      <c:pt idx="104">
                        <c:v>1254022</c:v>
                      </c:pt>
                      <c:pt idx="105">
                        <c:v>1247409</c:v>
                      </c:pt>
                      <c:pt idx="106">
                        <c:v>1236257</c:v>
                      </c:pt>
                      <c:pt idx="107">
                        <c:v>1317106</c:v>
                      </c:pt>
                      <c:pt idx="108">
                        <c:v>1284658</c:v>
                      </c:pt>
                      <c:pt idx="109">
                        <c:v>1241052</c:v>
                      </c:pt>
                      <c:pt idx="110">
                        <c:v>1196847</c:v>
                      </c:pt>
                      <c:pt idx="111">
                        <c:v>1244969</c:v>
                      </c:pt>
                      <c:pt idx="112">
                        <c:v>1323941</c:v>
                      </c:pt>
                      <c:pt idx="113">
                        <c:v>1324349</c:v>
                      </c:pt>
                      <c:pt idx="114">
                        <c:v>1336234</c:v>
                      </c:pt>
                      <c:pt idx="115">
                        <c:v>1328457</c:v>
                      </c:pt>
                      <c:pt idx="116">
                        <c:v>1316608</c:v>
                      </c:pt>
                      <c:pt idx="117">
                        <c:v>1311812</c:v>
                      </c:pt>
                      <c:pt idx="118">
                        <c:v>1299444</c:v>
                      </c:pt>
                      <c:pt idx="119">
                        <c:v>1379884</c:v>
                      </c:pt>
                      <c:pt idx="120">
                        <c:v>1339688</c:v>
                      </c:pt>
                      <c:pt idx="121">
                        <c:v>1289091</c:v>
                      </c:pt>
                      <c:pt idx="122">
                        <c:v>1233529</c:v>
                      </c:pt>
                      <c:pt idx="123">
                        <c:v>1274931</c:v>
                      </c:pt>
                      <c:pt idx="124">
                        <c:v>1351375</c:v>
                      </c:pt>
                      <c:pt idx="125">
                        <c:v>1354957</c:v>
                      </c:pt>
                      <c:pt idx="126">
                        <c:v>1374935</c:v>
                      </c:pt>
                      <c:pt idx="127">
                        <c:v>1368053</c:v>
                      </c:pt>
                      <c:pt idx="128">
                        <c:v>1350847</c:v>
                      </c:pt>
                      <c:pt idx="129">
                        <c:v>1337705</c:v>
                      </c:pt>
                      <c:pt idx="130">
                        <c:v>1325806</c:v>
                      </c:pt>
                      <c:pt idx="131">
                        <c:v>1411592</c:v>
                      </c:pt>
                      <c:pt idx="132">
                        <c:v>1366742</c:v>
                      </c:pt>
                      <c:pt idx="133">
                        <c:v>1335478</c:v>
                      </c:pt>
                      <c:pt idx="134">
                        <c:v>1277756</c:v>
                      </c:pt>
                      <c:pt idx="135">
                        <c:v>1327043</c:v>
                      </c:pt>
                      <c:pt idx="136">
                        <c:v>1382128</c:v>
                      </c:pt>
                      <c:pt idx="137">
                        <c:v>1386006</c:v>
                      </c:pt>
                      <c:pt idx="138">
                        <c:v>1396945</c:v>
                      </c:pt>
                      <c:pt idx="139">
                        <c:v>1398575</c:v>
                      </c:pt>
                      <c:pt idx="140">
                        <c:v>1382388</c:v>
                      </c:pt>
                      <c:pt idx="141">
                        <c:v>1373528</c:v>
                      </c:pt>
                      <c:pt idx="142">
                        <c:v>1369027</c:v>
                      </c:pt>
                      <c:pt idx="143">
                        <c:v>1460027</c:v>
                      </c:pt>
                      <c:pt idx="144">
                        <c:v>1428862</c:v>
                      </c:pt>
                      <c:pt idx="145">
                        <c:v>1380008</c:v>
                      </c:pt>
                      <c:pt idx="146">
                        <c:v>1323592</c:v>
                      </c:pt>
                      <c:pt idx="147">
                        <c:v>1367390</c:v>
                      </c:pt>
                      <c:pt idx="148">
                        <c:v>1443644</c:v>
                      </c:pt>
                      <c:pt idx="149">
                        <c:v>1442232</c:v>
                      </c:pt>
                      <c:pt idx="150">
                        <c:v>1451773</c:v>
                      </c:pt>
                      <c:pt idx="151">
                        <c:v>1447432</c:v>
                      </c:pt>
                      <c:pt idx="152">
                        <c:v>1435363</c:v>
                      </c:pt>
                      <c:pt idx="153">
                        <c:v>1435972</c:v>
                      </c:pt>
                      <c:pt idx="154">
                        <c:v>1443329</c:v>
                      </c:pt>
                      <c:pt idx="155">
                        <c:v>1531676</c:v>
                      </c:pt>
                      <c:pt idx="156">
                        <c:v>1499983</c:v>
                      </c:pt>
                      <c:pt idx="157">
                        <c:v>1437715</c:v>
                      </c:pt>
                      <c:pt idx="158">
                        <c:v>1388108</c:v>
                      </c:pt>
                      <c:pt idx="159">
                        <c:v>1424218</c:v>
                      </c:pt>
                      <c:pt idx="160">
                        <c:v>1517009</c:v>
                      </c:pt>
                      <c:pt idx="161">
                        <c:v>1515804</c:v>
                      </c:pt>
                      <c:pt idx="162">
                        <c:v>1540457</c:v>
                      </c:pt>
                      <c:pt idx="163">
                        <c:v>1532668</c:v>
                      </c:pt>
                      <c:pt idx="164">
                        <c:v>1502342</c:v>
                      </c:pt>
                      <c:pt idx="165">
                        <c:v>1500501</c:v>
                      </c:pt>
                      <c:pt idx="166">
                        <c:v>1498030</c:v>
                      </c:pt>
                      <c:pt idx="167">
                        <c:v>1576875</c:v>
                      </c:pt>
                      <c:pt idx="168">
                        <c:v>1528927</c:v>
                      </c:pt>
                      <c:pt idx="169">
                        <c:v>1451858</c:v>
                      </c:pt>
                      <c:pt idx="170">
                        <c:v>1408268</c:v>
                      </c:pt>
                      <c:pt idx="171">
                        <c:v>1458111</c:v>
                      </c:pt>
                      <c:pt idx="172">
                        <c:v>1559742</c:v>
                      </c:pt>
                      <c:pt idx="173">
                        <c:v>1561285</c:v>
                      </c:pt>
                      <c:pt idx="174">
                        <c:v>1583462</c:v>
                      </c:pt>
                      <c:pt idx="175">
                        <c:v>1581843</c:v>
                      </c:pt>
                      <c:pt idx="176">
                        <c:v>1560145</c:v>
                      </c:pt>
                      <c:pt idx="177">
                        <c:v>1554189</c:v>
                      </c:pt>
                      <c:pt idx="178">
                        <c:v>1544764</c:v>
                      </c:pt>
                      <c:pt idx="179">
                        <c:v>1639424</c:v>
                      </c:pt>
                      <c:pt idx="180">
                        <c:v>1598930</c:v>
                      </c:pt>
                      <c:pt idx="181">
                        <c:v>1547068</c:v>
                      </c:pt>
                      <c:pt idx="182">
                        <c:v>1436709</c:v>
                      </c:pt>
                      <c:pt idx="183">
                        <c:v>1364152</c:v>
                      </c:pt>
                      <c:pt idx="184">
                        <c:v>1390559</c:v>
                      </c:pt>
                      <c:pt idx="185">
                        <c:v>1448055</c:v>
                      </c:pt>
                      <c:pt idx="186">
                        <c:v>1589730</c:v>
                      </c:pt>
                      <c:pt idx="187">
                        <c:v>1630483</c:v>
                      </c:pt>
                      <c:pt idx="188">
                        <c:v>1628569</c:v>
                      </c:pt>
                      <c:pt idx="189">
                        <c:v>1632743</c:v>
                      </c:pt>
                      <c:pt idx="190">
                        <c:v>1630420</c:v>
                      </c:pt>
                      <c:pt idx="191">
                        <c:v>1709967</c:v>
                      </c:pt>
                      <c:pt idx="192">
                        <c:v>1671967</c:v>
                      </c:pt>
                      <c:pt idx="193">
                        <c:v>1617003</c:v>
                      </c:pt>
                      <c:pt idx="194">
                        <c:v>1633246</c:v>
                      </c:pt>
                      <c:pt idx="195">
                        <c:v>1740863</c:v>
                      </c:pt>
                      <c:pt idx="196">
                        <c:v>1891305</c:v>
                      </c:pt>
                      <c:pt idx="197">
                        <c:v>1895826</c:v>
                      </c:pt>
                      <c:pt idx="198">
                        <c:v>1902858</c:v>
                      </c:pt>
                      <c:pt idx="199">
                        <c:v>1889389</c:v>
                      </c:pt>
                      <c:pt idx="200">
                        <c:v>1859076</c:v>
                      </c:pt>
                      <c:pt idx="201">
                        <c:v>1858109</c:v>
                      </c:pt>
                      <c:pt idx="202">
                        <c:v>1877671</c:v>
                      </c:pt>
                      <c:pt idx="203">
                        <c:v>1978066</c:v>
                      </c:pt>
                      <c:pt idx="204">
                        <c:v>1932016</c:v>
                      </c:pt>
                      <c:pt idx="205">
                        <c:v>1863343</c:v>
                      </c:pt>
                      <c:pt idx="206">
                        <c:v>1840545</c:v>
                      </c:pt>
                      <c:pt idx="207">
                        <c:v>1936257</c:v>
                      </c:pt>
                      <c:pt idx="208">
                        <c:v>2061698</c:v>
                      </c:pt>
                      <c:pt idx="209">
                        <c:v>2075810</c:v>
                      </c:pt>
                      <c:pt idx="210">
                        <c:v>2081820</c:v>
                      </c:pt>
                      <c:pt idx="211">
                        <c:v>2077893</c:v>
                      </c:pt>
                      <c:pt idx="212">
                        <c:v>2045081</c:v>
                      </c:pt>
                      <c:pt idx="213">
                        <c:v>2042796</c:v>
                      </c:pt>
                      <c:pt idx="214">
                        <c:v>2028753</c:v>
                      </c:pt>
                      <c:pt idx="215">
                        <c:v>2109509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4-66F2-486C-BD26-9EB7B04FB0B7}"/>
                  </c:ext>
                </c:extLst>
              </c15:ser>
            </c15:filteredLineSeries>
            <c15:filteredLineSeries>
              <c15:ser>
                <c:idx val="4"/>
                <c:order val="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'[Cyclical Analysis and Leading Indicators.xlsx]Retail Sales'!$F$1</c15:sqref>
                        </c15:formulaRef>
                      </c:ext>
                    </c:extLst>
                    <c:strCache>
                      <c:ptCount val="1"/>
                      <c:pt idx="0">
                        <c:v>12-month trail</c:v>
                      </c:pt>
                    </c:strCache>
                  </c:strRef>
                </c:tx>
                <c:spPr>
                  <a:ln w="28575" cap="rnd">
                    <a:solidFill>
                      <a:schemeClr val="accent5"/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'[Cyclical Analysis and Leading Indicators.xlsx]Retail Sales'!$A$2:$A$230</c15:sqref>
                        </c15:formulaRef>
                      </c:ext>
                    </c:extLst>
                    <c:numCache>
                      <c:formatCode>mmm\-yy</c:formatCode>
                      <c:ptCount val="229"/>
                      <c:pt idx="0">
                        <c:v>38353</c:v>
                      </c:pt>
                      <c:pt idx="1">
                        <c:v>38384</c:v>
                      </c:pt>
                      <c:pt idx="2">
                        <c:v>38412</c:v>
                      </c:pt>
                      <c:pt idx="3">
                        <c:v>38443</c:v>
                      </c:pt>
                      <c:pt idx="4">
                        <c:v>38473</c:v>
                      </c:pt>
                      <c:pt idx="5">
                        <c:v>38504</c:v>
                      </c:pt>
                      <c:pt idx="6">
                        <c:v>38534</c:v>
                      </c:pt>
                      <c:pt idx="7">
                        <c:v>38565</c:v>
                      </c:pt>
                      <c:pt idx="8">
                        <c:v>38596</c:v>
                      </c:pt>
                      <c:pt idx="9">
                        <c:v>38626</c:v>
                      </c:pt>
                      <c:pt idx="10">
                        <c:v>38657</c:v>
                      </c:pt>
                      <c:pt idx="11">
                        <c:v>38687</c:v>
                      </c:pt>
                      <c:pt idx="12">
                        <c:v>38718</c:v>
                      </c:pt>
                      <c:pt idx="13">
                        <c:v>38749</c:v>
                      </c:pt>
                      <c:pt idx="14">
                        <c:v>38777</c:v>
                      </c:pt>
                      <c:pt idx="15">
                        <c:v>38808</c:v>
                      </c:pt>
                      <c:pt idx="16">
                        <c:v>38838</c:v>
                      </c:pt>
                      <c:pt idx="17">
                        <c:v>38869</c:v>
                      </c:pt>
                      <c:pt idx="18">
                        <c:v>38899</c:v>
                      </c:pt>
                      <c:pt idx="19">
                        <c:v>38930</c:v>
                      </c:pt>
                      <c:pt idx="20">
                        <c:v>38961</c:v>
                      </c:pt>
                      <c:pt idx="21">
                        <c:v>38991</c:v>
                      </c:pt>
                      <c:pt idx="22">
                        <c:v>39022</c:v>
                      </c:pt>
                      <c:pt idx="23">
                        <c:v>39052</c:v>
                      </c:pt>
                      <c:pt idx="24">
                        <c:v>39083</c:v>
                      </c:pt>
                      <c:pt idx="25">
                        <c:v>39114</c:v>
                      </c:pt>
                      <c:pt idx="26">
                        <c:v>39142</c:v>
                      </c:pt>
                      <c:pt idx="27">
                        <c:v>39173</c:v>
                      </c:pt>
                      <c:pt idx="28">
                        <c:v>39203</c:v>
                      </c:pt>
                      <c:pt idx="29">
                        <c:v>39234</c:v>
                      </c:pt>
                      <c:pt idx="30">
                        <c:v>39264</c:v>
                      </c:pt>
                      <c:pt idx="31">
                        <c:v>39295</c:v>
                      </c:pt>
                      <c:pt idx="32">
                        <c:v>39326</c:v>
                      </c:pt>
                      <c:pt idx="33">
                        <c:v>39356</c:v>
                      </c:pt>
                      <c:pt idx="34">
                        <c:v>39387</c:v>
                      </c:pt>
                      <c:pt idx="35">
                        <c:v>39417</c:v>
                      </c:pt>
                      <c:pt idx="36">
                        <c:v>39448</c:v>
                      </c:pt>
                      <c:pt idx="37">
                        <c:v>39479</c:v>
                      </c:pt>
                      <c:pt idx="38">
                        <c:v>39508</c:v>
                      </c:pt>
                      <c:pt idx="39">
                        <c:v>39539</c:v>
                      </c:pt>
                      <c:pt idx="40">
                        <c:v>39569</c:v>
                      </c:pt>
                      <c:pt idx="41">
                        <c:v>39600</c:v>
                      </c:pt>
                      <c:pt idx="42">
                        <c:v>39630</c:v>
                      </c:pt>
                      <c:pt idx="43">
                        <c:v>39661</c:v>
                      </c:pt>
                      <c:pt idx="44">
                        <c:v>39692</c:v>
                      </c:pt>
                      <c:pt idx="45">
                        <c:v>39722</c:v>
                      </c:pt>
                      <c:pt idx="46">
                        <c:v>39753</c:v>
                      </c:pt>
                      <c:pt idx="47">
                        <c:v>39783</c:v>
                      </c:pt>
                      <c:pt idx="48">
                        <c:v>39814</c:v>
                      </c:pt>
                      <c:pt idx="49">
                        <c:v>39845</c:v>
                      </c:pt>
                      <c:pt idx="50">
                        <c:v>39873</c:v>
                      </c:pt>
                      <c:pt idx="51">
                        <c:v>39904</c:v>
                      </c:pt>
                      <c:pt idx="52">
                        <c:v>39934</c:v>
                      </c:pt>
                      <c:pt idx="53">
                        <c:v>39965</c:v>
                      </c:pt>
                      <c:pt idx="54">
                        <c:v>39995</c:v>
                      </c:pt>
                      <c:pt idx="55">
                        <c:v>40026</c:v>
                      </c:pt>
                      <c:pt idx="56">
                        <c:v>40057</c:v>
                      </c:pt>
                      <c:pt idx="57">
                        <c:v>40087</c:v>
                      </c:pt>
                      <c:pt idx="58">
                        <c:v>40118</c:v>
                      </c:pt>
                      <c:pt idx="59">
                        <c:v>40148</c:v>
                      </c:pt>
                      <c:pt idx="60">
                        <c:v>40179</c:v>
                      </c:pt>
                      <c:pt idx="61">
                        <c:v>40210</c:v>
                      </c:pt>
                      <c:pt idx="62">
                        <c:v>40238</c:v>
                      </c:pt>
                      <c:pt idx="63">
                        <c:v>40269</c:v>
                      </c:pt>
                      <c:pt idx="64">
                        <c:v>40299</c:v>
                      </c:pt>
                      <c:pt idx="65">
                        <c:v>40330</c:v>
                      </c:pt>
                      <c:pt idx="66">
                        <c:v>40360</c:v>
                      </c:pt>
                      <c:pt idx="67">
                        <c:v>40391</c:v>
                      </c:pt>
                      <c:pt idx="68">
                        <c:v>40422</c:v>
                      </c:pt>
                      <c:pt idx="69">
                        <c:v>40452</c:v>
                      </c:pt>
                      <c:pt idx="70">
                        <c:v>40483</c:v>
                      </c:pt>
                      <c:pt idx="71">
                        <c:v>40513</c:v>
                      </c:pt>
                      <c:pt idx="72">
                        <c:v>40544</c:v>
                      </c:pt>
                      <c:pt idx="73">
                        <c:v>40575</c:v>
                      </c:pt>
                      <c:pt idx="74">
                        <c:v>40603</c:v>
                      </c:pt>
                      <c:pt idx="75">
                        <c:v>40634</c:v>
                      </c:pt>
                      <c:pt idx="76">
                        <c:v>40664</c:v>
                      </c:pt>
                      <c:pt idx="77">
                        <c:v>40695</c:v>
                      </c:pt>
                      <c:pt idx="78">
                        <c:v>40725</c:v>
                      </c:pt>
                      <c:pt idx="79">
                        <c:v>40756</c:v>
                      </c:pt>
                      <c:pt idx="80">
                        <c:v>40787</c:v>
                      </c:pt>
                      <c:pt idx="81">
                        <c:v>40817</c:v>
                      </c:pt>
                      <c:pt idx="82">
                        <c:v>40848</c:v>
                      </c:pt>
                      <c:pt idx="83">
                        <c:v>40878</c:v>
                      </c:pt>
                      <c:pt idx="84">
                        <c:v>40909</c:v>
                      </c:pt>
                      <c:pt idx="85">
                        <c:v>40940</c:v>
                      </c:pt>
                      <c:pt idx="86">
                        <c:v>40969</c:v>
                      </c:pt>
                      <c:pt idx="87">
                        <c:v>41000</c:v>
                      </c:pt>
                      <c:pt idx="88">
                        <c:v>41030</c:v>
                      </c:pt>
                      <c:pt idx="89">
                        <c:v>41061</c:v>
                      </c:pt>
                      <c:pt idx="90">
                        <c:v>41091</c:v>
                      </c:pt>
                      <c:pt idx="91">
                        <c:v>41122</c:v>
                      </c:pt>
                      <c:pt idx="92">
                        <c:v>41153</c:v>
                      </c:pt>
                      <c:pt idx="93">
                        <c:v>41183</c:v>
                      </c:pt>
                      <c:pt idx="94">
                        <c:v>41214</c:v>
                      </c:pt>
                      <c:pt idx="95">
                        <c:v>41244</c:v>
                      </c:pt>
                      <c:pt idx="96">
                        <c:v>41275</c:v>
                      </c:pt>
                      <c:pt idx="97">
                        <c:v>41306</c:v>
                      </c:pt>
                      <c:pt idx="98">
                        <c:v>41334</c:v>
                      </c:pt>
                      <c:pt idx="99">
                        <c:v>41365</c:v>
                      </c:pt>
                      <c:pt idx="100">
                        <c:v>41395</c:v>
                      </c:pt>
                      <c:pt idx="101">
                        <c:v>41426</c:v>
                      </c:pt>
                      <c:pt idx="102">
                        <c:v>41456</c:v>
                      </c:pt>
                      <c:pt idx="103">
                        <c:v>41487</c:v>
                      </c:pt>
                      <c:pt idx="104">
                        <c:v>41518</c:v>
                      </c:pt>
                      <c:pt idx="105">
                        <c:v>41548</c:v>
                      </c:pt>
                      <c:pt idx="106">
                        <c:v>41579</c:v>
                      </c:pt>
                      <c:pt idx="107">
                        <c:v>41609</c:v>
                      </c:pt>
                      <c:pt idx="108">
                        <c:v>41640</c:v>
                      </c:pt>
                      <c:pt idx="109">
                        <c:v>41671</c:v>
                      </c:pt>
                      <c:pt idx="110">
                        <c:v>41699</c:v>
                      </c:pt>
                      <c:pt idx="111">
                        <c:v>41730</c:v>
                      </c:pt>
                      <c:pt idx="112">
                        <c:v>41760</c:v>
                      </c:pt>
                      <c:pt idx="113">
                        <c:v>41791</c:v>
                      </c:pt>
                      <c:pt idx="114">
                        <c:v>41821</c:v>
                      </c:pt>
                      <c:pt idx="115">
                        <c:v>41852</c:v>
                      </c:pt>
                      <c:pt idx="116">
                        <c:v>41883</c:v>
                      </c:pt>
                      <c:pt idx="117">
                        <c:v>41913</c:v>
                      </c:pt>
                      <c:pt idx="118">
                        <c:v>41944</c:v>
                      </c:pt>
                      <c:pt idx="119">
                        <c:v>41974</c:v>
                      </c:pt>
                      <c:pt idx="120">
                        <c:v>42005</c:v>
                      </c:pt>
                      <c:pt idx="121">
                        <c:v>42036</c:v>
                      </c:pt>
                      <c:pt idx="122">
                        <c:v>42064</c:v>
                      </c:pt>
                      <c:pt idx="123">
                        <c:v>42095</c:v>
                      </c:pt>
                      <c:pt idx="124">
                        <c:v>42125</c:v>
                      </c:pt>
                      <c:pt idx="125">
                        <c:v>42156</c:v>
                      </c:pt>
                      <c:pt idx="126">
                        <c:v>42186</c:v>
                      </c:pt>
                      <c:pt idx="127">
                        <c:v>42217</c:v>
                      </c:pt>
                      <c:pt idx="128">
                        <c:v>42248</c:v>
                      </c:pt>
                      <c:pt idx="129">
                        <c:v>42278</c:v>
                      </c:pt>
                      <c:pt idx="130">
                        <c:v>42309</c:v>
                      </c:pt>
                      <c:pt idx="131">
                        <c:v>42339</c:v>
                      </c:pt>
                      <c:pt idx="132">
                        <c:v>42370</c:v>
                      </c:pt>
                      <c:pt idx="133">
                        <c:v>42401</c:v>
                      </c:pt>
                      <c:pt idx="134">
                        <c:v>42430</c:v>
                      </c:pt>
                      <c:pt idx="135">
                        <c:v>42461</c:v>
                      </c:pt>
                      <c:pt idx="136">
                        <c:v>42491</c:v>
                      </c:pt>
                      <c:pt idx="137">
                        <c:v>42522</c:v>
                      </c:pt>
                      <c:pt idx="138">
                        <c:v>42552</c:v>
                      </c:pt>
                      <c:pt idx="139">
                        <c:v>42583</c:v>
                      </c:pt>
                      <c:pt idx="140">
                        <c:v>42614</c:v>
                      </c:pt>
                      <c:pt idx="141">
                        <c:v>42644</c:v>
                      </c:pt>
                      <c:pt idx="142">
                        <c:v>42675</c:v>
                      </c:pt>
                      <c:pt idx="143">
                        <c:v>42705</c:v>
                      </c:pt>
                      <c:pt idx="144">
                        <c:v>42736</c:v>
                      </c:pt>
                      <c:pt idx="145">
                        <c:v>42767</c:v>
                      </c:pt>
                      <c:pt idx="146">
                        <c:v>42795</c:v>
                      </c:pt>
                      <c:pt idx="147">
                        <c:v>42826</c:v>
                      </c:pt>
                      <c:pt idx="148">
                        <c:v>42856</c:v>
                      </c:pt>
                      <c:pt idx="149">
                        <c:v>42887</c:v>
                      </c:pt>
                      <c:pt idx="150">
                        <c:v>42917</c:v>
                      </c:pt>
                      <c:pt idx="151">
                        <c:v>42948</c:v>
                      </c:pt>
                      <c:pt idx="152">
                        <c:v>42979</c:v>
                      </c:pt>
                      <c:pt idx="153">
                        <c:v>43009</c:v>
                      </c:pt>
                      <c:pt idx="154">
                        <c:v>43040</c:v>
                      </c:pt>
                      <c:pt idx="155">
                        <c:v>43070</c:v>
                      </c:pt>
                      <c:pt idx="156">
                        <c:v>43101</c:v>
                      </c:pt>
                      <c:pt idx="157">
                        <c:v>43132</c:v>
                      </c:pt>
                      <c:pt idx="158">
                        <c:v>43160</c:v>
                      </c:pt>
                      <c:pt idx="159">
                        <c:v>43191</c:v>
                      </c:pt>
                      <c:pt idx="160">
                        <c:v>43221</c:v>
                      </c:pt>
                      <c:pt idx="161">
                        <c:v>43252</c:v>
                      </c:pt>
                      <c:pt idx="162">
                        <c:v>43282</c:v>
                      </c:pt>
                      <c:pt idx="163">
                        <c:v>43313</c:v>
                      </c:pt>
                      <c:pt idx="164">
                        <c:v>43344</c:v>
                      </c:pt>
                      <c:pt idx="165">
                        <c:v>43374</c:v>
                      </c:pt>
                      <c:pt idx="166">
                        <c:v>43405</c:v>
                      </c:pt>
                      <c:pt idx="167">
                        <c:v>43435</c:v>
                      </c:pt>
                      <c:pt idx="168">
                        <c:v>43466</c:v>
                      </c:pt>
                      <c:pt idx="169">
                        <c:v>43497</c:v>
                      </c:pt>
                      <c:pt idx="170">
                        <c:v>43525</c:v>
                      </c:pt>
                      <c:pt idx="171">
                        <c:v>43556</c:v>
                      </c:pt>
                      <c:pt idx="172">
                        <c:v>43586</c:v>
                      </c:pt>
                      <c:pt idx="173">
                        <c:v>43617</c:v>
                      </c:pt>
                      <c:pt idx="174">
                        <c:v>43647</c:v>
                      </c:pt>
                      <c:pt idx="175">
                        <c:v>43678</c:v>
                      </c:pt>
                      <c:pt idx="176">
                        <c:v>43709</c:v>
                      </c:pt>
                      <c:pt idx="177">
                        <c:v>43739</c:v>
                      </c:pt>
                      <c:pt idx="178">
                        <c:v>43770</c:v>
                      </c:pt>
                      <c:pt idx="179">
                        <c:v>43800</c:v>
                      </c:pt>
                      <c:pt idx="180">
                        <c:v>43831</c:v>
                      </c:pt>
                      <c:pt idx="181">
                        <c:v>43862</c:v>
                      </c:pt>
                      <c:pt idx="182">
                        <c:v>43891</c:v>
                      </c:pt>
                      <c:pt idx="183">
                        <c:v>43922</c:v>
                      </c:pt>
                      <c:pt idx="184">
                        <c:v>43952</c:v>
                      </c:pt>
                      <c:pt idx="185">
                        <c:v>43983</c:v>
                      </c:pt>
                      <c:pt idx="186">
                        <c:v>44013</c:v>
                      </c:pt>
                      <c:pt idx="187">
                        <c:v>44044</c:v>
                      </c:pt>
                      <c:pt idx="188">
                        <c:v>44075</c:v>
                      </c:pt>
                      <c:pt idx="189">
                        <c:v>44105</c:v>
                      </c:pt>
                      <c:pt idx="190">
                        <c:v>44136</c:v>
                      </c:pt>
                      <c:pt idx="191">
                        <c:v>44166</c:v>
                      </c:pt>
                      <c:pt idx="192">
                        <c:v>44197</c:v>
                      </c:pt>
                      <c:pt idx="193">
                        <c:v>44228</c:v>
                      </c:pt>
                      <c:pt idx="194">
                        <c:v>44256</c:v>
                      </c:pt>
                      <c:pt idx="195">
                        <c:v>44287</c:v>
                      </c:pt>
                      <c:pt idx="196">
                        <c:v>44317</c:v>
                      </c:pt>
                      <c:pt idx="197">
                        <c:v>44348</c:v>
                      </c:pt>
                      <c:pt idx="198">
                        <c:v>44378</c:v>
                      </c:pt>
                      <c:pt idx="199">
                        <c:v>44409</c:v>
                      </c:pt>
                      <c:pt idx="200">
                        <c:v>44440</c:v>
                      </c:pt>
                      <c:pt idx="201">
                        <c:v>44470</c:v>
                      </c:pt>
                      <c:pt idx="202">
                        <c:v>44501</c:v>
                      </c:pt>
                      <c:pt idx="203">
                        <c:v>44531</c:v>
                      </c:pt>
                      <c:pt idx="204">
                        <c:v>44562</c:v>
                      </c:pt>
                      <c:pt idx="205">
                        <c:v>44593</c:v>
                      </c:pt>
                      <c:pt idx="206">
                        <c:v>44621</c:v>
                      </c:pt>
                      <c:pt idx="207">
                        <c:v>44652</c:v>
                      </c:pt>
                      <c:pt idx="208">
                        <c:v>44682</c:v>
                      </c:pt>
                      <c:pt idx="209">
                        <c:v>44713</c:v>
                      </c:pt>
                      <c:pt idx="210">
                        <c:v>44743</c:v>
                      </c:pt>
                      <c:pt idx="211">
                        <c:v>44774</c:v>
                      </c:pt>
                      <c:pt idx="212">
                        <c:v>44805</c:v>
                      </c:pt>
                      <c:pt idx="213">
                        <c:v>44835</c:v>
                      </c:pt>
                      <c:pt idx="214">
                        <c:v>44866</c:v>
                      </c:pt>
                      <c:pt idx="215">
                        <c:v>44896</c:v>
                      </c:pt>
                      <c:pt idx="216">
                        <c:v>44927</c:v>
                      </c:pt>
                      <c:pt idx="217">
                        <c:v>44958</c:v>
                      </c:pt>
                      <c:pt idx="218">
                        <c:v>44986</c:v>
                      </c:pt>
                      <c:pt idx="219">
                        <c:v>45017</c:v>
                      </c:pt>
                      <c:pt idx="220">
                        <c:v>45047</c:v>
                      </c:pt>
                      <c:pt idx="221">
                        <c:v>45078</c:v>
                      </c:pt>
                      <c:pt idx="222">
                        <c:v>45108</c:v>
                      </c:pt>
                      <c:pt idx="223">
                        <c:v>45139</c:v>
                      </c:pt>
                      <c:pt idx="224">
                        <c:v>45170</c:v>
                      </c:pt>
                      <c:pt idx="225">
                        <c:v>45200</c:v>
                      </c:pt>
                      <c:pt idx="226">
                        <c:v>45231</c:v>
                      </c:pt>
                      <c:pt idx="227">
                        <c:v>45261</c:v>
                      </c:pt>
                      <c:pt idx="228">
                        <c:v>45292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'[Cyclical Analysis and Leading Indicators.xlsx]Retail Sales'!$F$2:$F$217</c15:sqref>
                        </c15:formulaRef>
                      </c:ext>
                    </c:extLst>
                    <c:numCache>
                      <c:formatCode>General</c:formatCode>
                      <c:ptCount val="216"/>
                      <c:pt idx="11">
                        <c:v>4085746</c:v>
                      </c:pt>
                      <c:pt idx="12">
                        <c:v>4111031</c:v>
                      </c:pt>
                      <c:pt idx="13">
                        <c:v>4130020</c:v>
                      </c:pt>
                      <c:pt idx="14">
                        <c:v>4152872</c:v>
                      </c:pt>
                      <c:pt idx="15">
                        <c:v>4168907</c:v>
                      </c:pt>
                      <c:pt idx="16">
                        <c:v>4197119</c:v>
                      </c:pt>
                      <c:pt idx="17">
                        <c:v>4212789</c:v>
                      </c:pt>
                      <c:pt idx="18">
                        <c:v>4223165</c:v>
                      </c:pt>
                      <c:pt idx="19">
                        <c:v>4243259</c:v>
                      </c:pt>
                      <c:pt idx="20">
                        <c:v>4256184</c:v>
                      </c:pt>
                      <c:pt idx="21">
                        <c:v>4268846</c:v>
                      </c:pt>
                      <c:pt idx="22">
                        <c:v>4281976</c:v>
                      </c:pt>
                      <c:pt idx="23">
                        <c:v>4294359</c:v>
                      </c:pt>
                      <c:pt idx="24">
                        <c:v>4304690</c:v>
                      </c:pt>
                      <c:pt idx="25">
                        <c:v>4313801</c:v>
                      </c:pt>
                      <c:pt idx="26">
                        <c:v>4325950</c:v>
                      </c:pt>
                      <c:pt idx="27">
                        <c:v>4332818</c:v>
                      </c:pt>
                      <c:pt idx="28">
                        <c:v>4350770</c:v>
                      </c:pt>
                      <c:pt idx="29">
                        <c:v>4360794</c:v>
                      </c:pt>
                      <c:pt idx="30">
                        <c:v>4370945</c:v>
                      </c:pt>
                      <c:pt idx="31">
                        <c:v>4383166</c:v>
                      </c:pt>
                      <c:pt idx="32">
                        <c:v>4390888</c:v>
                      </c:pt>
                      <c:pt idx="33">
                        <c:v>4410773</c:v>
                      </c:pt>
                      <c:pt idx="34">
                        <c:v>4431647</c:v>
                      </c:pt>
                      <c:pt idx="35">
                        <c:v>4439733</c:v>
                      </c:pt>
                      <c:pt idx="36">
                        <c:v>4453495</c:v>
                      </c:pt>
                      <c:pt idx="37">
                        <c:v>4474226</c:v>
                      </c:pt>
                      <c:pt idx="38">
                        <c:v>4472991</c:v>
                      </c:pt>
                      <c:pt idx="39">
                        <c:v>4483376</c:v>
                      </c:pt>
                      <c:pt idx="40">
                        <c:v>4489820</c:v>
                      </c:pt>
                      <c:pt idx="41">
                        <c:v>4491688</c:v>
                      </c:pt>
                      <c:pt idx="42">
                        <c:v>4503060</c:v>
                      </c:pt>
                      <c:pt idx="43">
                        <c:v>4497906</c:v>
                      </c:pt>
                      <c:pt idx="44">
                        <c:v>4494512</c:v>
                      </c:pt>
                      <c:pt idx="45">
                        <c:v>4475678</c:v>
                      </c:pt>
                      <c:pt idx="46">
                        <c:v>4433421</c:v>
                      </c:pt>
                      <c:pt idx="47">
                        <c:v>4391580</c:v>
                      </c:pt>
                      <c:pt idx="48">
                        <c:v>4359129</c:v>
                      </c:pt>
                      <c:pt idx="49">
                        <c:v>4314648</c:v>
                      </c:pt>
                      <c:pt idx="50">
                        <c:v>4270267</c:v>
                      </c:pt>
                      <c:pt idx="51">
                        <c:v>4231201</c:v>
                      </c:pt>
                      <c:pt idx="52">
                        <c:v>4180973</c:v>
                      </c:pt>
                      <c:pt idx="53">
                        <c:v>4146871</c:v>
                      </c:pt>
                      <c:pt idx="54">
                        <c:v>4111216</c:v>
                      </c:pt>
                      <c:pt idx="55">
                        <c:v>4081746</c:v>
                      </c:pt>
                      <c:pt idx="56">
                        <c:v>4055850</c:v>
                      </c:pt>
                      <c:pt idx="57">
                        <c:v>4044613</c:v>
                      </c:pt>
                      <c:pt idx="58">
                        <c:v>4048431</c:v>
                      </c:pt>
                      <c:pt idx="59">
                        <c:v>4064476</c:v>
                      </c:pt>
                      <c:pt idx="60">
                        <c:v>4068845</c:v>
                      </c:pt>
                      <c:pt idx="61">
                        <c:v>4080358</c:v>
                      </c:pt>
                      <c:pt idx="62">
                        <c:v>4112511</c:v>
                      </c:pt>
                      <c:pt idx="63">
                        <c:v>4138990</c:v>
                      </c:pt>
                      <c:pt idx="64">
                        <c:v>4156867</c:v>
                      </c:pt>
                      <c:pt idx="65">
                        <c:v>4171066</c:v>
                      </c:pt>
                      <c:pt idx="66">
                        <c:v>4184934</c:v>
                      </c:pt>
                      <c:pt idx="67">
                        <c:v>4194169</c:v>
                      </c:pt>
                      <c:pt idx="68">
                        <c:v>4215522</c:v>
                      </c:pt>
                      <c:pt idx="69">
                        <c:v>4232121</c:v>
                      </c:pt>
                      <c:pt idx="70">
                        <c:v>4258586</c:v>
                      </c:pt>
                      <c:pt idx="71">
                        <c:v>4284968</c:v>
                      </c:pt>
                      <c:pt idx="72">
                        <c:v>4305998</c:v>
                      </c:pt>
                      <c:pt idx="73">
                        <c:v>4332387</c:v>
                      </c:pt>
                      <c:pt idx="74">
                        <c:v>4358796</c:v>
                      </c:pt>
                      <c:pt idx="75">
                        <c:v>4383238</c:v>
                      </c:pt>
                      <c:pt idx="76">
                        <c:v>4409632</c:v>
                      </c:pt>
                      <c:pt idx="77">
                        <c:v>4439728</c:v>
                      </c:pt>
                      <c:pt idx="78">
                        <c:v>4462471</c:v>
                      </c:pt>
                      <c:pt idx="79">
                        <c:v>4494453</c:v>
                      </c:pt>
                      <c:pt idx="80">
                        <c:v>4523479</c:v>
                      </c:pt>
                      <c:pt idx="81">
                        <c:v>4547752</c:v>
                      </c:pt>
                      <c:pt idx="82">
                        <c:v>4573144</c:v>
                      </c:pt>
                      <c:pt idx="83">
                        <c:v>4598302</c:v>
                      </c:pt>
                      <c:pt idx="84">
                        <c:v>4617899</c:v>
                      </c:pt>
                      <c:pt idx="85">
                        <c:v>4652986</c:v>
                      </c:pt>
                      <c:pt idx="86">
                        <c:v>4680047</c:v>
                      </c:pt>
                      <c:pt idx="87">
                        <c:v>4692221</c:v>
                      </c:pt>
                      <c:pt idx="88">
                        <c:v>4718830</c:v>
                      </c:pt>
                      <c:pt idx="89">
                        <c:v>4731105</c:v>
                      </c:pt>
                      <c:pt idx="90">
                        <c:v>4742449</c:v>
                      </c:pt>
                      <c:pt idx="91">
                        <c:v>4765762</c:v>
                      </c:pt>
                      <c:pt idx="92">
                        <c:v>4776346</c:v>
                      </c:pt>
                      <c:pt idx="93">
                        <c:v>4796264</c:v>
                      </c:pt>
                      <c:pt idx="94">
                        <c:v>4816109</c:v>
                      </c:pt>
                      <c:pt idx="95">
                        <c:v>4826390</c:v>
                      </c:pt>
                      <c:pt idx="96">
                        <c:v>4846708</c:v>
                      </c:pt>
                      <c:pt idx="97">
                        <c:v>4848298</c:v>
                      </c:pt>
                      <c:pt idx="98">
                        <c:v>4855896</c:v>
                      </c:pt>
                      <c:pt idx="99">
                        <c:v>4871501</c:v>
                      </c:pt>
                      <c:pt idx="100">
                        <c:v>4890091</c:v>
                      </c:pt>
                      <c:pt idx="101">
                        <c:v>4903914</c:v>
                      </c:pt>
                      <c:pt idx="102">
                        <c:v>4930383</c:v>
                      </c:pt>
                      <c:pt idx="103">
                        <c:v>4947625</c:v>
                      </c:pt>
                      <c:pt idx="104">
                        <c:v>4958379</c:v>
                      </c:pt>
                      <c:pt idx="105">
                        <c:v>4974861</c:v>
                      </c:pt>
                      <c:pt idx="106">
                        <c:v>4987808</c:v>
                      </c:pt>
                      <c:pt idx="107">
                        <c:v>5002918</c:v>
                      </c:pt>
                      <c:pt idx="108">
                        <c:v>5010850</c:v>
                      </c:pt>
                      <c:pt idx="109">
                        <c:v>5017265</c:v>
                      </c:pt>
                      <c:pt idx="110">
                        <c:v>5028525</c:v>
                      </c:pt>
                      <c:pt idx="111">
                        <c:v>5051527</c:v>
                      </c:pt>
                      <c:pt idx="112">
                        <c:v>5073707</c:v>
                      </c:pt>
                      <c:pt idx="113">
                        <c:v>5092324</c:v>
                      </c:pt>
                      <c:pt idx="114">
                        <c:v>5113270</c:v>
                      </c:pt>
                      <c:pt idx="115">
                        <c:v>5129707</c:v>
                      </c:pt>
                      <c:pt idx="116">
                        <c:v>5154910</c:v>
                      </c:pt>
                      <c:pt idx="117">
                        <c:v>5177673</c:v>
                      </c:pt>
                      <c:pt idx="118">
                        <c:v>5192894</c:v>
                      </c:pt>
                      <c:pt idx="119">
                        <c:v>5217688</c:v>
                      </c:pt>
                      <c:pt idx="120">
                        <c:v>5232703</c:v>
                      </c:pt>
                      <c:pt idx="121">
                        <c:v>5240933</c:v>
                      </c:pt>
                      <c:pt idx="122">
                        <c:v>5254370</c:v>
                      </c:pt>
                      <c:pt idx="123">
                        <c:v>5262665</c:v>
                      </c:pt>
                      <c:pt idx="124">
                        <c:v>5268367</c:v>
                      </c:pt>
                      <c:pt idx="125">
                        <c:v>5284978</c:v>
                      </c:pt>
                      <c:pt idx="126">
                        <c:v>5301366</c:v>
                      </c:pt>
                      <c:pt idx="127">
                        <c:v>5307963</c:v>
                      </c:pt>
                      <c:pt idx="128">
                        <c:v>5319217</c:v>
                      </c:pt>
                      <c:pt idx="129">
                        <c:v>5327259</c:v>
                      </c:pt>
                      <c:pt idx="130">
                        <c:v>5334325</c:v>
                      </c:pt>
                      <c:pt idx="131">
                        <c:v>5350925</c:v>
                      </c:pt>
                      <c:pt idx="132">
                        <c:v>5354313</c:v>
                      </c:pt>
                      <c:pt idx="133">
                        <c:v>5380712</c:v>
                      </c:pt>
                      <c:pt idx="134">
                        <c:v>5395152</c:v>
                      </c:pt>
                      <c:pt idx="135">
                        <c:v>5406425</c:v>
                      </c:pt>
                      <c:pt idx="136">
                        <c:v>5411465</c:v>
                      </c:pt>
                      <c:pt idx="137">
                        <c:v>5426201</c:v>
                      </c:pt>
                      <c:pt idx="138">
                        <c:v>5428435</c:v>
                      </c:pt>
                      <c:pt idx="139">
                        <c:v>5441987</c:v>
                      </c:pt>
                      <c:pt idx="140">
                        <c:v>5457742</c:v>
                      </c:pt>
                      <c:pt idx="141">
                        <c:v>5464258</c:v>
                      </c:pt>
                      <c:pt idx="142">
                        <c:v>5485208</c:v>
                      </c:pt>
                      <c:pt idx="143">
                        <c:v>5506177</c:v>
                      </c:pt>
                      <c:pt idx="144">
                        <c:v>5526378</c:v>
                      </c:pt>
                      <c:pt idx="145">
                        <c:v>5529738</c:v>
                      </c:pt>
                      <c:pt idx="146">
                        <c:v>5552013</c:v>
                      </c:pt>
                      <c:pt idx="147">
                        <c:v>5566725</c:v>
                      </c:pt>
                      <c:pt idx="148">
                        <c:v>5591254</c:v>
                      </c:pt>
                      <c:pt idx="149">
                        <c:v>5608239</c:v>
                      </c:pt>
                      <c:pt idx="150">
                        <c:v>5621553</c:v>
                      </c:pt>
                      <c:pt idx="151">
                        <c:v>5640111</c:v>
                      </c:pt>
                      <c:pt idx="152">
                        <c:v>5661214</c:v>
                      </c:pt>
                      <c:pt idx="153">
                        <c:v>5683997</c:v>
                      </c:pt>
                      <c:pt idx="154">
                        <c:v>5714413</c:v>
                      </c:pt>
                      <c:pt idx="155">
                        <c:v>5732863</c:v>
                      </c:pt>
                      <c:pt idx="156">
                        <c:v>5755118</c:v>
                      </c:pt>
                      <c:pt idx="157">
                        <c:v>5772120</c:v>
                      </c:pt>
                      <c:pt idx="158">
                        <c:v>5797379</c:v>
                      </c:pt>
                      <c:pt idx="159">
                        <c:v>5811946</c:v>
                      </c:pt>
                      <c:pt idx="160">
                        <c:v>5845485</c:v>
                      </c:pt>
                      <c:pt idx="161">
                        <c:v>5870951</c:v>
                      </c:pt>
                      <c:pt idx="162">
                        <c:v>5900630</c:v>
                      </c:pt>
                      <c:pt idx="163">
                        <c:v>5930721</c:v>
                      </c:pt>
                      <c:pt idx="164">
                        <c:v>5937930</c:v>
                      </c:pt>
                      <c:pt idx="165">
                        <c:v>5965159</c:v>
                      </c:pt>
                      <c:pt idx="166">
                        <c:v>5985422</c:v>
                      </c:pt>
                      <c:pt idx="167">
                        <c:v>5983129</c:v>
                      </c:pt>
                      <c:pt idx="168">
                        <c:v>5994103</c:v>
                      </c:pt>
                      <c:pt idx="169">
                        <c:v>5999565</c:v>
                      </c:pt>
                      <c:pt idx="170">
                        <c:v>6003289</c:v>
                      </c:pt>
                      <c:pt idx="171">
                        <c:v>6027996</c:v>
                      </c:pt>
                      <c:pt idx="172">
                        <c:v>6042298</c:v>
                      </c:pt>
                      <c:pt idx="173">
                        <c:v>6048770</c:v>
                      </c:pt>
                      <c:pt idx="174">
                        <c:v>6071001</c:v>
                      </c:pt>
                      <c:pt idx="175">
                        <c:v>6091473</c:v>
                      </c:pt>
                      <c:pt idx="176">
                        <c:v>6106573</c:v>
                      </c:pt>
                      <c:pt idx="177">
                        <c:v>6124689</c:v>
                      </c:pt>
                      <c:pt idx="178">
                        <c:v>6138207</c:v>
                      </c:pt>
                      <c:pt idx="179">
                        <c:v>6169122</c:v>
                      </c:pt>
                      <c:pt idx="180">
                        <c:v>6194692</c:v>
                      </c:pt>
                      <c:pt idx="181">
                        <c:v>6233417</c:v>
                      </c:pt>
                      <c:pt idx="182">
                        <c:v>6197563</c:v>
                      </c:pt>
                      <c:pt idx="183">
                        <c:v>6100733</c:v>
                      </c:pt>
                      <c:pt idx="184">
                        <c:v>6064234</c:v>
                      </c:pt>
                      <c:pt idx="185">
                        <c:v>6084333</c:v>
                      </c:pt>
                      <c:pt idx="186">
                        <c:v>6107001</c:v>
                      </c:pt>
                      <c:pt idx="187">
                        <c:v>6112874</c:v>
                      </c:pt>
                      <c:pt idx="188">
                        <c:v>6152757</c:v>
                      </c:pt>
                      <c:pt idx="189">
                        <c:v>6185555</c:v>
                      </c:pt>
                      <c:pt idx="190">
                        <c:v>6198530</c:v>
                      </c:pt>
                      <c:pt idx="191">
                        <c:v>6223300</c:v>
                      </c:pt>
                      <c:pt idx="192">
                        <c:v>6258592</c:v>
                      </c:pt>
                      <c:pt idx="193">
                        <c:v>6268465</c:v>
                      </c:pt>
                      <c:pt idx="194">
                        <c:v>6419837</c:v>
                      </c:pt>
                      <c:pt idx="195">
                        <c:v>6635303</c:v>
                      </c:pt>
                      <c:pt idx="196">
                        <c:v>6769211</c:v>
                      </c:pt>
                      <c:pt idx="197">
                        <c:v>6867608</c:v>
                      </c:pt>
                      <c:pt idx="198">
                        <c:v>6948431</c:v>
                      </c:pt>
                      <c:pt idx="199">
                        <c:v>7028117</c:v>
                      </c:pt>
                      <c:pt idx="200">
                        <c:v>7098115</c:v>
                      </c:pt>
                      <c:pt idx="201">
                        <c:v>7173797</c:v>
                      </c:pt>
                      <c:pt idx="202">
                        <c:v>7275368</c:v>
                      </c:pt>
                      <c:pt idx="203">
                        <c:v>7366214</c:v>
                      </c:pt>
                      <c:pt idx="204">
                        <c:v>7433846</c:v>
                      </c:pt>
                      <c:pt idx="205">
                        <c:v>7521708</c:v>
                      </c:pt>
                      <c:pt idx="206">
                        <c:v>7573513</c:v>
                      </c:pt>
                      <c:pt idx="207">
                        <c:v>7629240</c:v>
                      </c:pt>
                      <c:pt idx="208">
                        <c:v>7692101</c:v>
                      </c:pt>
                      <c:pt idx="209">
                        <c:v>7753497</c:v>
                      </c:pt>
                      <c:pt idx="210">
                        <c:v>7808202</c:v>
                      </c:pt>
                      <c:pt idx="211">
                        <c:v>7880605</c:v>
                      </c:pt>
                      <c:pt idx="212">
                        <c:v>7939502</c:v>
                      </c:pt>
                      <c:pt idx="213">
                        <c:v>7992889</c:v>
                      </c:pt>
                      <c:pt idx="214">
                        <c:v>8031687</c:v>
                      </c:pt>
                      <c:pt idx="215">
                        <c:v>8070945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5-66F2-486C-BD26-9EB7B04FB0B7}"/>
                  </c:ext>
                </c:extLst>
              </c15:ser>
            </c15:filteredLineSeries>
            <c15:filteredLineSeries>
              <c15:ser>
                <c:idx val="6"/>
                <c:order val="6"/>
                <c:tx>
                  <c:v>PMI 1.12 + 12</c:v>
                </c:tx>
                <c:spPr>
                  <a:ln w="28575" cap="rnd">
                    <a:solidFill>
                      <a:schemeClr val="accent1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'[Cyclical Analysis and Leading Indicators.xlsx]Retail Sales'!$A$2:$A$230</c15:sqref>
                        </c15:formulaRef>
                      </c:ext>
                    </c:extLst>
                    <c:numCache>
                      <c:formatCode>mmm\-yy</c:formatCode>
                      <c:ptCount val="229"/>
                      <c:pt idx="0">
                        <c:v>38353</c:v>
                      </c:pt>
                      <c:pt idx="1">
                        <c:v>38384</c:v>
                      </c:pt>
                      <c:pt idx="2">
                        <c:v>38412</c:v>
                      </c:pt>
                      <c:pt idx="3">
                        <c:v>38443</c:v>
                      </c:pt>
                      <c:pt idx="4">
                        <c:v>38473</c:v>
                      </c:pt>
                      <c:pt idx="5">
                        <c:v>38504</c:v>
                      </c:pt>
                      <c:pt idx="6">
                        <c:v>38534</c:v>
                      </c:pt>
                      <c:pt idx="7">
                        <c:v>38565</c:v>
                      </c:pt>
                      <c:pt idx="8">
                        <c:v>38596</c:v>
                      </c:pt>
                      <c:pt idx="9">
                        <c:v>38626</c:v>
                      </c:pt>
                      <c:pt idx="10">
                        <c:v>38657</c:v>
                      </c:pt>
                      <c:pt idx="11">
                        <c:v>38687</c:v>
                      </c:pt>
                      <c:pt idx="12">
                        <c:v>38718</c:v>
                      </c:pt>
                      <c:pt idx="13">
                        <c:v>38749</c:v>
                      </c:pt>
                      <c:pt idx="14">
                        <c:v>38777</c:v>
                      </c:pt>
                      <c:pt idx="15">
                        <c:v>38808</c:v>
                      </c:pt>
                      <c:pt idx="16">
                        <c:v>38838</c:v>
                      </c:pt>
                      <c:pt idx="17">
                        <c:v>38869</c:v>
                      </c:pt>
                      <c:pt idx="18">
                        <c:v>38899</c:v>
                      </c:pt>
                      <c:pt idx="19">
                        <c:v>38930</c:v>
                      </c:pt>
                      <c:pt idx="20">
                        <c:v>38961</c:v>
                      </c:pt>
                      <c:pt idx="21">
                        <c:v>38991</c:v>
                      </c:pt>
                      <c:pt idx="22">
                        <c:v>39022</c:v>
                      </c:pt>
                      <c:pt idx="23">
                        <c:v>39052</c:v>
                      </c:pt>
                      <c:pt idx="24">
                        <c:v>39083</c:v>
                      </c:pt>
                      <c:pt idx="25">
                        <c:v>39114</c:v>
                      </c:pt>
                      <c:pt idx="26">
                        <c:v>39142</c:v>
                      </c:pt>
                      <c:pt idx="27">
                        <c:v>39173</c:v>
                      </c:pt>
                      <c:pt idx="28">
                        <c:v>39203</c:v>
                      </c:pt>
                      <c:pt idx="29">
                        <c:v>39234</c:v>
                      </c:pt>
                      <c:pt idx="30">
                        <c:v>39264</c:v>
                      </c:pt>
                      <c:pt idx="31">
                        <c:v>39295</c:v>
                      </c:pt>
                      <c:pt idx="32">
                        <c:v>39326</c:v>
                      </c:pt>
                      <c:pt idx="33">
                        <c:v>39356</c:v>
                      </c:pt>
                      <c:pt idx="34">
                        <c:v>39387</c:v>
                      </c:pt>
                      <c:pt idx="35">
                        <c:v>39417</c:v>
                      </c:pt>
                      <c:pt idx="36">
                        <c:v>39448</c:v>
                      </c:pt>
                      <c:pt idx="37">
                        <c:v>39479</c:v>
                      </c:pt>
                      <c:pt idx="38">
                        <c:v>39508</c:v>
                      </c:pt>
                      <c:pt idx="39">
                        <c:v>39539</c:v>
                      </c:pt>
                      <c:pt idx="40">
                        <c:v>39569</c:v>
                      </c:pt>
                      <c:pt idx="41">
                        <c:v>39600</c:v>
                      </c:pt>
                      <c:pt idx="42">
                        <c:v>39630</c:v>
                      </c:pt>
                      <c:pt idx="43">
                        <c:v>39661</c:v>
                      </c:pt>
                      <c:pt idx="44">
                        <c:v>39692</c:v>
                      </c:pt>
                      <c:pt idx="45">
                        <c:v>39722</c:v>
                      </c:pt>
                      <c:pt idx="46">
                        <c:v>39753</c:v>
                      </c:pt>
                      <c:pt idx="47">
                        <c:v>39783</c:v>
                      </c:pt>
                      <c:pt idx="48">
                        <c:v>39814</c:v>
                      </c:pt>
                      <c:pt idx="49">
                        <c:v>39845</c:v>
                      </c:pt>
                      <c:pt idx="50">
                        <c:v>39873</c:v>
                      </c:pt>
                      <c:pt idx="51">
                        <c:v>39904</c:v>
                      </c:pt>
                      <c:pt idx="52">
                        <c:v>39934</c:v>
                      </c:pt>
                      <c:pt idx="53">
                        <c:v>39965</c:v>
                      </c:pt>
                      <c:pt idx="54">
                        <c:v>39995</c:v>
                      </c:pt>
                      <c:pt idx="55">
                        <c:v>40026</c:v>
                      </c:pt>
                      <c:pt idx="56">
                        <c:v>40057</c:v>
                      </c:pt>
                      <c:pt idx="57">
                        <c:v>40087</c:v>
                      </c:pt>
                      <c:pt idx="58">
                        <c:v>40118</c:v>
                      </c:pt>
                      <c:pt idx="59">
                        <c:v>40148</c:v>
                      </c:pt>
                      <c:pt idx="60">
                        <c:v>40179</c:v>
                      </c:pt>
                      <c:pt idx="61">
                        <c:v>40210</c:v>
                      </c:pt>
                      <c:pt idx="62">
                        <c:v>40238</c:v>
                      </c:pt>
                      <c:pt idx="63">
                        <c:v>40269</c:v>
                      </c:pt>
                      <c:pt idx="64">
                        <c:v>40299</c:v>
                      </c:pt>
                      <c:pt idx="65">
                        <c:v>40330</c:v>
                      </c:pt>
                      <c:pt idx="66">
                        <c:v>40360</c:v>
                      </c:pt>
                      <c:pt idx="67">
                        <c:v>40391</c:v>
                      </c:pt>
                      <c:pt idx="68">
                        <c:v>40422</c:v>
                      </c:pt>
                      <c:pt idx="69">
                        <c:v>40452</c:v>
                      </c:pt>
                      <c:pt idx="70">
                        <c:v>40483</c:v>
                      </c:pt>
                      <c:pt idx="71">
                        <c:v>40513</c:v>
                      </c:pt>
                      <c:pt idx="72">
                        <c:v>40544</c:v>
                      </c:pt>
                      <c:pt idx="73">
                        <c:v>40575</c:v>
                      </c:pt>
                      <c:pt idx="74">
                        <c:v>40603</c:v>
                      </c:pt>
                      <c:pt idx="75">
                        <c:v>40634</c:v>
                      </c:pt>
                      <c:pt idx="76">
                        <c:v>40664</c:v>
                      </c:pt>
                      <c:pt idx="77">
                        <c:v>40695</c:v>
                      </c:pt>
                      <c:pt idx="78">
                        <c:v>40725</c:v>
                      </c:pt>
                      <c:pt idx="79">
                        <c:v>40756</c:v>
                      </c:pt>
                      <c:pt idx="80">
                        <c:v>40787</c:v>
                      </c:pt>
                      <c:pt idx="81">
                        <c:v>40817</c:v>
                      </c:pt>
                      <c:pt idx="82">
                        <c:v>40848</c:v>
                      </c:pt>
                      <c:pt idx="83">
                        <c:v>40878</c:v>
                      </c:pt>
                      <c:pt idx="84">
                        <c:v>40909</c:v>
                      </c:pt>
                      <c:pt idx="85">
                        <c:v>40940</c:v>
                      </c:pt>
                      <c:pt idx="86">
                        <c:v>40969</c:v>
                      </c:pt>
                      <c:pt idx="87">
                        <c:v>41000</c:v>
                      </c:pt>
                      <c:pt idx="88">
                        <c:v>41030</c:v>
                      </c:pt>
                      <c:pt idx="89">
                        <c:v>41061</c:v>
                      </c:pt>
                      <c:pt idx="90">
                        <c:v>41091</c:v>
                      </c:pt>
                      <c:pt idx="91">
                        <c:v>41122</c:v>
                      </c:pt>
                      <c:pt idx="92">
                        <c:v>41153</c:v>
                      </c:pt>
                      <c:pt idx="93">
                        <c:v>41183</c:v>
                      </c:pt>
                      <c:pt idx="94">
                        <c:v>41214</c:v>
                      </c:pt>
                      <c:pt idx="95">
                        <c:v>41244</c:v>
                      </c:pt>
                      <c:pt idx="96">
                        <c:v>41275</c:v>
                      </c:pt>
                      <c:pt idx="97">
                        <c:v>41306</c:v>
                      </c:pt>
                      <c:pt idx="98">
                        <c:v>41334</c:v>
                      </c:pt>
                      <c:pt idx="99">
                        <c:v>41365</c:v>
                      </c:pt>
                      <c:pt idx="100">
                        <c:v>41395</c:v>
                      </c:pt>
                      <c:pt idx="101">
                        <c:v>41426</c:v>
                      </c:pt>
                      <c:pt idx="102">
                        <c:v>41456</c:v>
                      </c:pt>
                      <c:pt idx="103">
                        <c:v>41487</c:v>
                      </c:pt>
                      <c:pt idx="104">
                        <c:v>41518</c:v>
                      </c:pt>
                      <c:pt idx="105">
                        <c:v>41548</c:v>
                      </c:pt>
                      <c:pt idx="106">
                        <c:v>41579</c:v>
                      </c:pt>
                      <c:pt idx="107">
                        <c:v>41609</c:v>
                      </c:pt>
                      <c:pt idx="108">
                        <c:v>41640</c:v>
                      </c:pt>
                      <c:pt idx="109">
                        <c:v>41671</c:v>
                      </c:pt>
                      <c:pt idx="110">
                        <c:v>41699</c:v>
                      </c:pt>
                      <c:pt idx="111">
                        <c:v>41730</c:v>
                      </c:pt>
                      <c:pt idx="112">
                        <c:v>41760</c:v>
                      </c:pt>
                      <c:pt idx="113">
                        <c:v>41791</c:v>
                      </c:pt>
                      <c:pt idx="114">
                        <c:v>41821</c:v>
                      </c:pt>
                      <c:pt idx="115">
                        <c:v>41852</c:v>
                      </c:pt>
                      <c:pt idx="116">
                        <c:v>41883</c:v>
                      </c:pt>
                      <c:pt idx="117">
                        <c:v>41913</c:v>
                      </c:pt>
                      <c:pt idx="118">
                        <c:v>41944</c:v>
                      </c:pt>
                      <c:pt idx="119">
                        <c:v>41974</c:v>
                      </c:pt>
                      <c:pt idx="120">
                        <c:v>42005</c:v>
                      </c:pt>
                      <c:pt idx="121">
                        <c:v>42036</c:v>
                      </c:pt>
                      <c:pt idx="122">
                        <c:v>42064</c:v>
                      </c:pt>
                      <c:pt idx="123">
                        <c:v>42095</c:v>
                      </c:pt>
                      <c:pt idx="124">
                        <c:v>42125</c:v>
                      </c:pt>
                      <c:pt idx="125">
                        <c:v>42156</c:v>
                      </c:pt>
                      <c:pt idx="126">
                        <c:v>42186</c:v>
                      </c:pt>
                      <c:pt idx="127">
                        <c:v>42217</c:v>
                      </c:pt>
                      <c:pt idx="128">
                        <c:v>42248</c:v>
                      </c:pt>
                      <c:pt idx="129">
                        <c:v>42278</c:v>
                      </c:pt>
                      <c:pt idx="130">
                        <c:v>42309</c:v>
                      </c:pt>
                      <c:pt idx="131">
                        <c:v>42339</c:v>
                      </c:pt>
                      <c:pt idx="132">
                        <c:v>42370</c:v>
                      </c:pt>
                      <c:pt idx="133">
                        <c:v>42401</c:v>
                      </c:pt>
                      <c:pt idx="134">
                        <c:v>42430</c:v>
                      </c:pt>
                      <c:pt idx="135">
                        <c:v>42461</c:v>
                      </c:pt>
                      <c:pt idx="136">
                        <c:v>42491</c:v>
                      </c:pt>
                      <c:pt idx="137">
                        <c:v>42522</c:v>
                      </c:pt>
                      <c:pt idx="138">
                        <c:v>42552</c:v>
                      </c:pt>
                      <c:pt idx="139">
                        <c:v>42583</c:v>
                      </c:pt>
                      <c:pt idx="140">
                        <c:v>42614</c:v>
                      </c:pt>
                      <c:pt idx="141">
                        <c:v>42644</c:v>
                      </c:pt>
                      <c:pt idx="142">
                        <c:v>42675</c:v>
                      </c:pt>
                      <c:pt idx="143">
                        <c:v>42705</c:v>
                      </c:pt>
                      <c:pt idx="144">
                        <c:v>42736</c:v>
                      </c:pt>
                      <c:pt idx="145">
                        <c:v>42767</c:v>
                      </c:pt>
                      <c:pt idx="146">
                        <c:v>42795</c:v>
                      </c:pt>
                      <c:pt idx="147">
                        <c:v>42826</c:v>
                      </c:pt>
                      <c:pt idx="148">
                        <c:v>42856</c:v>
                      </c:pt>
                      <c:pt idx="149">
                        <c:v>42887</c:v>
                      </c:pt>
                      <c:pt idx="150">
                        <c:v>42917</c:v>
                      </c:pt>
                      <c:pt idx="151">
                        <c:v>42948</c:v>
                      </c:pt>
                      <c:pt idx="152">
                        <c:v>42979</c:v>
                      </c:pt>
                      <c:pt idx="153">
                        <c:v>43009</c:v>
                      </c:pt>
                      <c:pt idx="154">
                        <c:v>43040</c:v>
                      </c:pt>
                      <c:pt idx="155">
                        <c:v>43070</c:v>
                      </c:pt>
                      <c:pt idx="156">
                        <c:v>43101</c:v>
                      </c:pt>
                      <c:pt idx="157">
                        <c:v>43132</c:v>
                      </c:pt>
                      <c:pt idx="158">
                        <c:v>43160</c:v>
                      </c:pt>
                      <c:pt idx="159">
                        <c:v>43191</c:v>
                      </c:pt>
                      <c:pt idx="160">
                        <c:v>43221</c:v>
                      </c:pt>
                      <c:pt idx="161">
                        <c:v>43252</c:v>
                      </c:pt>
                      <c:pt idx="162">
                        <c:v>43282</c:v>
                      </c:pt>
                      <c:pt idx="163">
                        <c:v>43313</c:v>
                      </c:pt>
                      <c:pt idx="164">
                        <c:v>43344</c:v>
                      </c:pt>
                      <c:pt idx="165">
                        <c:v>43374</c:v>
                      </c:pt>
                      <c:pt idx="166">
                        <c:v>43405</c:v>
                      </c:pt>
                      <c:pt idx="167">
                        <c:v>43435</c:v>
                      </c:pt>
                      <c:pt idx="168">
                        <c:v>43466</c:v>
                      </c:pt>
                      <c:pt idx="169">
                        <c:v>43497</c:v>
                      </c:pt>
                      <c:pt idx="170">
                        <c:v>43525</c:v>
                      </c:pt>
                      <c:pt idx="171">
                        <c:v>43556</c:v>
                      </c:pt>
                      <c:pt idx="172">
                        <c:v>43586</c:v>
                      </c:pt>
                      <c:pt idx="173">
                        <c:v>43617</c:v>
                      </c:pt>
                      <c:pt idx="174">
                        <c:v>43647</c:v>
                      </c:pt>
                      <c:pt idx="175">
                        <c:v>43678</c:v>
                      </c:pt>
                      <c:pt idx="176">
                        <c:v>43709</c:v>
                      </c:pt>
                      <c:pt idx="177">
                        <c:v>43739</c:v>
                      </c:pt>
                      <c:pt idx="178">
                        <c:v>43770</c:v>
                      </c:pt>
                      <c:pt idx="179">
                        <c:v>43800</c:v>
                      </c:pt>
                      <c:pt idx="180">
                        <c:v>43831</c:v>
                      </c:pt>
                      <c:pt idx="181">
                        <c:v>43862</c:v>
                      </c:pt>
                      <c:pt idx="182">
                        <c:v>43891</c:v>
                      </c:pt>
                      <c:pt idx="183">
                        <c:v>43922</c:v>
                      </c:pt>
                      <c:pt idx="184">
                        <c:v>43952</c:v>
                      </c:pt>
                      <c:pt idx="185">
                        <c:v>43983</c:v>
                      </c:pt>
                      <c:pt idx="186">
                        <c:v>44013</c:v>
                      </c:pt>
                      <c:pt idx="187">
                        <c:v>44044</c:v>
                      </c:pt>
                      <c:pt idx="188">
                        <c:v>44075</c:v>
                      </c:pt>
                      <c:pt idx="189">
                        <c:v>44105</c:v>
                      </c:pt>
                      <c:pt idx="190">
                        <c:v>44136</c:v>
                      </c:pt>
                      <c:pt idx="191">
                        <c:v>44166</c:v>
                      </c:pt>
                      <c:pt idx="192">
                        <c:v>44197</c:v>
                      </c:pt>
                      <c:pt idx="193">
                        <c:v>44228</c:v>
                      </c:pt>
                      <c:pt idx="194">
                        <c:v>44256</c:v>
                      </c:pt>
                      <c:pt idx="195">
                        <c:v>44287</c:v>
                      </c:pt>
                      <c:pt idx="196">
                        <c:v>44317</c:v>
                      </c:pt>
                      <c:pt idx="197">
                        <c:v>44348</c:v>
                      </c:pt>
                      <c:pt idx="198">
                        <c:v>44378</c:v>
                      </c:pt>
                      <c:pt idx="199">
                        <c:v>44409</c:v>
                      </c:pt>
                      <c:pt idx="200">
                        <c:v>44440</c:v>
                      </c:pt>
                      <c:pt idx="201">
                        <c:v>44470</c:v>
                      </c:pt>
                      <c:pt idx="202">
                        <c:v>44501</c:v>
                      </c:pt>
                      <c:pt idx="203">
                        <c:v>44531</c:v>
                      </c:pt>
                      <c:pt idx="204">
                        <c:v>44562</c:v>
                      </c:pt>
                      <c:pt idx="205">
                        <c:v>44593</c:v>
                      </c:pt>
                      <c:pt idx="206">
                        <c:v>44621</c:v>
                      </c:pt>
                      <c:pt idx="207">
                        <c:v>44652</c:v>
                      </c:pt>
                      <c:pt idx="208">
                        <c:v>44682</c:v>
                      </c:pt>
                      <c:pt idx="209">
                        <c:v>44713</c:v>
                      </c:pt>
                      <c:pt idx="210">
                        <c:v>44743</c:v>
                      </c:pt>
                      <c:pt idx="211">
                        <c:v>44774</c:v>
                      </c:pt>
                      <c:pt idx="212">
                        <c:v>44805</c:v>
                      </c:pt>
                      <c:pt idx="213">
                        <c:v>44835</c:v>
                      </c:pt>
                      <c:pt idx="214">
                        <c:v>44866</c:v>
                      </c:pt>
                      <c:pt idx="215">
                        <c:v>44896</c:v>
                      </c:pt>
                      <c:pt idx="216">
                        <c:v>44927</c:v>
                      </c:pt>
                      <c:pt idx="217">
                        <c:v>44958</c:v>
                      </c:pt>
                      <c:pt idx="218">
                        <c:v>44986</c:v>
                      </c:pt>
                      <c:pt idx="219">
                        <c:v>45017</c:v>
                      </c:pt>
                      <c:pt idx="220">
                        <c:v>45047</c:v>
                      </c:pt>
                      <c:pt idx="221">
                        <c:v>45078</c:v>
                      </c:pt>
                      <c:pt idx="222">
                        <c:v>45108</c:v>
                      </c:pt>
                      <c:pt idx="223">
                        <c:v>45139</c:v>
                      </c:pt>
                      <c:pt idx="224">
                        <c:v>45170</c:v>
                      </c:pt>
                      <c:pt idx="225">
                        <c:v>45200</c:v>
                      </c:pt>
                      <c:pt idx="226">
                        <c:v>45231</c:v>
                      </c:pt>
                      <c:pt idx="227">
                        <c:v>45261</c:v>
                      </c:pt>
                      <c:pt idx="228">
                        <c:v>45292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'[Cyclical Analysis and Leading Indicators.xlsx]PMI'!$D$14:$D$232</c15:sqref>
                        </c15:formulaRef>
                      </c:ext>
                    </c:extLst>
                    <c:numCache>
                      <c:formatCode>General</c:formatCode>
                      <c:ptCount val="219"/>
                      <c:pt idx="12" formatCode="0.0">
                        <c:v>-6.5789473684210549</c:v>
                      </c:pt>
                      <c:pt idx="13" formatCode="0.0">
                        <c:v>-7.345575959933214</c:v>
                      </c:pt>
                      <c:pt idx="14" formatCode="0.0">
                        <c:v>-8.910891089108901</c:v>
                      </c:pt>
                      <c:pt idx="15" formatCode="0.0">
                        <c:v>-13.861386138613867</c:v>
                      </c:pt>
                      <c:pt idx="16" formatCode="0.0">
                        <c:v>-17.263843648208478</c:v>
                      </c:pt>
                      <c:pt idx="17" formatCode="0.0">
                        <c:v>-13.388429752066116</c:v>
                      </c:pt>
                      <c:pt idx="18" formatCode="0.0">
                        <c:v>-11.853088480801347</c:v>
                      </c:pt>
                      <c:pt idx="19" formatCode="0.0">
                        <c:v>-10.427350427350433</c:v>
                      </c:pt>
                      <c:pt idx="20" formatCode="0.0">
                        <c:v>-1.0452961672473862</c:v>
                      </c:pt>
                      <c:pt idx="21" formatCode="0.0">
                        <c:v>1.5985790408525844</c:v>
                      </c:pt>
                      <c:pt idx="22" formatCode="0.0">
                        <c:v>0.88967971530249201</c:v>
                      </c:pt>
                      <c:pt idx="23" formatCode="0.0">
                        <c:v>-3.6713286713286806</c:v>
                      </c:pt>
                      <c:pt idx="24" formatCode="0.0">
                        <c:v>-3.1690140845070403</c:v>
                      </c:pt>
                      <c:pt idx="25" formatCode="0.0">
                        <c:v>0.54054054054053324</c:v>
                      </c:pt>
                      <c:pt idx="26" formatCode="0.0">
                        <c:v>-1.6304347826087024</c:v>
                      </c:pt>
                      <c:pt idx="27" formatCode="0.0">
                        <c:v>5.7471264367816133</c:v>
                      </c:pt>
                      <c:pt idx="28" formatCode="0.0">
                        <c:v>5.708661417322844</c:v>
                      </c:pt>
                      <c:pt idx="29" formatCode="0.0">
                        <c:v>-0.7633587786259568</c:v>
                      </c:pt>
                      <c:pt idx="30" formatCode="0.0">
                        <c:v>0.37878787878788955</c:v>
                      </c:pt>
                      <c:pt idx="31" formatCode="0.0">
                        <c:v>2.4809160305343596</c:v>
                      </c:pt>
                      <c:pt idx="32" formatCode="0.0">
                        <c:v>-8.0985915492957616</c:v>
                      </c:pt>
                      <c:pt idx="33" formatCode="0.0">
                        <c:v>-10.139860139860147</c:v>
                      </c:pt>
                      <c:pt idx="34" formatCode="0.0">
                        <c:v>-11.287477954144634</c:v>
                      </c:pt>
                      <c:pt idx="35" formatCode="0.0">
                        <c:v>-6.7150635208711407</c:v>
                      </c:pt>
                      <c:pt idx="36" formatCode="0.0">
                        <c:v>-10</c:v>
                      </c:pt>
                      <c:pt idx="37" formatCode="0.0">
                        <c:v>-6.9892473118279526</c:v>
                      </c:pt>
                      <c:pt idx="38" formatCode="0.0">
                        <c:v>-6.6298342541436455</c:v>
                      </c:pt>
                      <c:pt idx="39" formatCode="0.0">
                        <c:v>-4.7101449275362341</c:v>
                      </c:pt>
                      <c:pt idx="40" formatCode="0.0">
                        <c:v>-2.2346368715083855</c:v>
                      </c:pt>
                      <c:pt idx="41" formatCode="0.0">
                        <c:v>1.1538461538461462</c:v>
                      </c:pt>
                      <c:pt idx="42" formatCode="0.0">
                        <c:v>-1.1320754716981156</c:v>
                      </c:pt>
                      <c:pt idx="43" formatCode="0.0">
                        <c:v>-5.2141527001862187</c:v>
                      </c:pt>
                      <c:pt idx="44" formatCode="0.0">
                        <c:v>-2.2988505747126453</c:v>
                      </c:pt>
                      <c:pt idx="45" formatCode="0.0">
                        <c:v>-0.58365758754862895</c:v>
                      </c:pt>
                      <c:pt idx="46" formatCode="0.0">
                        <c:v>0.39761431411531589</c:v>
                      </c:pt>
                      <c:pt idx="47" formatCode="0.0">
                        <c:v>-4.6692607003891027</c:v>
                      </c:pt>
                      <c:pt idx="48" formatCode="0.0">
                        <c:v>1.6161616161616053</c:v>
                      </c:pt>
                      <c:pt idx="49" formatCode="0.0">
                        <c:v>-8.2851637764932491</c:v>
                      </c:pt>
                      <c:pt idx="50" formatCode="0.0">
                        <c:v>-4.7337278106509046</c:v>
                      </c:pt>
                      <c:pt idx="51" formatCode="0.0">
                        <c:v>-7.2243346007604572</c:v>
                      </c:pt>
                      <c:pt idx="52" formatCode="0.0">
                        <c:v>-7.0476190476190652</c:v>
                      </c:pt>
                      <c:pt idx="53" formatCode="0.0">
                        <c:v>-5.3231939163498225</c:v>
                      </c:pt>
                      <c:pt idx="54" formatCode="0.0">
                        <c:v>-4.5801526717557266</c:v>
                      </c:pt>
                      <c:pt idx="55" formatCode="0.0">
                        <c:v>-3.339882121807463</c:v>
                      </c:pt>
                      <c:pt idx="56" formatCode="0.0">
                        <c:v>-12.156862745098039</c:v>
                      </c:pt>
                      <c:pt idx="57" formatCode="0.0">
                        <c:v>-23.8747553816047</c:v>
                      </c:pt>
                      <c:pt idx="58" formatCode="0.0">
                        <c:v>-27.722772277227719</c:v>
                      </c:pt>
                      <c:pt idx="59" formatCode="0.0">
                        <c:v>-32.448979591836732</c:v>
                      </c:pt>
                      <c:pt idx="60" formatCode="0.0">
                        <c:v>-30.616302186878727</c:v>
                      </c:pt>
                      <c:pt idx="61" formatCode="0.0">
                        <c:v>-25.420168067226882</c:v>
                      </c:pt>
                      <c:pt idx="62" formatCode="0.0">
                        <c:v>-25.465838509316768</c:v>
                      </c:pt>
                      <c:pt idx="63" formatCode="0.0">
                        <c:v>-19.057377049180317</c:v>
                      </c:pt>
                      <c:pt idx="64" formatCode="0.0">
                        <c:v>-14.549180327868839</c:v>
                      </c:pt>
                      <c:pt idx="65" formatCode="0.0">
                        <c:v>-8.0321285140562253</c:v>
                      </c:pt>
                      <c:pt idx="66" formatCode="0.0">
                        <c:v>-0.20000000000000284</c:v>
                      </c:pt>
                      <c:pt idx="67" formatCode="0.0">
                        <c:v>8.7398373983739788</c:v>
                      </c:pt>
                      <c:pt idx="68" formatCode="0.0">
                        <c:v>21.428571428571445</c:v>
                      </c:pt>
                      <c:pt idx="69" formatCode="0.0">
                        <c:v>43.958868894601551</c:v>
                      </c:pt>
                      <c:pt idx="70" formatCode="0.0">
                        <c:v>49.041095890410958</c:v>
                      </c:pt>
                      <c:pt idx="71" formatCode="0.0">
                        <c:v>67.06948640483381</c:v>
                      </c:pt>
                      <c:pt idx="72" formatCode="0.0">
                        <c:v>63.896848137535812</c:v>
                      </c:pt>
                      <c:pt idx="73" formatCode="0.0">
                        <c:v>57.183098591549282</c:v>
                      </c:pt>
                      <c:pt idx="74" formatCode="0.0">
                        <c:v>63.333333333333343</c:v>
                      </c:pt>
                      <c:pt idx="75" formatCode="0.0">
                        <c:v>47.088607594936718</c:v>
                      </c:pt>
                      <c:pt idx="76" formatCode="0.0">
                        <c:v>39.808153477218212</c:v>
                      </c:pt>
                      <c:pt idx="77" formatCode="0.0">
                        <c:v>23.144104803493448</c:v>
                      </c:pt>
                      <c:pt idx="78" formatCode="0.0">
                        <c:v>13.026052104208418</c:v>
                      </c:pt>
                      <c:pt idx="79" formatCode="0.0">
                        <c:v>8.4112149532710134</c:v>
                      </c:pt>
                      <c:pt idx="80" formatCode="0.0">
                        <c:v>3.4926470588235219</c:v>
                      </c:pt>
                      <c:pt idx="81" formatCode="0.0">
                        <c:v>3.0357142857142918</c:v>
                      </c:pt>
                      <c:pt idx="82" formatCode="0.0">
                        <c:v>5.8823529411764781</c:v>
                      </c:pt>
                      <c:pt idx="83" formatCode="0.0">
                        <c:v>3.9783001808318232</c:v>
                      </c:pt>
                      <c:pt idx="84" formatCode="0.0">
                        <c:v>3.1468531468531467</c:v>
                      </c:pt>
                      <c:pt idx="85" formatCode="0.0">
                        <c:v>6.2724014336917691</c:v>
                      </c:pt>
                      <c:pt idx="86" formatCode="0.0">
                        <c:v>0.51020408163266495</c:v>
                      </c:pt>
                      <c:pt idx="87" formatCode="0.0">
                        <c:v>1.3769363166953497</c:v>
                      </c:pt>
                      <c:pt idx="88" formatCode="0.0">
                        <c:v>-7.8902229845625982</c:v>
                      </c:pt>
                      <c:pt idx="89" formatCode="0.0">
                        <c:v>0.35460992907800915</c:v>
                      </c:pt>
                      <c:pt idx="90" formatCode="0.0">
                        <c:v>-6.2056737588652453</c:v>
                      </c:pt>
                      <c:pt idx="91" formatCode="0.0">
                        <c:v>-8.6206896551724128</c:v>
                      </c:pt>
                      <c:pt idx="92" formatCode="0.0">
                        <c:v>-6.2166962699822363</c:v>
                      </c:pt>
                      <c:pt idx="93" formatCode="0.0">
                        <c:v>-10.225303292894296</c:v>
                      </c:pt>
                      <c:pt idx="94" formatCode="0.0">
                        <c:v>-9.5486111111111143</c:v>
                      </c:pt>
                      <c:pt idx="95" formatCode="0.0">
                        <c:v>-7.6521739130434838</c:v>
                      </c:pt>
                      <c:pt idx="96" formatCode="0.0">
                        <c:v>-10.508474576271183</c:v>
                      </c:pt>
                      <c:pt idx="97" formatCode="0.0">
                        <c:v>-11.635750421585158</c:v>
                      </c:pt>
                      <c:pt idx="98" formatCode="0.0">
                        <c:v>-10.321489001692058</c:v>
                      </c:pt>
                      <c:pt idx="99" formatCode="0.0">
                        <c:v>-8.8285229202037243</c:v>
                      </c:pt>
                      <c:pt idx="100" formatCode="0.0">
                        <c:v>-0.93109869646183085</c:v>
                      </c:pt>
                      <c:pt idx="101" formatCode="0.0">
                        <c:v>-9.8939929328621901</c:v>
                      </c:pt>
                      <c:pt idx="102" formatCode="0.0">
                        <c:v>-4.3478260869565162</c:v>
                      </c:pt>
                      <c:pt idx="103" formatCode="0.0">
                        <c:v>-3.584905660377359</c:v>
                      </c:pt>
                      <c:pt idx="104" formatCode="0.0">
                        <c:v>-1.136363636363626</c:v>
                      </c:pt>
                      <c:pt idx="105" formatCode="0.0">
                        <c:v>-1.1583011583011427</c:v>
                      </c:pt>
                      <c:pt idx="106" formatCode="0.0">
                        <c:v>-4.9904030710172833</c:v>
                      </c:pt>
                      <c:pt idx="107" formatCode="0.0">
                        <c:v>-5.0847457627118757</c:v>
                      </c:pt>
                      <c:pt idx="108" formatCode="0.0">
                        <c:v>-0.94696969696970257</c:v>
                      </c:pt>
                      <c:pt idx="109" formatCode="0.0">
                        <c:v>1.3358778625954386</c:v>
                      </c:pt>
                      <c:pt idx="110" formatCode="0.0">
                        <c:v>-2.8301886792452819</c:v>
                      </c:pt>
                      <c:pt idx="111" formatCode="0.0">
                        <c:v>-6.8901303538175114</c:v>
                      </c:pt>
                      <c:pt idx="112" formatCode="0.0">
                        <c:v>-6.0150375939849567</c:v>
                      </c:pt>
                      <c:pt idx="113" formatCode="0.0">
                        <c:v>2.941176470588232</c:v>
                      </c:pt>
                      <c:pt idx="114" formatCode="0.0">
                        <c:v>8.498023715415016</c:v>
                      </c:pt>
                      <c:pt idx="115" formatCode="0.0">
                        <c:v>10.17612524461839</c:v>
                      </c:pt>
                      <c:pt idx="116" formatCode="0.0">
                        <c:v>7.279693486590034</c:v>
                      </c:pt>
                      <c:pt idx="117" formatCode="0.0">
                        <c:v>10.546875</c:v>
                      </c:pt>
                      <c:pt idx="118" formatCode="0.0">
                        <c:v>15.151515151515156</c:v>
                      </c:pt>
                      <c:pt idx="119" formatCode="0.0">
                        <c:v>12.103174603174608</c:v>
                      </c:pt>
                      <c:pt idx="120" formatCode="0.0">
                        <c:v>-1.9120458891013499</c:v>
                      </c:pt>
                      <c:pt idx="121" formatCode="0.0">
                        <c:v>2.2598870056497162</c:v>
                      </c:pt>
                      <c:pt idx="122" formatCode="0.0">
                        <c:v>5.6310679611650301</c:v>
                      </c:pt>
                      <c:pt idx="123" formatCode="0.0">
                        <c:v>10.599999999999994</c:v>
                      </c:pt>
                      <c:pt idx="124" formatCode="0.0">
                        <c:v>11.200000000000017</c:v>
                      </c:pt>
                      <c:pt idx="125" formatCode="0.0">
                        <c:v>6.095238095238102</c:v>
                      </c:pt>
                      <c:pt idx="126" formatCode="0.0">
                        <c:v>2.7322404371584668</c:v>
                      </c:pt>
                      <c:pt idx="127" formatCode="0.0">
                        <c:v>3.1971580817051546</c:v>
                      </c:pt>
                      <c:pt idx="128" formatCode="0.0">
                        <c:v>0.1785714285714306</c:v>
                      </c:pt>
                      <c:pt idx="129" formatCode="0.0">
                        <c:v>2.2968197879858536</c:v>
                      </c:pt>
                      <c:pt idx="130" formatCode="0.0">
                        <c:v>1.0526315789473699</c:v>
                      </c:pt>
                      <c:pt idx="131" formatCode="0.0">
                        <c:v>-2.4778761061946852</c:v>
                      </c:pt>
                      <c:pt idx="132" formatCode="0.0">
                        <c:v>4.2884990253411388</c:v>
                      </c:pt>
                      <c:pt idx="133" formatCode="0.0">
                        <c:v>-2.5782688766114177</c:v>
                      </c:pt>
                      <c:pt idx="134" formatCode="0.0">
                        <c:v>-5.330882352941174</c:v>
                      </c:pt>
                      <c:pt idx="135" formatCode="0.0">
                        <c:v>-6.8716094032549648</c:v>
                      </c:pt>
                      <c:pt idx="136" formatCode="0.0">
                        <c:v>-5.0359712230215905</c:v>
                      </c:pt>
                      <c:pt idx="137" formatCode="0.0">
                        <c:v>-3.9497307001795434</c:v>
                      </c:pt>
                      <c:pt idx="138" formatCode="0.0">
                        <c:v>-6.5602836879432544</c:v>
                      </c:pt>
                      <c:pt idx="139" formatCode="0.0">
                        <c:v>-12.048192771084331</c:v>
                      </c:pt>
                      <c:pt idx="140" formatCode="0.0">
                        <c:v>-10.51693404634581</c:v>
                      </c:pt>
                      <c:pt idx="141" formatCode="0.0">
                        <c:v>-14.680483592400691</c:v>
                      </c:pt>
                      <c:pt idx="142" formatCode="0.0">
                        <c:v>-15.972222222222229</c:v>
                      </c:pt>
                      <c:pt idx="143" formatCode="0.0">
                        <c:v>-12.885662431941924</c:v>
                      </c:pt>
                      <c:pt idx="144" formatCode="0.0">
                        <c:v>-9.9065420560747697</c:v>
                      </c:pt>
                      <c:pt idx="145" formatCode="0.0">
                        <c:v>-6.0491493383742778</c:v>
                      </c:pt>
                      <c:pt idx="146" formatCode="0.0">
                        <c:v>0.38834951456310307</c:v>
                      </c:pt>
                      <c:pt idx="147" formatCode="0.0">
                        <c:v>-1.5533980582524265</c:v>
                      </c:pt>
                      <c:pt idx="148" formatCode="0.0">
                        <c:v>-3.4090909090909065</c:v>
                      </c:pt>
                      <c:pt idx="149" formatCode="0.0">
                        <c:v>-1.3084112149532814</c:v>
                      </c:pt>
                      <c:pt idx="150" formatCode="0.0">
                        <c:v>-0.75901328273245383</c:v>
                      </c:pt>
                      <c:pt idx="151" formatCode="0.0">
                        <c:v>-3.3268101761252495</c:v>
                      </c:pt>
                      <c:pt idx="152" formatCode="0.0">
                        <c:v>2.9880478087649323</c:v>
                      </c:pt>
                      <c:pt idx="153" formatCode="0.0">
                        <c:v>5.2631578947368354</c:v>
                      </c:pt>
                      <c:pt idx="154" formatCode="0.0">
                        <c:v>10.537190082644628</c:v>
                      </c:pt>
                      <c:pt idx="155" formatCode="0.0">
                        <c:v>13.541666666666671</c:v>
                      </c:pt>
                      <c:pt idx="156" formatCode="0.0">
                        <c:v>16.182572614107869</c:v>
                      </c:pt>
                      <c:pt idx="157" formatCode="0.0">
                        <c:v>15.895372233400408</c:v>
                      </c:pt>
                      <c:pt idx="158" formatCode="0.0">
                        <c:v>9.4777562862669242</c:v>
                      </c:pt>
                      <c:pt idx="159" formatCode="0.0">
                        <c:v>9.0729783037475187</c:v>
                      </c:pt>
                      <c:pt idx="160" formatCode="0.0">
                        <c:v>8.8235294117646959</c:v>
                      </c:pt>
                      <c:pt idx="161" formatCode="0.0">
                        <c:v>7.3863636363636402</c:v>
                      </c:pt>
                      <c:pt idx="162" formatCode="0.0">
                        <c:v>8.0305927342256211</c:v>
                      </c:pt>
                      <c:pt idx="163" formatCode="0.0">
                        <c:v>20.040485829959522</c:v>
                      </c:pt>
                      <c:pt idx="164" formatCode="0.0">
                        <c:v>16.441005802707934</c:v>
                      </c:pt>
                      <c:pt idx="165" formatCode="0.0">
                        <c:v>12.5</c:v>
                      </c:pt>
                      <c:pt idx="166" formatCode="0.0">
                        <c:v>8.7850467289719631</c:v>
                      </c:pt>
                      <c:pt idx="167" formatCode="0.0">
                        <c:v>8.8073394495412884</c:v>
                      </c:pt>
                      <c:pt idx="168" formatCode="0.0">
                        <c:v>5.5357142857142918</c:v>
                      </c:pt>
                      <c:pt idx="169" formatCode="0.0">
                        <c:v>5.3819444444444429</c:v>
                      </c:pt>
                      <c:pt idx="170" formatCode="0.0">
                        <c:v>4.7703180212014047</c:v>
                      </c:pt>
                      <c:pt idx="171" formatCode="0.0">
                        <c:v>4.7016274864376157</c:v>
                      </c:pt>
                      <c:pt idx="172" formatCode="0.0">
                        <c:v>5.7657657657657779</c:v>
                      </c:pt>
                      <c:pt idx="173" formatCode="0.0">
                        <c:v>5.8201058201058089</c:v>
                      </c:pt>
                      <c:pt idx="174" formatCode="0.0">
                        <c:v>3.3628318584070627</c:v>
                      </c:pt>
                      <c:pt idx="175" formatCode="0.0">
                        <c:v>2.5295109612141715</c:v>
                      </c:pt>
                      <c:pt idx="176" formatCode="0.0">
                        <c:v>-1.1627906976744242</c:v>
                      </c:pt>
                      <c:pt idx="177" formatCode="0.0">
                        <c:v>-1.7094017094017175</c:v>
                      </c:pt>
                      <c:pt idx="178" formatCode="0.0">
                        <c:v>1.0309278350515427</c:v>
                      </c:pt>
                      <c:pt idx="179" formatCode="0.0">
                        <c:v>-8.43170320404721</c:v>
                      </c:pt>
                      <c:pt idx="180" formatCode="0.0">
                        <c:v>-4.2301184433164138</c:v>
                      </c:pt>
                      <c:pt idx="181" formatCode="0.0">
                        <c:v>-10.873146622734765</c:v>
                      </c:pt>
                      <c:pt idx="182" formatCode="0.0">
                        <c:v>-7.9258010118043813</c:v>
                      </c:pt>
                      <c:pt idx="183" formatCode="0.0">
                        <c:v>-7.7720207253886002</c:v>
                      </c:pt>
                      <c:pt idx="184" formatCode="0.0">
                        <c:v>-10.902896081771729</c:v>
                      </c:pt>
                      <c:pt idx="185" formatCode="0.0">
                        <c:v>-14</c:v>
                      </c:pt>
                      <c:pt idx="186" formatCode="0.0">
                        <c:v>-12.157534246575338</c:v>
                      </c:pt>
                      <c:pt idx="187" formatCode="0.0">
                        <c:v>-19.736842105263165</c:v>
                      </c:pt>
                      <c:pt idx="188" formatCode="0.0">
                        <c:v>-18.991596638655466</c:v>
                      </c:pt>
                      <c:pt idx="189" formatCode="0.0">
                        <c:v>-15.65217391304347</c:v>
                      </c:pt>
                      <c:pt idx="190" formatCode="0.0">
                        <c:v>-18.197278911564624</c:v>
                      </c:pt>
                      <c:pt idx="191" formatCode="0.0">
                        <c:v>-11.970534069981582</c:v>
                      </c:pt>
                      <c:pt idx="192" formatCode="0.0">
                        <c:v>-10.070671378091873</c:v>
                      </c:pt>
                      <c:pt idx="193" formatCode="0.0">
                        <c:v>-7.0240295748613732</c:v>
                      </c:pt>
                      <c:pt idx="194" formatCode="0.0">
                        <c:v>-8.974358974358978</c:v>
                      </c:pt>
                      <c:pt idx="195" formatCode="0.0">
                        <c:v>-21.910112359550567</c:v>
                      </c:pt>
                      <c:pt idx="196" formatCode="0.0">
                        <c:v>-17.590822179732299</c:v>
                      </c:pt>
                      <c:pt idx="197" formatCode="0.0">
                        <c:v>1.1627906976744242</c:v>
                      </c:pt>
                      <c:pt idx="198" formatCode="0.0">
                        <c:v>4.6783625730994345</c:v>
                      </c:pt>
                      <c:pt idx="199" formatCode="0.0">
                        <c:v>13.934426229508205</c:v>
                      </c:pt>
                      <c:pt idx="200" formatCode="0.0">
                        <c:v>15.560165975103729</c:v>
                      </c:pt>
                      <c:pt idx="201" formatCode="0.0">
                        <c:v>21.237113402061851</c:v>
                      </c:pt>
                      <c:pt idx="202" formatCode="0.0">
                        <c:v>19.958419958419967</c:v>
                      </c:pt>
                      <c:pt idx="203" formatCode="0.0">
                        <c:v>26.569037656903774</c:v>
                      </c:pt>
                      <c:pt idx="204" formatCode="0.0">
                        <c:v>15.324165029469555</c:v>
                      </c:pt>
                      <c:pt idx="205" formatCode="0.0">
                        <c:v>21.07355864811133</c:v>
                      </c:pt>
                      <c:pt idx="206" formatCode="0.0">
                        <c:v>28.16901408450704</c:v>
                      </c:pt>
                      <c:pt idx="207" formatCode="0.0">
                        <c:v>45.323741007194229</c:v>
                      </c:pt>
                      <c:pt idx="208" formatCode="0.0">
                        <c:v>42.923433874709986</c:v>
                      </c:pt>
                      <c:pt idx="209" formatCode="0.0">
                        <c:v>16.666666666666657</c:v>
                      </c:pt>
                      <c:pt idx="210" formatCode="0.0">
                        <c:v>11.545623836126623</c:v>
                      </c:pt>
                      <c:pt idx="211" formatCode="0.0">
                        <c:v>7.3741007194244617</c:v>
                      </c:pt>
                      <c:pt idx="212" formatCode="0.0">
                        <c:v>8.6175942549371598</c:v>
                      </c:pt>
                      <c:pt idx="213" formatCode="0.0">
                        <c:v>3.4013605442176953</c:v>
                      </c:pt>
                      <c:pt idx="214" formatCode="0.0">
                        <c:v>5.0259965337954924</c:v>
                      </c:pt>
                      <c:pt idx="215" formatCode="0.0">
                        <c:v>-2.8099173553719083</c:v>
                      </c:pt>
                      <c:pt idx="216" formatCode="0.0">
                        <c:v>-1.8739352640545093</c:v>
                      </c:pt>
                      <c:pt idx="217" formatCode="0.0">
                        <c:v>-3.7766830870279051</c:v>
                      </c:pt>
                      <c:pt idx="218" formatCode="0.0">
                        <c:v>-10.361067503924644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6-66F2-486C-BD26-9EB7B04FB0B7}"/>
                  </c:ext>
                </c:extLst>
              </c15:ser>
            </c15:filteredLineSeries>
            <c15:filteredLineSeries>
              <c15:ser>
                <c:idx val="7"/>
                <c:order val="7"/>
                <c:tx>
                  <c:v>Copper 3.12 + 12</c:v>
                </c:tx>
                <c:spPr>
                  <a:ln w="28575" cap="rnd">
                    <a:solidFill>
                      <a:schemeClr val="accent2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'[Cyclical Analysis and Leading Indicators.xlsx]Retail Sales'!$A$2:$A$230</c15:sqref>
                        </c15:formulaRef>
                      </c:ext>
                    </c:extLst>
                    <c:numCache>
                      <c:formatCode>mmm\-yy</c:formatCode>
                      <c:ptCount val="229"/>
                      <c:pt idx="0">
                        <c:v>38353</c:v>
                      </c:pt>
                      <c:pt idx="1">
                        <c:v>38384</c:v>
                      </c:pt>
                      <c:pt idx="2">
                        <c:v>38412</c:v>
                      </c:pt>
                      <c:pt idx="3">
                        <c:v>38443</c:v>
                      </c:pt>
                      <c:pt idx="4">
                        <c:v>38473</c:v>
                      </c:pt>
                      <c:pt idx="5">
                        <c:v>38504</c:v>
                      </c:pt>
                      <c:pt idx="6">
                        <c:v>38534</c:v>
                      </c:pt>
                      <c:pt idx="7">
                        <c:v>38565</c:v>
                      </c:pt>
                      <c:pt idx="8">
                        <c:v>38596</c:v>
                      </c:pt>
                      <c:pt idx="9">
                        <c:v>38626</c:v>
                      </c:pt>
                      <c:pt idx="10">
                        <c:v>38657</c:v>
                      </c:pt>
                      <c:pt idx="11">
                        <c:v>38687</c:v>
                      </c:pt>
                      <c:pt idx="12">
                        <c:v>38718</c:v>
                      </c:pt>
                      <c:pt idx="13">
                        <c:v>38749</c:v>
                      </c:pt>
                      <c:pt idx="14">
                        <c:v>38777</c:v>
                      </c:pt>
                      <c:pt idx="15">
                        <c:v>38808</c:v>
                      </c:pt>
                      <c:pt idx="16">
                        <c:v>38838</c:v>
                      </c:pt>
                      <c:pt idx="17">
                        <c:v>38869</c:v>
                      </c:pt>
                      <c:pt idx="18">
                        <c:v>38899</c:v>
                      </c:pt>
                      <c:pt idx="19">
                        <c:v>38930</c:v>
                      </c:pt>
                      <c:pt idx="20">
                        <c:v>38961</c:v>
                      </c:pt>
                      <c:pt idx="21">
                        <c:v>38991</c:v>
                      </c:pt>
                      <c:pt idx="22">
                        <c:v>39022</c:v>
                      </c:pt>
                      <c:pt idx="23">
                        <c:v>39052</c:v>
                      </c:pt>
                      <c:pt idx="24">
                        <c:v>39083</c:v>
                      </c:pt>
                      <c:pt idx="25">
                        <c:v>39114</c:v>
                      </c:pt>
                      <c:pt idx="26">
                        <c:v>39142</c:v>
                      </c:pt>
                      <c:pt idx="27">
                        <c:v>39173</c:v>
                      </c:pt>
                      <c:pt idx="28">
                        <c:v>39203</c:v>
                      </c:pt>
                      <c:pt idx="29">
                        <c:v>39234</c:v>
                      </c:pt>
                      <c:pt idx="30">
                        <c:v>39264</c:v>
                      </c:pt>
                      <c:pt idx="31">
                        <c:v>39295</c:v>
                      </c:pt>
                      <c:pt idx="32">
                        <c:v>39326</c:v>
                      </c:pt>
                      <c:pt idx="33">
                        <c:v>39356</c:v>
                      </c:pt>
                      <c:pt idx="34">
                        <c:v>39387</c:v>
                      </c:pt>
                      <c:pt idx="35">
                        <c:v>39417</c:v>
                      </c:pt>
                      <c:pt idx="36">
                        <c:v>39448</c:v>
                      </c:pt>
                      <c:pt idx="37">
                        <c:v>39479</c:v>
                      </c:pt>
                      <c:pt idx="38">
                        <c:v>39508</c:v>
                      </c:pt>
                      <c:pt idx="39">
                        <c:v>39539</c:v>
                      </c:pt>
                      <c:pt idx="40">
                        <c:v>39569</c:v>
                      </c:pt>
                      <c:pt idx="41">
                        <c:v>39600</c:v>
                      </c:pt>
                      <c:pt idx="42">
                        <c:v>39630</c:v>
                      </c:pt>
                      <c:pt idx="43">
                        <c:v>39661</c:v>
                      </c:pt>
                      <c:pt idx="44">
                        <c:v>39692</c:v>
                      </c:pt>
                      <c:pt idx="45">
                        <c:v>39722</c:v>
                      </c:pt>
                      <c:pt idx="46">
                        <c:v>39753</c:v>
                      </c:pt>
                      <c:pt idx="47">
                        <c:v>39783</c:v>
                      </c:pt>
                      <c:pt idx="48">
                        <c:v>39814</c:v>
                      </c:pt>
                      <c:pt idx="49">
                        <c:v>39845</c:v>
                      </c:pt>
                      <c:pt idx="50">
                        <c:v>39873</c:v>
                      </c:pt>
                      <c:pt idx="51">
                        <c:v>39904</c:v>
                      </c:pt>
                      <c:pt idx="52">
                        <c:v>39934</c:v>
                      </c:pt>
                      <c:pt idx="53">
                        <c:v>39965</c:v>
                      </c:pt>
                      <c:pt idx="54">
                        <c:v>39995</c:v>
                      </c:pt>
                      <c:pt idx="55">
                        <c:v>40026</c:v>
                      </c:pt>
                      <c:pt idx="56">
                        <c:v>40057</c:v>
                      </c:pt>
                      <c:pt idx="57">
                        <c:v>40087</c:v>
                      </c:pt>
                      <c:pt idx="58">
                        <c:v>40118</c:v>
                      </c:pt>
                      <c:pt idx="59">
                        <c:v>40148</c:v>
                      </c:pt>
                      <c:pt idx="60">
                        <c:v>40179</c:v>
                      </c:pt>
                      <c:pt idx="61">
                        <c:v>40210</c:v>
                      </c:pt>
                      <c:pt idx="62">
                        <c:v>40238</c:v>
                      </c:pt>
                      <c:pt idx="63">
                        <c:v>40269</c:v>
                      </c:pt>
                      <c:pt idx="64">
                        <c:v>40299</c:v>
                      </c:pt>
                      <c:pt idx="65">
                        <c:v>40330</c:v>
                      </c:pt>
                      <c:pt idx="66">
                        <c:v>40360</c:v>
                      </c:pt>
                      <c:pt idx="67">
                        <c:v>40391</c:v>
                      </c:pt>
                      <c:pt idx="68">
                        <c:v>40422</c:v>
                      </c:pt>
                      <c:pt idx="69">
                        <c:v>40452</c:v>
                      </c:pt>
                      <c:pt idx="70">
                        <c:v>40483</c:v>
                      </c:pt>
                      <c:pt idx="71">
                        <c:v>40513</c:v>
                      </c:pt>
                      <c:pt idx="72">
                        <c:v>40544</c:v>
                      </c:pt>
                      <c:pt idx="73">
                        <c:v>40575</c:v>
                      </c:pt>
                      <c:pt idx="74">
                        <c:v>40603</c:v>
                      </c:pt>
                      <c:pt idx="75">
                        <c:v>40634</c:v>
                      </c:pt>
                      <c:pt idx="76">
                        <c:v>40664</c:v>
                      </c:pt>
                      <c:pt idx="77">
                        <c:v>40695</c:v>
                      </c:pt>
                      <c:pt idx="78">
                        <c:v>40725</c:v>
                      </c:pt>
                      <c:pt idx="79">
                        <c:v>40756</c:v>
                      </c:pt>
                      <c:pt idx="80">
                        <c:v>40787</c:v>
                      </c:pt>
                      <c:pt idx="81">
                        <c:v>40817</c:v>
                      </c:pt>
                      <c:pt idx="82">
                        <c:v>40848</c:v>
                      </c:pt>
                      <c:pt idx="83">
                        <c:v>40878</c:v>
                      </c:pt>
                      <c:pt idx="84">
                        <c:v>40909</c:v>
                      </c:pt>
                      <c:pt idx="85">
                        <c:v>40940</c:v>
                      </c:pt>
                      <c:pt idx="86">
                        <c:v>40969</c:v>
                      </c:pt>
                      <c:pt idx="87">
                        <c:v>41000</c:v>
                      </c:pt>
                      <c:pt idx="88">
                        <c:v>41030</c:v>
                      </c:pt>
                      <c:pt idx="89">
                        <c:v>41061</c:v>
                      </c:pt>
                      <c:pt idx="90">
                        <c:v>41091</c:v>
                      </c:pt>
                      <c:pt idx="91">
                        <c:v>41122</c:v>
                      </c:pt>
                      <c:pt idx="92">
                        <c:v>41153</c:v>
                      </c:pt>
                      <c:pt idx="93">
                        <c:v>41183</c:v>
                      </c:pt>
                      <c:pt idx="94">
                        <c:v>41214</c:v>
                      </c:pt>
                      <c:pt idx="95">
                        <c:v>41244</c:v>
                      </c:pt>
                      <c:pt idx="96">
                        <c:v>41275</c:v>
                      </c:pt>
                      <c:pt idx="97">
                        <c:v>41306</c:v>
                      </c:pt>
                      <c:pt idx="98">
                        <c:v>41334</c:v>
                      </c:pt>
                      <c:pt idx="99">
                        <c:v>41365</c:v>
                      </c:pt>
                      <c:pt idx="100">
                        <c:v>41395</c:v>
                      </c:pt>
                      <c:pt idx="101">
                        <c:v>41426</c:v>
                      </c:pt>
                      <c:pt idx="102">
                        <c:v>41456</c:v>
                      </c:pt>
                      <c:pt idx="103">
                        <c:v>41487</c:v>
                      </c:pt>
                      <c:pt idx="104">
                        <c:v>41518</c:v>
                      </c:pt>
                      <c:pt idx="105">
                        <c:v>41548</c:v>
                      </c:pt>
                      <c:pt idx="106">
                        <c:v>41579</c:v>
                      </c:pt>
                      <c:pt idx="107">
                        <c:v>41609</c:v>
                      </c:pt>
                      <c:pt idx="108">
                        <c:v>41640</c:v>
                      </c:pt>
                      <c:pt idx="109">
                        <c:v>41671</c:v>
                      </c:pt>
                      <c:pt idx="110">
                        <c:v>41699</c:v>
                      </c:pt>
                      <c:pt idx="111">
                        <c:v>41730</c:v>
                      </c:pt>
                      <c:pt idx="112">
                        <c:v>41760</c:v>
                      </c:pt>
                      <c:pt idx="113">
                        <c:v>41791</c:v>
                      </c:pt>
                      <c:pt idx="114">
                        <c:v>41821</c:v>
                      </c:pt>
                      <c:pt idx="115">
                        <c:v>41852</c:v>
                      </c:pt>
                      <c:pt idx="116">
                        <c:v>41883</c:v>
                      </c:pt>
                      <c:pt idx="117">
                        <c:v>41913</c:v>
                      </c:pt>
                      <c:pt idx="118">
                        <c:v>41944</c:v>
                      </c:pt>
                      <c:pt idx="119">
                        <c:v>41974</c:v>
                      </c:pt>
                      <c:pt idx="120">
                        <c:v>42005</c:v>
                      </c:pt>
                      <c:pt idx="121">
                        <c:v>42036</c:v>
                      </c:pt>
                      <c:pt idx="122">
                        <c:v>42064</c:v>
                      </c:pt>
                      <c:pt idx="123">
                        <c:v>42095</c:v>
                      </c:pt>
                      <c:pt idx="124">
                        <c:v>42125</c:v>
                      </c:pt>
                      <c:pt idx="125">
                        <c:v>42156</c:v>
                      </c:pt>
                      <c:pt idx="126">
                        <c:v>42186</c:v>
                      </c:pt>
                      <c:pt idx="127">
                        <c:v>42217</c:v>
                      </c:pt>
                      <c:pt idx="128">
                        <c:v>42248</c:v>
                      </c:pt>
                      <c:pt idx="129">
                        <c:v>42278</c:v>
                      </c:pt>
                      <c:pt idx="130">
                        <c:v>42309</c:v>
                      </c:pt>
                      <c:pt idx="131">
                        <c:v>42339</c:v>
                      </c:pt>
                      <c:pt idx="132">
                        <c:v>42370</c:v>
                      </c:pt>
                      <c:pt idx="133">
                        <c:v>42401</c:v>
                      </c:pt>
                      <c:pt idx="134">
                        <c:v>42430</c:v>
                      </c:pt>
                      <c:pt idx="135">
                        <c:v>42461</c:v>
                      </c:pt>
                      <c:pt idx="136">
                        <c:v>42491</c:v>
                      </c:pt>
                      <c:pt idx="137">
                        <c:v>42522</c:v>
                      </c:pt>
                      <c:pt idx="138">
                        <c:v>42552</c:v>
                      </c:pt>
                      <c:pt idx="139">
                        <c:v>42583</c:v>
                      </c:pt>
                      <c:pt idx="140">
                        <c:v>42614</c:v>
                      </c:pt>
                      <c:pt idx="141">
                        <c:v>42644</c:v>
                      </c:pt>
                      <c:pt idx="142">
                        <c:v>42675</c:v>
                      </c:pt>
                      <c:pt idx="143">
                        <c:v>42705</c:v>
                      </c:pt>
                      <c:pt idx="144">
                        <c:v>42736</c:v>
                      </c:pt>
                      <c:pt idx="145">
                        <c:v>42767</c:v>
                      </c:pt>
                      <c:pt idx="146">
                        <c:v>42795</c:v>
                      </c:pt>
                      <c:pt idx="147">
                        <c:v>42826</c:v>
                      </c:pt>
                      <c:pt idx="148">
                        <c:v>42856</c:v>
                      </c:pt>
                      <c:pt idx="149">
                        <c:v>42887</c:v>
                      </c:pt>
                      <c:pt idx="150">
                        <c:v>42917</c:v>
                      </c:pt>
                      <c:pt idx="151">
                        <c:v>42948</c:v>
                      </c:pt>
                      <c:pt idx="152">
                        <c:v>42979</c:v>
                      </c:pt>
                      <c:pt idx="153">
                        <c:v>43009</c:v>
                      </c:pt>
                      <c:pt idx="154">
                        <c:v>43040</c:v>
                      </c:pt>
                      <c:pt idx="155">
                        <c:v>43070</c:v>
                      </c:pt>
                      <c:pt idx="156">
                        <c:v>43101</c:v>
                      </c:pt>
                      <c:pt idx="157">
                        <c:v>43132</c:v>
                      </c:pt>
                      <c:pt idx="158">
                        <c:v>43160</c:v>
                      </c:pt>
                      <c:pt idx="159">
                        <c:v>43191</c:v>
                      </c:pt>
                      <c:pt idx="160">
                        <c:v>43221</c:v>
                      </c:pt>
                      <c:pt idx="161">
                        <c:v>43252</c:v>
                      </c:pt>
                      <c:pt idx="162">
                        <c:v>43282</c:v>
                      </c:pt>
                      <c:pt idx="163">
                        <c:v>43313</c:v>
                      </c:pt>
                      <c:pt idx="164">
                        <c:v>43344</c:v>
                      </c:pt>
                      <c:pt idx="165">
                        <c:v>43374</c:v>
                      </c:pt>
                      <c:pt idx="166">
                        <c:v>43405</c:v>
                      </c:pt>
                      <c:pt idx="167">
                        <c:v>43435</c:v>
                      </c:pt>
                      <c:pt idx="168">
                        <c:v>43466</c:v>
                      </c:pt>
                      <c:pt idx="169">
                        <c:v>43497</c:v>
                      </c:pt>
                      <c:pt idx="170">
                        <c:v>43525</c:v>
                      </c:pt>
                      <c:pt idx="171">
                        <c:v>43556</c:v>
                      </c:pt>
                      <c:pt idx="172">
                        <c:v>43586</c:v>
                      </c:pt>
                      <c:pt idx="173">
                        <c:v>43617</c:v>
                      </c:pt>
                      <c:pt idx="174">
                        <c:v>43647</c:v>
                      </c:pt>
                      <c:pt idx="175">
                        <c:v>43678</c:v>
                      </c:pt>
                      <c:pt idx="176">
                        <c:v>43709</c:v>
                      </c:pt>
                      <c:pt idx="177">
                        <c:v>43739</c:v>
                      </c:pt>
                      <c:pt idx="178">
                        <c:v>43770</c:v>
                      </c:pt>
                      <c:pt idx="179">
                        <c:v>43800</c:v>
                      </c:pt>
                      <c:pt idx="180">
                        <c:v>43831</c:v>
                      </c:pt>
                      <c:pt idx="181">
                        <c:v>43862</c:v>
                      </c:pt>
                      <c:pt idx="182">
                        <c:v>43891</c:v>
                      </c:pt>
                      <c:pt idx="183">
                        <c:v>43922</c:v>
                      </c:pt>
                      <c:pt idx="184">
                        <c:v>43952</c:v>
                      </c:pt>
                      <c:pt idx="185">
                        <c:v>43983</c:v>
                      </c:pt>
                      <c:pt idx="186">
                        <c:v>44013</c:v>
                      </c:pt>
                      <c:pt idx="187">
                        <c:v>44044</c:v>
                      </c:pt>
                      <c:pt idx="188">
                        <c:v>44075</c:v>
                      </c:pt>
                      <c:pt idx="189">
                        <c:v>44105</c:v>
                      </c:pt>
                      <c:pt idx="190">
                        <c:v>44136</c:v>
                      </c:pt>
                      <c:pt idx="191">
                        <c:v>44166</c:v>
                      </c:pt>
                      <c:pt idx="192">
                        <c:v>44197</c:v>
                      </c:pt>
                      <c:pt idx="193">
                        <c:v>44228</c:v>
                      </c:pt>
                      <c:pt idx="194">
                        <c:v>44256</c:v>
                      </c:pt>
                      <c:pt idx="195">
                        <c:v>44287</c:v>
                      </c:pt>
                      <c:pt idx="196">
                        <c:v>44317</c:v>
                      </c:pt>
                      <c:pt idx="197">
                        <c:v>44348</c:v>
                      </c:pt>
                      <c:pt idx="198">
                        <c:v>44378</c:v>
                      </c:pt>
                      <c:pt idx="199">
                        <c:v>44409</c:v>
                      </c:pt>
                      <c:pt idx="200">
                        <c:v>44440</c:v>
                      </c:pt>
                      <c:pt idx="201">
                        <c:v>44470</c:v>
                      </c:pt>
                      <c:pt idx="202">
                        <c:v>44501</c:v>
                      </c:pt>
                      <c:pt idx="203">
                        <c:v>44531</c:v>
                      </c:pt>
                      <c:pt idx="204">
                        <c:v>44562</c:v>
                      </c:pt>
                      <c:pt idx="205">
                        <c:v>44593</c:v>
                      </c:pt>
                      <c:pt idx="206">
                        <c:v>44621</c:v>
                      </c:pt>
                      <c:pt idx="207">
                        <c:v>44652</c:v>
                      </c:pt>
                      <c:pt idx="208">
                        <c:v>44682</c:v>
                      </c:pt>
                      <c:pt idx="209">
                        <c:v>44713</c:v>
                      </c:pt>
                      <c:pt idx="210">
                        <c:v>44743</c:v>
                      </c:pt>
                      <c:pt idx="211">
                        <c:v>44774</c:v>
                      </c:pt>
                      <c:pt idx="212">
                        <c:v>44805</c:v>
                      </c:pt>
                      <c:pt idx="213">
                        <c:v>44835</c:v>
                      </c:pt>
                      <c:pt idx="214">
                        <c:v>44866</c:v>
                      </c:pt>
                      <c:pt idx="215">
                        <c:v>44896</c:v>
                      </c:pt>
                      <c:pt idx="216">
                        <c:v>44927</c:v>
                      </c:pt>
                      <c:pt idx="217">
                        <c:v>44958</c:v>
                      </c:pt>
                      <c:pt idx="218">
                        <c:v>44986</c:v>
                      </c:pt>
                      <c:pt idx="219">
                        <c:v>45017</c:v>
                      </c:pt>
                      <c:pt idx="220">
                        <c:v>45047</c:v>
                      </c:pt>
                      <c:pt idx="221">
                        <c:v>45078</c:v>
                      </c:pt>
                      <c:pt idx="222">
                        <c:v>45108</c:v>
                      </c:pt>
                      <c:pt idx="223">
                        <c:v>45139</c:v>
                      </c:pt>
                      <c:pt idx="224">
                        <c:v>45170</c:v>
                      </c:pt>
                      <c:pt idx="225">
                        <c:v>45200</c:v>
                      </c:pt>
                      <c:pt idx="226">
                        <c:v>45231</c:v>
                      </c:pt>
                      <c:pt idx="227">
                        <c:v>45261</c:v>
                      </c:pt>
                      <c:pt idx="228">
                        <c:v>45292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'[Cyclical Analysis and Leading Indicators.xlsx]Copper'!$G$2:$G$217</c15:sqref>
                        </c15:formulaRef>
                      </c:ext>
                    </c:extLst>
                    <c:numCache>
                      <c:formatCode>General</c:formatCode>
                      <c:ptCount val="216"/>
                      <c:pt idx="23" formatCode="0.0">
                        <c:v>54.482450257098151</c:v>
                      </c:pt>
                      <c:pt idx="24" formatCode="0.0">
                        <c:v>77.88141239173882</c:v>
                      </c:pt>
                      <c:pt idx="25" formatCode="0.0">
                        <c:v>111.62377994676129</c:v>
                      </c:pt>
                      <c:pt idx="26" formatCode="0.0">
                        <c:v>130.97539543057994</c:v>
                      </c:pt>
                      <c:pt idx="27" formatCode="0.0">
                        <c:v>127.25932167684854</c:v>
                      </c:pt>
                      <c:pt idx="28" formatCode="0.0">
                        <c:v>112.86348949919227</c:v>
                      </c:pt>
                      <c:pt idx="29" formatCode="0.0">
                        <c:v>102.65384615384622</c:v>
                      </c:pt>
                      <c:pt idx="30" formatCode="0.0">
                        <c:v>89.792899408284029</c:v>
                      </c:pt>
                      <c:pt idx="31" formatCode="0.0">
                        <c:v>72.631214273341413</c:v>
                      </c:pt>
                      <c:pt idx="32" formatCode="0.0">
                        <c:v>52.633295287787405</c:v>
                      </c:pt>
                      <c:pt idx="33" formatCode="0.0">
                        <c:v>32.983160821875458</c:v>
                      </c:pt>
                      <c:pt idx="34" formatCode="0.0">
                        <c:v>24.088699878493316</c:v>
                      </c:pt>
                      <c:pt idx="35" formatCode="0.0">
                        <c:v>22.416787264833559</c:v>
                      </c:pt>
                      <c:pt idx="36" formatCode="0.0">
                        <c:v>17.578027465667901</c:v>
                      </c:pt>
                      <c:pt idx="37" formatCode="0.0">
                        <c:v>5.6394129979035625</c:v>
                      </c:pt>
                      <c:pt idx="38" formatCode="0.0">
                        <c:v>-1.1888910024728858</c:v>
                      </c:pt>
                      <c:pt idx="39" formatCode="0.0">
                        <c:v>-2.6603633667037485</c:v>
                      </c:pt>
                      <c:pt idx="40" formatCode="0.0">
                        <c:v>-0.20870885115263604</c:v>
                      </c:pt>
                      <c:pt idx="41" formatCode="0.0">
                        <c:v>1.4993357373315632</c:v>
                      </c:pt>
                      <c:pt idx="42" formatCode="0.0">
                        <c:v>2.3967264224473865</c:v>
                      </c:pt>
                      <c:pt idx="43" formatCode="0.0">
                        <c:v>2.9098936383704626</c:v>
                      </c:pt>
                      <c:pt idx="44" formatCode="0.0">
                        <c:v>3.1406900972118308</c:v>
                      </c:pt>
                      <c:pt idx="45" formatCode="0.0">
                        <c:v>10.083643122676563</c:v>
                      </c:pt>
                      <c:pt idx="46" formatCode="0.0">
                        <c:v>24.492044063647484</c:v>
                      </c:pt>
                      <c:pt idx="47" formatCode="0.0">
                        <c:v>30.098120345194445</c:v>
                      </c:pt>
                      <c:pt idx="48" formatCode="0.0">
                        <c:v>23.699299214270539</c:v>
                      </c:pt>
                      <c:pt idx="49" formatCode="0.0">
                        <c:v>13.375669775749159</c:v>
                      </c:pt>
                      <c:pt idx="50" formatCode="0.0">
                        <c:v>10.289729521609402</c:v>
                      </c:pt>
                      <c:pt idx="51" formatCode="0.0">
                        <c:v>7.0374250071421898</c:v>
                      </c:pt>
                      <c:pt idx="52" formatCode="0.0">
                        <c:v>4.9624489019868889</c:v>
                      </c:pt>
                      <c:pt idx="53" formatCode="0.0">
                        <c:v>-6.1985789080030003</c:v>
                      </c:pt>
                      <c:pt idx="54" formatCode="0.0">
                        <c:v>-22.350142721217892</c:v>
                      </c:pt>
                      <c:pt idx="55" formatCode="0.0">
                        <c:v>-38.036271450858031</c:v>
                      </c:pt>
                      <c:pt idx="56" formatCode="0.0">
                        <c:v>-49.642672190574835</c:v>
                      </c:pt>
                      <c:pt idx="57" formatCode="0.0">
                        <c:v>-52.722667792317438</c:v>
                      </c:pt>
                      <c:pt idx="58" formatCode="0.0">
                        <c:v>-56.90689214433192</c:v>
                      </c:pt>
                      <c:pt idx="59" formatCode="0.0">
                        <c:v>-56.138119036801449</c:v>
                      </c:pt>
                      <c:pt idx="60" formatCode="0.0">
                        <c:v>-53.493562231759654</c:v>
                      </c:pt>
                      <c:pt idx="61" formatCode="0.0">
                        <c:v>-46.709259583406258</c:v>
                      </c:pt>
                      <c:pt idx="62" formatCode="0.0">
                        <c:v>-43.201256763833129</c:v>
                      </c:pt>
                      <c:pt idx="63" formatCode="0.0">
                        <c:v>-37.090747330960859</c:v>
                      </c:pt>
                      <c:pt idx="64" formatCode="0.0">
                        <c:v>-30.422968933973365</c:v>
                      </c:pt>
                      <c:pt idx="65" formatCode="0.0">
                        <c:v>-17.940795375261629</c:v>
                      </c:pt>
                      <c:pt idx="66" formatCode="0.0">
                        <c:v>4.9381203283911361</c:v>
                      </c:pt>
                      <c:pt idx="67" formatCode="0.0">
                        <c:v>40.110149488591645</c:v>
                      </c:pt>
                      <c:pt idx="68" formatCode="0.0">
                        <c:v>93.80913204442615</c:v>
                      </c:pt>
                      <c:pt idx="69" formatCode="0.0">
                        <c:v>112.54464285714286</c:v>
                      </c:pt>
                      <c:pt idx="70" formatCode="0.0">
                        <c:v>119.98631074606431</c:v>
                      </c:pt>
                      <c:pt idx="71" formatCode="0.0">
                        <c:v>104.26766107313031</c:v>
                      </c:pt>
                      <c:pt idx="72" formatCode="0.0">
                        <c:v>87.356958287190821</c:v>
                      </c:pt>
                      <c:pt idx="73" formatCode="0.0">
                        <c:v>63.90211857447855</c:v>
                      </c:pt>
                      <c:pt idx="74" formatCode="0.0">
                        <c:v>43.976644130301167</c:v>
                      </c:pt>
                      <c:pt idx="75" formatCode="0.0">
                        <c:v>32.088813463442222</c:v>
                      </c:pt>
                      <c:pt idx="76" formatCode="0.0">
                        <c:v>25.01952616506118</c:v>
                      </c:pt>
                      <c:pt idx="77" formatCode="0.0">
                        <c:v>25.276326976800661</c:v>
                      </c:pt>
                      <c:pt idx="78" formatCode="0.0">
                        <c:v>25.397010742643616</c:v>
                      </c:pt>
                      <c:pt idx="79" formatCode="0.0">
                        <c:v>25.797394429469904</c:v>
                      </c:pt>
                      <c:pt idx="80" formatCode="0.0">
                        <c:v>27.284304361668262</c:v>
                      </c:pt>
                      <c:pt idx="81" formatCode="0.0">
                        <c:v>33.511867254778423</c:v>
                      </c:pt>
                      <c:pt idx="82" formatCode="0.0">
                        <c:v>38.643434971997522</c:v>
                      </c:pt>
                      <c:pt idx="83" formatCode="0.0">
                        <c:v>34.168356997971614</c:v>
                      </c:pt>
                      <c:pt idx="84" formatCode="0.0">
                        <c:v>27.50467934193675</c:v>
                      </c:pt>
                      <c:pt idx="85" formatCode="0.0">
                        <c:v>26.63326653306612</c:v>
                      </c:pt>
                      <c:pt idx="86" formatCode="0.0">
                        <c:v>34.578441835645663</c:v>
                      </c:pt>
                      <c:pt idx="87" formatCode="0.0">
                        <c:v>38.319057815845838</c:v>
                      </c:pt>
                      <c:pt idx="88" formatCode="0.0">
                        <c:v>34.662640566430639</c:v>
                      </c:pt>
                      <c:pt idx="89" formatCode="0.0">
                        <c:v>14.465774675198759</c:v>
                      </c:pt>
                      <c:pt idx="90" formatCode="0.0">
                        <c:v>2.0672315858087273</c:v>
                      </c:pt>
                      <c:pt idx="91" formatCode="0.0">
                        <c:v>-7.7135970002678391</c:v>
                      </c:pt>
                      <c:pt idx="92" formatCode="0.0">
                        <c:v>-11.422377855594462</c:v>
                      </c:pt>
                      <c:pt idx="93" formatCode="0.0">
                        <c:v>-15.18131046959806</c:v>
                      </c:pt>
                      <c:pt idx="94" formatCode="0.0">
                        <c:v>-17.040694195092769</c:v>
                      </c:pt>
                      <c:pt idx="95" formatCode="0.0">
                        <c:v>-13.205835664071358</c:v>
                      </c:pt>
                      <c:pt idx="96" formatCode="0.0">
                        <c:v>-10.940276597388532</c:v>
                      </c:pt>
                      <c:pt idx="97" formatCode="0.0">
                        <c:v>-12.810571292926099</c:v>
                      </c:pt>
                      <c:pt idx="98" formatCode="0.0">
                        <c:v>-15.265662172878663</c:v>
                      </c:pt>
                      <c:pt idx="99" formatCode="0.0">
                        <c:v>-20.489201950615382</c:v>
                      </c:pt>
                      <c:pt idx="100" formatCode="0.0">
                        <c:v>-19.863914018402525</c:v>
                      </c:pt>
                      <c:pt idx="101" formatCode="0.0">
                        <c:v>-9.8170421819413889</c:v>
                      </c:pt>
                      <c:pt idx="102" formatCode="0.0">
                        <c:v>-1.8885138217315784</c:v>
                      </c:pt>
                      <c:pt idx="103" formatCode="0.0">
                        <c:v>5.736674083389758</c:v>
                      </c:pt>
                      <c:pt idx="104" formatCode="0.0">
                        <c:v>1.6378012048192687</c:v>
                      </c:pt>
                      <c:pt idx="105" formatCode="0.0">
                        <c:v>1.966057683390531</c:v>
                      </c:pt>
                      <c:pt idx="106" formatCode="0.0">
                        <c:v>-1.78539224526601</c:v>
                      </c:pt>
                      <c:pt idx="107" formatCode="0.0">
                        <c:v>-7.2809615049642815</c:v>
                      </c:pt>
                      <c:pt idx="108" formatCode="0.0">
                        <c:v>-12.292877591741131</c:v>
                      </c:pt>
                      <c:pt idx="109" formatCode="0.0">
                        <c:v>-10.409293039295761</c:v>
                      </c:pt>
                      <c:pt idx="110" formatCode="0.0">
                        <c:v>-10.837622835751048</c:v>
                      </c:pt>
                      <c:pt idx="111" formatCode="0.0">
                        <c:v>-7.9244548286604299</c:v>
                      </c:pt>
                      <c:pt idx="112" formatCode="0.0">
                        <c:v>-9.3593207255885886</c:v>
                      </c:pt>
                      <c:pt idx="113" formatCode="0.0">
                        <c:v>-9.2232553771015233</c:v>
                      </c:pt>
                      <c:pt idx="114" formatCode="0.0">
                        <c:v>-8.489864236563136</c:v>
                      </c:pt>
                      <c:pt idx="115" formatCode="0.0">
                        <c:v>-9.9085086916742853</c:v>
                      </c:pt>
                      <c:pt idx="116" formatCode="0.0">
                        <c:v>-7.6866086312280117</c:v>
                      </c:pt>
                      <c:pt idx="117" formatCode="0.0">
                        <c:v>-10.022737608003638</c:v>
                      </c:pt>
                      <c:pt idx="118" formatCode="0.0">
                        <c:v>-9.0984208593463052</c:v>
                      </c:pt>
                      <c:pt idx="119" formatCode="0.0">
                        <c:v>-10.717640428329901</c:v>
                      </c:pt>
                      <c:pt idx="120" formatCode="0.0">
                        <c:v>-7.863501483679542</c:v>
                      </c:pt>
                      <c:pt idx="121" formatCode="0.0">
                        <c:v>-6.6855753646677556</c:v>
                      </c:pt>
                      <c:pt idx="122" formatCode="0.0">
                        <c:v>-1.8158916762884445</c:v>
                      </c:pt>
                      <c:pt idx="123" formatCode="0.0">
                        <c:v>0.9410023260731748</c:v>
                      </c:pt>
                      <c:pt idx="124" formatCode="0.0">
                        <c:v>1.6180540770704539</c:v>
                      </c:pt>
                      <c:pt idx="125" formatCode="0.0">
                        <c:v>-3.1143300569063825</c:v>
                      </c:pt>
                      <c:pt idx="126" formatCode="0.0">
                        <c:v>-6.4932425566507561</c:v>
                      </c:pt>
                      <c:pt idx="127" formatCode="0.0">
                        <c:v>-9.3429470904844152</c:v>
                      </c:pt>
                      <c:pt idx="128" formatCode="0.0">
                        <c:v>-12.128812199036915</c:v>
                      </c:pt>
                      <c:pt idx="129" formatCode="0.0">
                        <c:v>-16.850298190639847</c:v>
                      </c:pt>
                      <c:pt idx="130" formatCode="0.0">
                        <c:v>-18.371881628118359</c:v>
                      </c:pt>
                      <c:pt idx="131" formatCode="0.0">
                        <c:v>-15.928458705944237</c:v>
                      </c:pt>
                      <c:pt idx="132" formatCode="0.0">
                        <c:v>-10.370370370370367</c:v>
                      </c:pt>
                      <c:pt idx="133" formatCode="0.0">
                        <c:v>-8.8905775075987776</c:v>
                      </c:pt>
                      <c:pt idx="134" formatCode="0.0">
                        <c:v>-11.59931580072697</c:v>
                      </c:pt>
                      <c:pt idx="135" formatCode="0.0">
                        <c:v>-18.812192311720963</c:v>
                      </c:pt>
                      <c:pt idx="136" formatCode="0.0">
                        <c:v>-23.224387177875556</c:v>
                      </c:pt>
                      <c:pt idx="137" formatCode="0.0">
                        <c:v>-24.700982486117027</c:v>
                      </c:pt>
                      <c:pt idx="138" formatCode="0.0">
                        <c:v>-23.973049337100633</c:v>
                      </c:pt>
                      <c:pt idx="139" formatCode="0.0">
                        <c:v>-24.913184720510799</c:v>
                      </c:pt>
                      <c:pt idx="140" formatCode="0.0">
                        <c:v>-25.973284621532144</c:v>
                      </c:pt>
                      <c:pt idx="141" formatCode="0.0">
                        <c:v>-24.203744225626082</c:v>
                      </c:pt>
                      <c:pt idx="142" formatCode="0.0">
                        <c:v>-21.826280623608028</c:v>
                      </c:pt>
                      <c:pt idx="143" formatCode="0.0">
                        <c:v>-20.235264672756841</c:v>
                      </c:pt>
                      <c:pt idx="144" formatCode="0.0">
                        <c:v>-20.607258354293919</c:v>
                      </c:pt>
                      <c:pt idx="145" formatCode="0.0">
                        <c:v>-20.797092815441459</c:v>
                      </c:pt>
                      <c:pt idx="146" formatCode="0.0">
                        <c:v>-18.865642762123599</c:v>
                      </c:pt>
                      <c:pt idx="147" formatCode="0.0">
                        <c:v>-14.030447684169786</c:v>
                      </c:pt>
                      <c:pt idx="148" formatCode="0.0">
                        <c:v>-9.3259653431573213</c:v>
                      </c:pt>
                      <c:pt idx="149" formatCode="0.0">
                        <c:v>-5.516947950645303</c:v>
                      </c:pt>
                      <c:pt idx="150" formatCode="0.0">
                        <c:v>-5.0600343053173447</c:v>
                      </c:pt>
                      <c:pt idx="151" formatCode="0.0">
                        <c:v>6.7581679844845439</c:v>
                      </c:pt>
                      <c:pt idx="152" formatCode="0.0">
                        <c:v>14.504935225169646</c:v>
                      </c:pt>
                      <c:pt idx="153" formatCode="0.0">
                        <c:v>27.417802726543698</c:v>
                      </c:pt>
                      <c:pt idx="154" formatCode="0.0">
                        <c:v>27.825261158594515</c:v>
                      </c:pt>
                      <c:pt idx="155" formatCode="0.0">
                        <c:v>30.028239723878244</c:v>
                      </c:pt>
                      <c:pt idx="156" formatCode="0.0">
                        <c:v>23.625254582484729</c:v>
                      </c:pt>
                      <c:pt idx="157" formatCode="0.0">
                        <c:v>21.511846558856746</c:v>
                      </c:pt>
                      <c:pt idx="158" formatCode="0.0">
                        <c:v>20.822775376360127</c:v>
                      </c:pt>
                      <c:pt idx="159" formatCode="0.0">
                        <c:v>26.112403391611053</c:v>
                      </c:pt>
                      <c:pt idx="160" formatCode="0.0">
                        <c:v>34.0832142051012</c:v>
                      </c:pt>
                      <c:pt idx="161" formatCode="0.0">
                        <c:v>37.796457520264198</c:v>
                      </c:pt>
                      <c:pt idx="162" formatCode="0.0">
                        <c:v>41.267690454682338</c:v>
                      </c:pt>
                      <c:pt idx="163" formatCode="0.0">
                        <c:v>30.6386249301286</c:v>
                      </c:pt>
                      <c:pt idx="164" formatCode="0.0">
                        <c:v>30.587918378341982</c:v>
                      </c:pt>
                      <c:pt idx="165" formatCode="0.0">
                        <c:v>23.651582856063953</c:v>
                      </c:pt>
                      <c:pt idx="166" formatCode="0.0">
                        <c:v>23.111688954928184</c:v>
                      </c:pt>
                      <c:pt idx="167" formatCode="0.0">
                        <c:v>17.181467181467184</c:v>
                      </c:pt>
                      <c:pt idx="168" formatCode="0.0">
                        <c:v>17.237171273415058</c:v>
                      </c:pt>
                      <c:pt idx="169" formatCode="0.0">
                        <c:v>18.279170535437956</c:v>
                      </c:pt>
                      <c:pt idx="170" formatCode="0.0">
                        <c:v>16.888724401677763</c:v>
                      </c:pt>
                      <c:pt idx="171" formatCode="0.0">
                        <c:v>9.8351877194026116</c:v>
                      </c:pt>
                      <c:pt idx="172" formatCode="0.0">
                        <c:v>-1.0661579035968884</c:v>
                      </c:pt>
                      <c:pt idx="173" formatCode="0.0">
                        <c:v>-6.0838779956427089</c:v>
                      </c:pt>
                      <c:pt idx="174" formatCode="0.0">
                        <c:v>-10.30054353618246</c:v>
                      </c:pt>
                      <c:pt idx="175" formatCode="0.0">
                        <c:v>-9.5416376958870472</c:v>
                      </c:pt>
                      <c:pt idx="176" formatCode="0.0">
                        <c:v>-14.893507297199733</c:v>
                      </c:pt>
                      <c:pt idx="177" formatCode="0.0">
                        <c:v>-15.152440576169383</c:v>
                      </c:pt>
                      <c:pt idx="178" formatCode="0.0">
                        <c:v>-14.543625848629617</c:v>
                      </c:pt>
                      <c:pt idx="179" formatCode="0.0">
                        <c:v>-9.3955930807248791</c:v>
                      </c:pt>
                      <c:pt idx="180" formatCode="0.0">
                        <c:v>-6.9376496304777646</c:v>
                      </c:pt>
                      <c:pt idx="181" formatCode="0.0">
                        <c:v>-9.315469960226082</c:v>
                      </c:pt>
                      <c:pt idx="182" formatCode="0.0">
                        <c:v>-10.585751978891821</c:v>
                      </c:pt>
                      <c:pt idx="183" formatCode="0.0">
                        <c:v>-10.68797399783314</c:v>
                      </c:pt>
                      <c:pt idx="184" formatCode="0.0">
                        <c:v>-7.4414383755884614</c:v>
                      </c:pt>
                      <c:pt idx="185" formatCode="0.0">
                        <c:v>-6.9419474569390474</c:v>
                      </c:pt>
                      <c:pt idx="186" formatCode="0.0">
                        <c:v>-5.2515891403790107</c:v>
                      </c:pt>
                      <c:pt idx="187" formatCode="0.0">
                        <c:v>-4.5231478744161393</c:v>
                      </c:pt>
                      <c:pt idx="188" formatCode="0.0">
                        <c:v>0.2484396776343516</c:v>
                      </c:pt>
                      <c:pt idx="189" formatCode="0.0">
                        <c:v>-2.0935812837432479</c:v>
                      </c:pt>
                      <c:pt idx="190" formatCode="0.0">
                        <c:v>-5.3257223562643503</c:v>
                      </c:pt>
                      <c:pt idx="191" formatCode="0.0">
                        <c:v>-14.904255923632022</c:v>
                      </c:pt>
                      <c:pt idx="192" formatCode="0.0">
                        <c:v>-18.181309770147095</c:v>
                      </c:pt>
                      <c:pt idx="193" formatCode="0.0">
                        <c:v>-16.58587257617728</c:v>
                      </c:pt>
                      <c:pt idx="194" formatCode="0.0">
                        <c:v>-8.7877714825306725</c:v>
                      </c:pt>
                      <c:pt idx="195" formatCode="0.0">
                        <c:v>7.2784618184030592E-2</c:v>
                      </c:pt>
                      <c:pt idx="196" formatCode="0.0">
                        <c:v>8.241926588639032</c:v>
                      </c:pt>
                      <c:pt idx="197" formatCode="0.0">
                        <c:v>13.417674186713228</c:v>
                      </c:pt>
                      <c:pt idx="198" formatCode="0.0">
                        <c:v>15.800363659163594</c:v>
                      </c:pt>
                      <c:pt idx="199" formatCode="0.0">
                        <c:v>18.646271984146637</c:v>
                      </c:pt>
                      <c:pt idx="200" formatCode="0.0">
                        <c:v>21.349129593810474</c:v>
                      </c:pt>
                      <c:pt idx="201" formatCode="0.0">
                        <c:v>28.576680350468706</c:v>
                      </c:pt>
                      <c:pt idx="202" formatCode="0.0">
                        <c:v>37.792143212332149</c:v>
                      </c:pt>
                      <c:pt idx="203" formatCode="0.0">
                        <c:v>54.073183760683747</c:v>
                      </c:pt>
                      <c:pt idx="204" formatCode="0.0">
                        <c:v>70.164046479835946</c:v>
                      </c:pt>
                      <c:pt idx="205" formatCode="0.0">
                        <c:v>81.160924311609222</c:v>
                      </c:pt>
                      <c:pt idx="206" formatCode="0.0">
                        <c:v>73.374312520219917</c:v>
                      </c:pt>
                      <c:pt idx="207" formatCode="0.0">
                        <c:v>62.379538153827468</c:v>
                      </c:pt>
                      <c:pt idx="208" formatCode="0.0">
                        <c:v>47.877038043478223</c:v>
                      </c:pt>
                      <c:pt idx="209" formatCode="0.0">
                        <c:v>41.167097093246838</c:v>
                      </c:pt>
                      <c:pt idx="210" formatCode="0.0">
                        <c:v>37.928420596675494</c:v>
                      </c:pt>
                      <c:pt idx="211" formatCode="0.0">
                        <c:v>32.204186022234978</c:v>
                      </c:pt>
                      <c:pt idx="212" formatCode="0.0">
                        <c:v>30.05578800557879</c:v>
                      </c:pt>
                      <c:pt idx="213" formatCode="0.0">
                        <c:v>24.412675720752915</c:v>
                      </c:pt>
                      <c:pt idx="214" formatCode="0.0">
                        <c:v>19.401840490797568</c:v>
                      </c:pt>
                      <c:pt idx="215" formatCode="0.0">
                        <c:v>17.300858108693802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7-66F2-486C-BD26-9EB7B04FB0B7}"/>
                  </c:ext>
                </c:extLst>
              </c15:ser>
            </c15:filteredLineSeries>
          </c:ext>
        </c:extLst>
      </c:lineChart>
      <c:dateAx>
        <c:axId val="974250751"/>
        <c:scaling>
          <c:orientation val="minMax"/>
        </c:scaling>
        <c:delete val="0"/>
        <c:axPos val="b"/>
        <c:numFmt formatCode="mmm\-yy" sourceLinked="1"/>
        <c:majorTickMark val="out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0"/>
          <a:lstStyle/>
          <a:p>
            <a:pPr>
              <a:defRPr sz="2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74254911"/>
        <c:crosses val="autoZero"/>
        <c:auto val="1"/>
        <c:lblOffset val="100"/>
        <c:baseTimeUnit val="months"/>
        <c:majorUnit val="12"/>
        <c:majorTimeUnit val="months"/>
      </c:dateAx>
      <c:valAx>
        <c:axId val="97425491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7425075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 anchor="ctr" anchorCtr="0"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0294622172715561E-2"/>
          <c:y val="0.17041154939182046"/>
          <c:w val="0.96938254425757564"/>
          <c:h val="0.6774897803621516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'[Cyclical Analysis and Leading Indicators.xlsx]USIP'!$F$1</c:f>
              <c:strCache>
                <c:ptCount val="1"/>
                <c:pt idx="0">
                  <c:v>12-month trail</c:v>
                </c:pt>
              </c:strCache>
            </c:strRef>
          </c:tx>
          <c:spPr>
            <a:solidFill>
              <a:srgbClr val="003C71"/>
            </a:solidFill>
            <a:ln w="63500">
              <a:solidFill>
                <a:srgbClr val="003C71"/>
              </a:solidFill>
            </a:ln>
            <a:effectLst/>
          </c:spPr>
          <c:invertIfNegative val="0"/>
          <c:cat>
            <c:numRef>
              <c:f>'[Cyclical Analysis and Leading Indicators.xlsx]USIP'!$A$25:$A$253</c:f>
              <c:numCache>
                <c:formatCode>mmm\-yy</c:formatCode>
                <c:ptCount val="229"/>
                <c:pt idx="0">
                  <c:v>38687</c:v>
                </c:pt>
                <c:pt idx="1">
                  <c:v>38718</c:v>
                </c:pt>
                <c:pt idx="2">
                  <c:v>38749</c:v>
                </c:pt>
                <c:pt idx="3">
                  <c:v>38777</c:v>
                </c:pt>
                <c:pt idx="4">
                  <c:v>38808</c:v>
                </c:pt>
                <c:pt idx="5">
                  <c:v>38838</c:v>
                </c:pt>
                <c:pt idx="6">
                  <c:v>38869</c:v>
                </c:pt>
                <c:pt idx="7">
                  <c:v>38899</c:v>
                </c:pt>
                <c:pt idx="8">
                  <c:v>38930</c:v>
                </c:pt>
                <c:pt idx="9">
                  <c:v>38961</c:v>
                </c:pt>
                <c:pt idx="10">
                  <c:v>38991</c:v>
                </c:pt>
                <c:pt idx="11">
                  <c:v>39022</c:v>
                </c:pt>
                <c:pt idx="12">
                  <c:v>39052</c:v>
                </c:pt>
                <c:pt idx="13">
                  <c:v>39083</c:v>
                </c:pt>
                <c:pt idx="14">
                  <c:v>39114</c:v>
                </c:pt>
                <c:pt idx="15">
                  <c:v>39142</c:v>
                </c:pt>
                <c:pt idx="16">
                  <c:v>39173</c:v>
                </c:pt>
                <c:pt idx="17">
                  <c:v>39203</c:v>
                </c:pt>
                <c:pt idx="18">
                  <c:v>39234</c:v>
                </c:pt>
                <c:pt idx="19">
                  <c:v>39264</c:v>
                </c:pt>
                <c:pt idx="20">
                  <c:v>39295</c:v>
                </c:pt>
                <c:pt idx="21">
                  <c:v>39326</c:v>
                </c:pt>
                <c:pt idx="22">
                  <c:v>39356</c:v>
                </c:pt>
                <c:pt idx="23">
                  <c:v>39387</c:v>
                </c:pt>
                <c:pt idx="24">
                  <c:v>39417</c:v>
                </c:pt>
                <c:pt idx="25">
                  <c:v>39448</c:v>
                </c:pt>
                <c:pt idx="26">
                  <c:v>39479</c:v>
                </c:pt>
                <c:pt idx="27">
                  <c:v>39508</c:v>
                </c:pt>
                <c:pt idx="28">
                  <c:v>39539</c:v>
                </c:pt>
                <c:pt idx="29">
                  <c:v>39569</c:v>
                </c:pt>
                <c:pt idx="30">
                  <c:v>39600</c:v>
                </c:pt>
                <c:pt idx="31">
                  <c:v>39630</c:v>
                </c:pt>
                <c:pt idx="32">
                  <c:v>39661</c:v>
                </c:pt>
                <c:pt idx="33">
                  <c:v>39692</c:v>
                </c:pt>
                <c:pt idx="34">
                  <c:v>39722</c:v>
                </c:pt>
                <c:pt idx="35">
                  <c:v>39753</c:v>
                </c:pt>
                <c:pt idx="36">
                  <c:v>39783</c:v>
                </c:pt>
                <c:pt idx="37">
                  <c:v>39814</c:v>
                </c:pt>
                <c:pt idx="38">
                  <c:v>39845</c:v>
                </c:pt>
                <c:pt idx="39">
                  <c:v>39873</c:v>
                </c:pt>
                <c:pt idx="40">
                  <c:v>39904</c:v>
                </c:pt>
                <c:pt idx="41">
                  <c:v>39934</c:v>
                </c:pt>
                <c:pt idx="42">
                  <c:v>39965</c:v>
                </c:pt>
                <c:pt idx="43">
                  <c:v>39995</c:v>
                </c:pt>
                <c:pt idx="44">
                  <c:v>40026</c:v>
                </c:pt>
                <c:pt idx="45">
                  <c:v>40057</c:v>
                </c:pt>
                <c:pt idx="46">
                  <c:v>40087</c:v>
                </c:pt>
                <c:pt idx="47">
                  <c:v>40118</c:v>
                </c:pt>
                <c:pt idx="48">
                  <c:v>40148</c:v>
                </c:pt>
                <c:pt idx="49">
                  <c:v>40179</c:v>
                </c:pt>
                <c:pt idx="50">
                  <c:v>40210</c:v>
                </c:pt>
                <c:pt idx="51">
                  <c:v>40238</c:v>
                </c:pt>
                <c:pt idx="52">
                  <c:v>40269</c:v>
                </c:pt>
                <c:pt idx="53">
                  <c:v>40299</c:v>
                </c:pt>
                <c:pt idx="54">
                  <c:v>40330</c:v>
                </c:pt>
                <c:pt idx="55">
                  <c:v>40360</c:v>
                </c:pt>
                <c:pt idx="56">
                  <c:v>40391</c:v>
                </c:pt>
                <c:pt idx="57">
                  <c:v>40422</c:v>
                </c:pt>
                <c:pt idx="58">
                  <c:v>40452</c:v>
                </c:pt>
                <c:pt idx="59">
                  <c:v>40483</c:v>
                </c:pt>
                <c:pt idx="60">
                  <c:v>40513</c:v>
                </c:pt>
                <c:pt idx="61">
                  <c:v>40544</c:v>
                </c:pt>
                <c:pt idx="62">
                  <c:v>40575</c:v>
                </c:pt>
                <c:pt idx="63">
                  <c:v>40603</c:v>
                </c:pt>
                <c:pt idx="64">
                  <c:v>40634</c:v>
                </c:pt>
                <c:pt idx="65">
                  <c:v>40664</c:v>
                </c:pt>
                <c:pt idx="66">
                  <c:v>40695</c:v>
                </c:pt>
                <c:pt idx="67">
                  <c:v>40725</c:v>
                </c:pt>
                <c:pt idx="68">
                  <c:v>40756</c:v>
                </c:pt>
                <c:pt idx="69">
                  <c:v>40787</c:v>
                </c:pt>
                <c:pt idx="70">
                  <c:v>40817</c:v>
                </c:pt>
                <c:pt idx="71">
                  <c:v>40848</c:v>
                </c:pt>
                <c:pt idx="72">
                  <c:v>40878</c:v>
                </c:pt>
                <c:pt idx="73">
                  <c:v>40909</c:v>
                </c:pt>
                <c:pt idx="74">
                  <c:v>40940</c:v>
                </c:pt>
                <c:pt idx="75">
                  <c:v>40969</c:v>
                </c:pt>
                <c:pt idx="76">
                  <c:v>41000</c:v>
                </c:pt>
                <c:pt idx="77">
                  <c:v>41030</c:v>
                </c:pt>
                <c:pt idx="78">
                  <c:v>41061</c:v>
                </c:pt>
                <c:pt idx="79">
                  <c:v>41091</c:v>
                </c:pt>
                <c:pt idx="80">
                  <c:v>41122</c:v>
                </c:pt>
                <c:pt idx="81">
                  <c:v>41153</c:v>
                </c:pt>
                <c:pt idx="82">
                  <c:v>41183</c:v>
                </c:pt>
                <c:pt idx="83">
                  <c:v>41214</c:v>
                </c:pt>
                <c:pt idx="84">
                  <c:v>41244</c:v>
                </c:pt>
                <c:pt idx="85">
                  <c:v>41275</c:v>
                </c:pt>
                <c:pt idx="86">
                  <c:v>41306</c:v>
                </c:pt>
                <c:pt idx="87">
                  <c:v>41334</c:v>
                </c:pt>
                <c:pt idx="88">
                  <c:v>41365</c:v>
                </c:pt>
                <c:pt idx="89">
                  <c:v>41395</c:v>
                </c:pt>
                <c:pt idx="90">
                  <c:v>41426</c:v>
                </c:pt>
                <c:pt idx="91">
                  <c:v>41456</c:v>
                </c:pt>
                <c:pt idx="92">
                  <c:v>41487</c:v>
                </c:pt>
                <c:pt idx="93">
                  <c:v>41518</c:v>
                </c:pt>
                <c:pt idx="94">
                  <c:v>41548</c:v>
                </c:pt>
                <c:pt idx="95">
                  <c:v>41579</c:v>
                </c:pt>
                <c:pt idx="96">
                  <c:v>41609</c:v>
                </c:pt>
                <c:pt idx="97">
                  <c:v>41640</c:v>
                </c:pt>
                <c:pt idx="98">
                  <c:v>41671</c:v>
                </c:pt>
                <c:pt idx="99">
                  <c:v>41699</c:v>
                </c:pt>
                <c:pt idx="100">
                  <c:v>41730</c:v>
                </c:pt>
                <c:pt idx="101">
                  <c:v>41760</c:v>
                </c:pt>
                <c:pt idx="102">
                  <c:v>41791</c:v>
                </c:pt>
                <c:pt idx="103">
                  <c:v>41821</c:v>
                </c:pt>
                <c:pt idx="104">
                  <c:v>41852</c:v>
                </c:pt>
                <c:pt idx="105">
                  <c:v>41883</c:v>
                </c:pt>
                <c:pt idx="106">
                  <c:v>41913</c:v>
                </c:pt>
                <c:pt idx="107">
                  <c:v>41944</c:v>
                </c:pt>
                <c:pt idx="108">
                  <c:v>41974</c:v>
                </c:pt>
                <c:pt idx="109">
                  <c:v>42005</c:v>
                </c:pt>
                <c:pt idx="110">
                  <c:v>42036</c:v>
                </c:pt>
                <c:pt idx="111">
                  <c:v>42064</c:v>
                </c:pt>
                <c:pt idx="112">
                  <c:v>42095</c:v>
                </c:pt>
                <c:pt idx="113">
                  <c:v>42125</c:v>
                </c:pt>
                <c:pt idx="114">
                  <c:v>42156</c:v>
                </c:pt>
                <c:pt idx="115">
                  <c:v>42186</c:v>
                </c:pt>
                <c:pt idx="116">
                  <c:v>42217</c:v>
                </c:pt>
                <c:pt idx="117">
                  <c:v>42248</c:v>
                </c:pt>
                <c:pt idx="118">
                  <c:v>42278</c:v>
                </c:pt>
                <c:pt idx="119">
                  <c:v>42309</c:v>
                </c:pt>
                <c:pt idx="120">
                  <c:v>42339</c:v>
                </c:pt>
                <c:pt idx="121">
                  <c:v>42370</c:v>
                </c:pt>
                <c:pt idx="122">
                  <c:v>42401</c:v>
                </c:pt>
                <c:pt idx="123">
                  <c:v>42430</c:v>
                </c:pt>
                <c:pt idx="124">
                  <c:v>42461</c:v>
                </c:pt>
                <c:pt idx="125">
                  <c:v>42491</c:v>
                </c:pt>
                <c:pt idx="126">
                  <c:v>42522</c:v>
                </c:pt>
                <c:pt idx="127">
                  <c:v>42552</c:v>
                </c:pt>
                <c:pt idx="128">
                  <c:v>42583</c:v>
                </c:pt>
                <c:pt idx="129">
                  <c:v>42614</c:v>
                </c:pt>
                <c:pt idx="130">
                  <c:v>42644</c:v>
                </c:pt>
                <c:pt idx="131">
                  <c:v>42675</c:v>
                </c:pt>
                <c:pt idx="132">
                  <c:v>42705</c:v>
                </c:pt>
                <c:pt idx="133">
                  <c:v>42736</c:v>
                </c:pt>
                <c:pt idx="134">
                  <c:v>42767</c:v>
                </c:pt>
                <c:pt idx="135">
                  <c:v>42795</c:v>
                </c:pt>
                <c:pt idx="136">
                  <c:v>42826</c:v>
                </c:pt>
                <c:pt idx="137">
                  <c:v>42856</c:v>
                </c:pt>
                <c:pt idx="138">
                  <c:v>42887</c:v>
                </c:pt>
                <c:pt idx="139">
                  <c:v>42917</c:v>
                </c:pt>
                <c:pt idx="140">
                  <c:v>42948</c:v>
                </c:pt>
                <c:pt idx="141">
                  <c:v>42979</c:v>
                </c:pt>
                <c:pt idx="142">
                  <c:v>43009</c:v>
                </c:pt>
                <c:pt idx="143">
                  <c:v>43040</c:v>
                </c:pt>
                <c:pt idx="144">
                  <c:v>43070</c:v>
                </c:pt>
                <c:pt idx="145">
                  <c:v>43101</c:v>
                </c:pt>
                <c:pt idx="146">
                  <c:v>43132</c:v>
                </c:pt>
                <c:pt idx="147">
                  <c:v>43160</c:v>
                </c:pt>
                <c:pt idx="148">
                  <c:v>43191</c:v>
                </c:pt>
                <c:pt idx="149">
                  <c:v>43221</c:v>
                </c:pt>
                <c:pt idx="150">
                  <c:v>43252</c:v>
                </c:pt>
                <c:pt idx="151">
                  <c:v>43282</c:v>
                </c:pt>
                <c:pt idx="152">
                  <c:v>43313</c:v>
                </c:pt>
                <c:pt idx="153">
                  <c:v>43344</c:v>
                </c:pt>
                <c:pt idx="154">
                  <c:v>43374</c:v>
                </c:pt>
                <c:pt idx="155">
                  <c:v>43405</c:v>
                </c:pt>
                <c:pt idx="156">
                  <c:v>43435</c:v>
                </c:pt>
                <c:pt idx="157">
                  <c:v>43466</c:v>
                </c:pt>
                <c:pt idx="158">
                  <c:v>43497</c:v>
                </c:pt>
                <c:pt idx="159">
                  <c:v>43525</c:v>
                </c:pt>
                <c:pt idx="160">
                  <c:v>43556</c:v>
                </c:pt>
                <c:pt idx="161">
                  <c:v>43586</c:v>
                </c:pt>
                <c:pt idx="162">
                  <c:v>43617</c:v>
                </c:pt>
                <c:pt idx="163">
                  <c:v>43647</c:v>
                </c:pt>
                <c:pt idx="164">
                  <c:v>43678</c:v>
                </c:pt>
                <c:pt idx="165">
                  <c:v>43709</c:v>
                </c:pt>
                <c:pt idx="166">
                  <c:v>43739</c:v>
                </c:pt>
                <c:pt idx="167">
                  <c:v>43770</c:v>
                </c:pt>
                <c:pt idx="168">
                  <c:v>43800</c:v>
                </c:pt>
                <c:pt idx="169">
                  <c:v>43831</c:v>
                </c:pt>
                <c:pt idx="170">
                  <c:v>43862</c:v>
                </c:pt>
                <c:pt idx="171">
                  <c:v>43891</c:v>
                </c:pt>
                <c:pt idx="172">
                  <c:v>43922</c:v>
                </c:pt>
                <c:pt idx="173">
                  <c:v>43952</c:v>
                </c:pt>
                <c:pt idx="174">
                  <c:v>43983</c:v>
                </c:pt>
                <c:pt idx="175">
                  <c:v>44013</c:v>
                </c:pt>
                <c:pt idx="176">
                  <c:v>44044</c:v>
                </c:pt>
                <c:pt idx="177">
                  <c:v>44075</c:v>
                </c:pt>
                <c:pt idx="178">
                  <c:v>44105</c:v>
                </c:pt>
                <c:pt idx="179">
                  <c:v>44136</c:v>
                </c:pt>
                <c:pt idx="180">
                  <c:v>44166</c:v>
                </c:pt>
                <c:pt idx="181">
                  <c:v>44197</c:v>
                </c:pt>
                <c:pt idx="182">
                  <c:v>44228</c:v>
                </c:pt>
                <c:pt idx="183">
                  <c:v>44256</c:v>
                </c:pt>
                <c:pt idx="184">
                  <c:v>44287</c:v>
                </c:pt>
                <c:pt idx="185">
                  <c:v>44317</c:v>
                </c:pt>
                <c:pt idx="186">
                  <c:v>44348</c:v>
                </c:pt>
                <c:pt idx="187">
                  <c:v>44378</c:v>
                </c:pt>
                <c:pt idx="188">
                  <c:v>44409</c:v>
                </c:pt>
                <c:pt idx="189">
                  <c:v>44440</c:v>
                </c:pt>
                <c:pt idx="190">
                  <c:v>44470</c:v>
                </c:pt>
                <c:pt idx="191">
                  <c:v>44501</c:v>
                </c:pt>
                <c:pt idx="192">
                  <c:v>44531</c:v>
                </c:pt>
                <c:pt idx="193">
                  <c:v>44562</c:v>
                </c:pt>
                <c:pt idx="194">
                  <c:v>44593</c:v>
                </c:pt>
                <c:pt idx="195">
                  <c:v>44621</c:v>
                </c:pt>
                <c:pt idx="196">
                  <c:v>44652</c:v>
                </c:pt>
                <c:pt idx="197">
                  <c:v>44682</c:v>
                </c:pt>
                <c:pt idx="198">
                  <c:v>44713</c:v>
                </c:pt>
                <c:pt idx="199">
                  <c:v>44743</c:v>
                </c:pt>
                <c:pt idx="200">
                  <c:v>44774</c:v>
                </c:pt>
                <c:pt idx="201">
                  <c:v>44805</c:v>
                </c:pt>
                <c:pt idx="202">
                  <c:v>44835</c:v>
                </c:pt>
                <c:pt idx="203">
                  <c:v>44866</c:v>
                </c:pt>
                <c:pt idx="204">
                  <c:v>44896</c:v>
                </c:pt>
                <c:pt idx="205">
                  <c:v>44927</c:v>
                </c:pt>
                <c:pt idx="206">
                  <c:v>44958</c:v>
                </c:pt>
                <c:pt idx="207">
                  <c:v>44986</c:v>
                </c:pt>
                <c:pt idx="208">
                  <c:v>45017</c:v>
                </c:pt>
                <c:pt idx="209">
                  <c:v>45047</c:v>
                </c:pt>
                <c:pt idx="210">
                  <c:v>45078</c:v>
                </c:pt>
                <c:pt idx="211">
                  <c:v>45108</c:v>
                </c:pt>
                <c:pt idx="212">
                  <c:v>45139</c:v>
                </c:pt>
                <c:pt idx="213">
                  <c:v>45170</c:v>
                </c:pt>
                <c:pt idx="214">
                  <c:v>45200</c:v>
                </c:pt>
                <c:pt idx="215">
                  <c:v>45231</c:v>
                </c:pt>
                <c:pt idx="216">
                  <c:v>45261</c:v>
                </c:pt>
                <c:pt idx="217">
                  <c:v>45292</c:v>
                </c:pt>
                <c:pt idx="218">
                  <c:v>45323</c:v>
                </c:pt>
                <c:pt idx="219">
                  <c:v>45352</c:v>
                </c:pt>
                <c:pt idx="220">
                  <c:v>45383</c:v>
                </c:pt>
                <c:pt idx="221">
                  <c:v>45413</c:v>
                </c:pt>
                <c:pt idx="222">
                  <c:v>45444</c:v>
                </c:pt>
                <c:pt idx="223">
                  <c:v>45474</c:v>
                </c:pt>
                <c:pt idx="224">
                  <c:v>45505</c:v>
                </c:pt>
                <c:pt idx="225">
                  <c:v>45536</c:v>
                </c:pt>
                <c:pt idx="226">
                  <c:v>45566</c:v>
                </c:pt>
                <c:pt idx="227">
                  <c:v>45597</c:v>
                </c:pt>
                <c:pt idx="228">
                  <c:v>45627</c:v>
                </c:pt>
              </c:numCache>
            </c:numRef>
          </c:cat>
          <c:val>
            <c:numRef>
              <c:f>'[Cyclical Analysis and Leading Indicators.xlsx]USIP'!$F$25:$F$253</c:f>
              <c:numCache>
                <c:formatCode>General</c:formatCode>
                <c:ptCount val="229"/>
                <c:pt idx="0">
                  <c:v>1160.5726999999999</c:v>
                </c:pt>
                <c:pt idx="1">
                  <c:v>1162.2792999999999</c:v>
                </c:pt>
                <c:pt idx="2">
                  <c:v>1163.5821000000001</c:v>
                </c:pt>
                <c:pt idx="3">
                  <c:v>1165.7061000000001</c:v>
                </c:pt>
                <c:pt idx="4">
                  <c:v>1166.6678000000002</c:v>
                </c:pt>
                <c:pt idx="5">
                  <c:v>1168.7059999999999</c:v>
                </c:pt>
                <c:pt idx="6">
                  <c:v>1170.8067000000001</c:v>
                </c:pt>
                <c:pt idx="7">
                  <c:v>1173.5365000000002</c:v>
                </c:pt>
                <c:pt idx="8">
                  <c:v>1176.1840000000002</c:v>
                </c:pt>
                <c:pt idx="9">
                  <c:v>1180.2273</c:v>
                </c:pt>
                <c:pt idx="10">
                  <c:v>1182.9223000000002</c:v>
                </c:pt>
                <c:pt idx="11">
                  <c:v>1184.6928</c:v>
                </c:pt>
                <c:pt idx="12">
                  <c:v>1187.0690999999999</c:v>
                </c:pt>
                <c:pt idx="13">
                  <c:v>1188.9281000000001</c:v>
                </c:pt>
                <c:pt idx="14">
                  <c:v>1191.5512000000001</c:v>
                </c:pt>
                <c:pt idx="15">
                  <c:v>1193.9865000000002</c:v>
                </c:pt>
                <c:pt idx="16">
                  <c:v>1197.3770000000002</c:v>
                </c:pt>
                <c:pt idx="17">
                  <c:v>1200.3398999999999</c:v>
                </c:pt>
                <c:pt idx="18">
                  <c:v>1202.8991999999998</c:v>
                </c:pt>
                <c:pt idx="19">
                  <c:v>1205.2334000000003</c:v>
                </c:pt>
                <c:pt idx="20">
                  <c:v>1207.4628000000002</c:v>
                </c:pt>
                <c:pt idx="21">
                  <c:v>1210.1617999999999</c:v>
                </c:pt>
                <c:pt idx="22">
                  <c:v>1212.4181000000003</c:v>
                </c:pt>
                <c:pt idx="23">
                  <c:v>1215.3895</c:v>
                </c:pt>
                <c:pt idx="24">
                  <c:v>1217.4739</c:v>
                </c:pt>
                <c:pt idx="25">
                  <c:v>1219.9884999999999</c:v>
                </c:pt>
                <c:pt idx="26">
                  <c:v>1220.7974999999999</c:v>
                </c:pt>
                <c:pt idx="27">
                  <c:v>1220.8405</c:v>
                </c:pt>
                <c:pt idx="28">
                  <c:v>1220.4261999999999</c:v>
                </c:pt>
                <c:pt idx="29">
                  <c:v>1218.7527</c:v>
                </c:pt>
                <c:pt idx="30">
                  <c:v>1216.7231999999999</c:v>
                </c:pt>
                <c:pt idx="31">
                  <c:v>1215.2483</c:v>
                </c:pt>
                <c:pt idx="32">
                  <c:v>1211.1718000000001</c:v>
                </c:pt>
                <c:pt idx="33">
                  <c:v>1202.5169000000001</c:v>
                </c:pt>
                <c:pt idx="34">
                  <c:v>1195.1943999999999</c:v>
                </c:pt>
                <c:pt idx="35">
                  <c:v>1186.3344000000002</c:v>
                </c:pt>
                <c:pt idx="36">
                  <c:v>1175.2999</c:v>
                </c:pt>
                <c:pt idx="37">
                  <c:v>1162.3609999999999</c:v>
                </c:pt>
                <c:pt idx="38">
                  <c:v>1148.8890000000001</c:v>
                </c:pt>
                <c:pt idx="39">
                  <c:v>1134.1544999999999</c:v>
                </c:pt>
                <c:pt idx="40">
                  <c:v>1118.4358999999999</c:v>
                </c:pt>
                <c:pt idx="41">
                  <c:v>1103.2574999999999</c:v>
                </c:pt>
                <c:pt idx="42">
                  <c:v>1087.6318000000001</c:v>
                </c:pt>
                <c:pt idx="43">
                  <c:v>1074.1548</c:v>
                </c:pt>
                <c:pt idx="44">
                  <c:v>1063.0278999999998</c:v>
                </c:pt>
                <c:pt idx="45">
                  <c:v>1056.2440000000001</c:v>
                </c:pt>
                <c:pt idx="46">
                  <c:v>1049.3322000000001</c:v>
                </c:pt>
                <c:pt idx="47">
                  <c:v>1044.1121000000003</c:v>
                </c:pt>
                <c:pt idx="48">
                  <c:v>1041.71</c:v>
                </c:pt>
                <c:pt idx="49">
                  <c:v>1042.7204000000002</c:v>
                </c:pt>
                <c:pt idx="50">
                  <c:v>1044.5266000000001</c:v>
                </c:pt>
                <c:pt idx="51">
                  <c:v>1048.3433</c:v>
                </c:pt>
                <c:pt idx="52">
                  <c:v>1053.4928</c:v>
                </c:pt>
                <c:pt idx="53">
                  <c:v>1060.2036000000001</c:v>
                </c:pt>
                <c:pt idx="54">
                  <c:v>1067.4935</c:v>
                </c:pt>
                <c:pt idx="55">
                  <c:v>1073.7525000000001</c:v>
                </c:pt>
                <c:pt idx="56">
                  <c:v>1079.5724</c:v>
                </c:pt>
                <c:pt idx="57">
                  <c:v>1085.048</c:v>
                </c:pt>
                <c:pt idx="58">
                  <c:v>1089.9940999999999</c:v>
                </c:pt>
                <c:pt idx="59">
                  <c:v>1094.3977</c:v>
                </c:pt>
                <c:pt idx="60">
                  <c:v>1099.4555</c:v>
                </c:pt>
                <c:pt idx="61">
                  <c:v>1103.5562</c:v>
                </c:pt>
                <c:pt idx="62">
                  <c:v>1106.8309000000002</c:v>
                </c:pt>
                <c:pt idx="63">
                  <c:v>1110.6602000000003</c:v>
                </c:pt>
                <c:pt idx="64">
                  <c:v>1113.6657</c:v>
                </c:pt>
                <c:pt idx="65">
                  <c:v>1115.6287000000002</c:v>
                </c:pt>
                <c:pt idx="66">
                  <c:v>1117.6190000000001</c:v>
                </c:pt>
                <c:pt idx="67">
                  <c:v>1120.1403</c:v>
                </c:pt>
                <c:pt idx="68">
                  <c:v>1122.4901</c:v>
                </c:pt>
                <c:pt idx="69">
                  <c:v>1124.8662999999999</c:v>
                </c:pt>
                <c:pt idx="70">
                  <c:v>1127.9437</c:v>
                </c:pt>
                <c:pt idx="71">
                  <c:v>1131.2477999999999</c:v>
                </c:pt>
                <c:pt idx="72">
                  <c:v>1134.0418</c:v>
                </c:pt>
                <c:pt idx="73">
                  <c:v>1137.3317999999999</c:v>
                </c:pt>
                <c:pt idx="74">
                  <c:v>1141.6365000000001</c:v>
                </c:pt>
                <c:pt idx="75">
                  <c:v>1144.4011</c:v>
                </c:pt>
                <c:pt idx="76">
                  <c:v>1148.1192000000001</c:v>
                </c:pt>
                <c:pt idx="77">
                  <c:v>1151.8992000000001</c:v>
                </c:pt>
                <c:pt idx="78">
                  <c:v>1155.3319999999999</c:v>
                </c:pt>
                <c:pt idx="79">
                  <c:v>1158.3475000000001</c:v>
                </c:pt>
                <c:pt idx="80">
                  <c:v>1160.5886</c:v>
                </c:pt>
                <c:pt idx="81">
                  <c:v>1162.8774000000001</c:v>
                </c:pt>
                <c:pt idx="82">
                  <c:v>1164.5485000000001</c:v>
                </c:pt>
                <c:pt idx="83">
                  <c:v>1166.8063000000002</c:v>
                </c:pt>
                <c:pt idx="84">
                  <c:v>1168.6536999999998</c:v>
                </c:pt>
                <c:pt idx="85">
                  <c:v>1170.1767</c:v>
                </c:pt>
                <c:pt idx="86">
                  <c:v>1171.7492</c:v>
                </c:pt>
                <c:pt idx="87">
                  <c:v>1173.8838999999998</c:v>
                </c:pt>
                <c:pt idx="88">
                  <c:v>1175.9134000000001</c:v>
                </c:pt>
                <c:pt idx="89">
                  <c:v>1177.3788000000002</c:v>
                </c:pt>
                <c:pt idx="90">
                  <c:v>1179.0697000000002</c:v>
                </c:pt>
                <c:pt idx="91">
                  <c:v>1180.3689999999999</c:v>
                </c:pt>
                <c:pt idx="92">
                  <c:v>1182.6662999999999</c:v>
                </c:pt>
                <c:pt idx="93">
                  <c:v>1185.4032999999999</c:v>
                </c:pt>
                <c:pt idx="94">
                  <c:v>1187.8571999999999</c:v>
                </c:pt>
                <c:pt idx="95">
                  <c:v>1190.1208999999999</c:v>
                </c:pt>
                <c:pt idx="96">
                  <c:v>1192.1546000000001</c:v>
                </c:pt>
                <c:pt idx="97">
                  <c:v>1194.0346000000002</c:v>
                </c:pt>
                <c:pt idx="98">
                  <c:v>1196.2579999999998</c:v>
                </c:pt>
                <c:pt idx="99">
                  <c:v>1199.2981000000002</c:v>
                </c:pt>
                <c:pt idx="100">
                  <c:v>1201.8671000000002</c:v>
                </c:pt>
                <c:pt idx="101">
                  <c:v>1205.0888999999997</c:v>
                </c:pt>
                <c:pt idx="102">
                  <c:v>1208.4819</c:v>
                </c:pt>
                <c:pt idx="103">
                  <c:v>1211.9587999999999</c:v>
                </c:pt>
                <c:pt idx="104">
                  <c:v>1215.2221999999999</c:v>
                </c:pt>
                <c:pt idx="105">
                  <c:v>1218.2038</c:v>
                </c:pt>
                <c:pt idx="106">
                  <c:v>1221.2738999999999</c:v>
                </c:pt>
                <c:pt idx="107">
                  <c:v>1224.7911000000001</c:v>
                </c:pt>
                <c:pt idx="108">
                  <c:v>1227.9486000000002</c:v>
                </c:pt>
                <c:pt idx="109">
                  <c:v>1230.5980999999999</c:v>
                </c:pt>
                <c:pt idx="110">
                  <c:v>1232.1905999999999</c:v>
                </c:pt>
                <c:pt idx="111">
                  <c:v>1232.2722000000001</c:v>
                </c:pt>
                <c:pt idx="112">
                  <c:v>1231.5016000000001</c:v>
                </c:pt>
                <c:pt idx="113">
                  <c:v>1230.0747999999999</c:v>
                </c:pt>
                <c:pt idx="114">
                  <c:v>1228.2071000000001</c:v>
                </c:pt>
                <c:pt idx="115">
                  <c:v>1226.8925999999999</c:v>
                </c:pt>
                <c:pt idx="116">
                  <c:v>1225.3855999999998</c:v>
                </c:pt>
                <c:pt idx="117">
                  <c:v>1222.5061000000003</c:v>
                </c:pt>
                <c:pt idx="118">
                  <c:v>1219.7052000000001</c:v>
                </c:pt>
                <c:pt idx="119">
                  <c:v>1215.3973999999998</c:v>
                </c:pt>
                <c:pt idx="120">
                  <c:v>1210.5687</c:v>
                </c:pt>
                <c:pt idx="121">
                  <c:v>1207.2245999999998</c:v>
                </c:pt>
                <c:pt idx="122">
                  <c:v>1203.7695999999999</c:v>
                </c:pt>
                <c:pt idx="123">
                  <c:v>1199.4801</c:v>
                </c:pt>
                <c:pt idx="124">
                  <c:v>1197.0126</c:v>
                </c:pt>
                <c:pt idx="125">
                  <c:v>1194.2556999999999</c:v>
                </c:pt>
                <c:pt idx="126">
                  <c:v>1192.3961000000002</c:v>
                </c:pt>
                <c:pt idx="127">
                  <c:v>1190.0248999999999</c:v>
                </c:pt>
                <c:pt idx="128">
                  <c:v>1187.6321</c:v>
                </c:pt>
                <c:pt idx="129">
                  <c:v>1186.0176999999999</c:v>
                </c:pt>
                <c:pt idx="130">
                  <c:v>1184.7650999999998</c:v>
                </c:pt>
                <c:pt idx="131">
                  <c:v>1183.7277000000001</c:v>
                </c:pt>
                <c:pt idx="132">
                  <c:v>1184.3661999999999</c:v>
                </c:pt>
                <c:pt idx="133">
                  <c:v>1184.0104999999999</c:v>
                </c:pt>
                <c:pt idx="134">
                  <c:v>1183.7193000000002</c:v>
                </c:pt>
                <c:pt idx="135">
                  <c:v>1185.3705</c:v>
                </c:pt>
                <c:pt idx="136">
                  <c:v>1185.8403000000001</c:v>
                </c:pt>
                <c:pt idx="137">
                  <c:v>1187.6095</c:v>
                </c:pt>
                <c:pt idx="138">
                  <c:v>1189.0304000000001</c:v>
                </c:pt>
                <c:pt idx="139">
                  <c:v>1190.5509000000002</c:v>
                </c:pt>
                <c:pt idx="140">
                  <c:v>1191.2977999999998</c:v>
                </c:pt>
                <c:pt idx="141">
                  <c:v>1192.0782000000002</c:v>
                </c:pt>
                <c:pt idx="142">
                  <c:v>1194.1621</c:v>
                </c:pt>
                <c:pt idx="143">
                  <c:v>1197.1693</c:v>
                </c:pt>
                <c:pt idx="144">
                  <c:v>1199.9998999999998</c:v>
                </c:pt>
                <c:pt idx="145">
                  <c:v>1202.8599999999999</c:v>
                </c:pt>
                <c:pt idx="146">
                  <c:v>1206.3733</c:v>
                </c:pt>
                <c:pt idx="147">
                  <c:v>1209.5567000000001</c:v>
                </c:pt>
                <c:pt idx="148">
                  <c:v>1213.7558999999999</c:v>
                </c:pt>
                <c:pt idx="149">
                  <c:v>1216.1469000000002</c:v>
                </c:pt>
                <c:pt idx="150">
                  <c:v>1218.8891000000001</c:v>
                </c:pt>
                <c:pt idx="151">
                  <c:v>1222.0395000000001</c:v>
                </c:pt>
                <c:pt idx="152">
                  <c:v>1226.4670000000001</c:v>
                </c:pt>
                <c:pt idx="153">
                  <c:v>1230.8033</c:v>
                </c:pt>
                <c:pt idx="154">
                  <c:v>1233.3626999999999</c:v>
                </c:pt>
                <c:pt idx="155">
                  <c:v>1235.8178</c:v>
                </c:pt>
                <c:pt idx="156">
                  <c:v>1237.8013999999998</c:v>
                </c:pt>
                <c:pt idx="157">
                  <c:v>1239.3900999999998</c:v>
                </c:pt>
                <c:pt idx="158">
                  <c:v>1240.3851</c:v>
                </c:pt>
                <c:pt idx="159">
                  <c:v>1240.9588000000001</c:v>
                </c:pt>
                <c:pt idx="160">
                  <c:v>1239.7334000000001</c:v>
                </c:pt>
                <c:pt idx="161">
                  <c:v>1239.6540000000002</c:v>
                </c:pt>
                <c:pt idx="162">
                  <c:v>1239.0014000000001</c:v>
                </c:pt>
                <c:pt idx="163">
                  <c:v>1237.6336999999999</c:v>
                </c:pt>
                <c:pt idx="164">
                  <c:v>1236.4252000000001</c:v>
                </c:pt>
                <c:pt idx="165">
                  <c:v>1234.8480999999999</c:v>
                </c:pt>
                <c:pt idx="166">
                  <c:v>1232.7218</c:v>
                </c:pt>
                <c:pt idx="167">
                  <c:v>1231.0358000000001</c:v>
                </c:pt>
                <c:pt idx="168">
                  <c:v>1229.1522</c:v>
                </c:pt>
                <c:pt idx="169">
                  <c:v>1227.2456000000002</c:v>
                </c:pt>
                <c:pt idx="170">
                  <c:v>1226.5129000000002</c:v>
                </c:pt>
                <c:pt idx="171">
                  <c:v>1221.4201</c:v>
                </c:pt>
                <c:pt idx="172">
                  <c:v>1203.4279999999999</c:v>
                </c:pt>
                <c:pt idx="173">
                  <c:v>1187.1816000000001</c:v>
                </c:pt>
                <c:pt idx="174">
                  <c:v>1176.1831999999999</c:v>
                </c:pt>
                <c:pt idx="175">
                  <c:v>1169.2352000000001</c:v>
                </c:pt>
                <c:pt idx="176">
                  <c:v>1162.4852000000001</c:v>
                </c:pt>
                <c:pt idx="177">
                  <c:v>1155.1395</c:v>
                </c:pt>
                <c:pt idx="178">
                  <c:v>1150.1669999999999</c:v>
                </c:pt>
                <c:pt idx="179">
                  <c:v>1144.8175000000001</c:v>
                </c:pt>
                <c:pt idx="180">
                  <c:v>1140.8187</c:v>
                </c:pt>
                <c:pt idx="181">
                  <c:v>1138.4621999999999</c:v>
                </c:pt>
                <c:pt idx="182">
                  <c:v>1132.3124</c:v>
                </c:pt>
                <c:pt idx="183">
                  <c:v>1132.9134999999999</c:v>
                </c:pt>
                <c:pt idx="184">
                  <c:v>1147.2366999999999</c:v>
                </c:pt>
                <c:pt idx="185">
                  <c:v>1160.4041000000002</c:v>
                </c:pt>
                <c:pt idx="186">
                  <c:v>1168.2261000000001</c:v>
                </c:pt>
                <c:pt idx="187">
                  <c:v>1173.2381</c:v>
                </c:pt>
                <c:pt idx="188">
                  <c:v>1176.9905999999999</c:v>
                </c:pt>
                <c:pt idx="189">
                  <c:v>1180.1052</c:v>
                </c:pt>
                <c:pt idx="190">
                  <c:v>1183.8277999999998</c:v>
                </c:pt>
                <c:pt idx="191">
                  <c:v>1188.2035999999998</c:v>
                </c:pt>
                <c:pt idx="192">
                  <c:v>1190.9398999999999</c:v>
                </c:pt>
                <c:pt idx="193">
                  <c:v>1193.3851000000002</c:v>
                </c:pt>
                <c:pt idx="194">
                  <c:v>1199.6135000000002</c:v>
                </c:pt>
                <c:pt idx="195">
                  <c:v>1204.1280999999999</c:v>
                </c:pt>
                <c:pt idx="196">
                  <c:v>1208.0235</c:v>
                </c:pt>
                <c:pt idx="197">
                  <c:v>1211.7236000000003</c:v>
                </c:pt>
                <c:pt idx="198">
                  <c:v>1214.9045999999998</c:v>
                </c:pt>
                <c:pt idx="199">
                  <c:v>1217.9279999999997</c:v>
                </c:pt>
                <c:pt idx="200">
                  <c:v>1220.8557999999998</c:v>
                </c:pt>
                <c:pt idx="201">
                  <c:v>1225.4529</c:v>
                </c:pt>
                <c:pt idx="202">
                  <c:v>1228.4339</c:v>
                </c:pt>
                <c:pt idx="203">
                  <c:v>1230.2980000000002</c:v>
                </c:pt>
                <c:pt idx="204">
                  <c:v>1231.2887000000001</c:v>
                </c:pt>
                <c:pt idx="205">
                  <c:v>1232.5279</c:v>
                </c:pt>
                <c:pt idx="206">
                  <c:v>1233.354</c:v>
                </c:pt>
                <c:pt idx="207">
                  <c:v>1233.5374000000002</c:v>
                </c:pt>
                <c:pt idx="208">
                  <c:v>1234.4442000000001</c:v>
                </c:pt>
                <c:pt idx="209">
                  <c:v>1234.4759000000004</c:v>
                </c:pt>
                <c:pt idx="210">
                  <c:v>1234.1179999999999</c:v>
                </c:pt>
                <c:pt idx="211">
                  <c:v>1234.1306</c:v>
                </c:pt>
                <c:pt idx="212">
                  <c:v>1234.3598999999997</c:v>
                </c:pt>
                <c:pt idx="213">
                  <c:v>1234.2105999999999</c:v>
                </c:pt>
                <c:pt idx="214">
                  <c:v>1233.3380000000002</c:v>
                </c:pt>
                <c:pt idx="215">
                  <c:v>1233.1087000000002</c:v>
                </c:pt>
                <c:pt idx="216">
                  <c:v>1234.0443000000002</c:v>
                </c:pt>
                <c:pt idx="217">
                  <c:v>1233.5905</c:v>
                </c:pt>
                <c:pt idx="218">
                  <c:v>1233.3550000000002</c:v>
                </c:pt>
                <c:pt idx="219">
                  <c:v>1233.2493000000002</c:v>
                </c:pt>
              </c:numCache>
            </c:numRef>
          </c:val>
          <c:extLst xmlns:c15="http://schemas.microsoft.com/office/drawing/2012/chart">
            <c:ext xmlns:c16="http://schemas.microsoft.com/office/drawing/2014/chart" uri="{C3380CC4-5D6E-409C-BE32-E72D297353CC}">
              <c16:uniqueId val="{00000000-9A8C-4605-BB28-8C3DC148358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756046687"/>
        <c:axId val="756057087"/>
        <c:extLst/>
      </c:barChart>
      <c:dateAx>
        <c:axId val="756046687"/>
        <c:scaling>
          <c:orientation val="minMax"/>
          <c:max val="45658"/>
          <c:min val="38353"/>
        </c:scaling>
        <c:delete val="0"/>
        <c:axPos val="b"/>
        <c:numFmt formatCode="mmm\-yy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56057087"/>
        <c:crosses val="autoZero"/>
        <c:auto val="1"/>
        <c:lblOffset val="100"/>
        <c:baseTimeUnit val="months"/>
        <c:majorUnit val="12"/>
        <c:majorTimeUnit val="months"/>
      </c:dateAx>
      <c:valAx>
        <c:axId val="75605708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5604668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8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800" b="1" dirty="0"/>
              <a:t>US Industrial Production – Quarterly and Annual Growth Rates</a:t>
            </a:r>
          </a:p>
        </c:rich>
      </c:tx>
      <c:layout>
        <c:manualLayout>
          <c:xMode val="edge"/>
          <c:yMode val="edge"/>
          <c:x val="0.24659547244094487"/>
          <c:y val="0.1445054943986250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1.855845363079615E-2"/>
          <c:y val="0.11977287186751594"/>
          <c:w val="0.97380265748031491"/>
          <c:h val="0.72126884751738218"/>
        </c:manualLayout>
      </c:layout>
      <c:lineChart>
        <c:grouping val="standard"/>
        <c:varyColors val="0"/>
        <c:ser>
          <c:idx val="3"/>
          <c:order val="3"/>
          <c:tx>
            <c:strRef>
              <c:f>'[Cyclical Analysis and Leading Indicators.xlsx]USIP'!$E$1</c:f>
              <c:strCache>
                <c:ptCount val="1"/>
                <c:pt idx="0">
                  <c:v>Q-o-Q</c:v>
                </c:pt>
              </c:strCache>
              <c:extLst xmlns:c15="http://schemas.microsoft.com/office/drawing/2012/chart"/>
            </c:strRef>
          </c:tx>
          <c:spPr>
            <a:ln w="63500" cap="rnd">
              <a:solidFill>
                <a:srgbClr val="0C82F0"/>
              </a:solidFill>
              <a:round/>
            </a:ln>
            <a:effectLst/>
          </c:spPr>
          <c:marker>
            <c:symbol val="none"/>
          </c:marker>
          <c:cat>
            <c:numRef>
              <c:f>'[Cyclical Analysis and Leading Indicators.xlsx]USIP'!$A$14:$A$253</c:f>
              <c:numCache>
                <c:formatCode>mmm\-yy</c:formatCode>
                <c:ptCount val="240"/>
                <c:pt idx="0">
                  <c:v>38353</c:v>
                </c:pt>
                <c:pt idx="1">
                  <c:v>38384</c:v>
                </c:pt>
                <c:pt idx="2">
                  <c:v>38412</c:v>
                </c:pt>
                <c:pt idx="3">
                  <c:v>38443</c:v>
                </c:pt>
                <c:pt idx="4">
                  <c:v>38473</c:v>
                </c:pt>
                <c:pt idx="5">
                  <c:v>38504</c:v>
                </c:pt>
                <c:pt idx="6">
                  <c:v>38534</c:v>
                </c:pt>
                <c:pt idx="7">
                  <c:v>38565</c:v>
                </c:pt>
                <c:pt idx="8">
                  <c:v>38596</c:v>
                </c:pt>
                <c:pt idx="9">
                  <c:v>38626</c:v>
                </c:pt>
                <c:pt idx="10">
                  <c:v>38657</c:v>
                </c:pt>
                <c:pt idx="11">
                  <c:v>38687</c:v>
                </c:pt>
                <c:pt idx="12">
                  <c:v>38718</c:v>
                </c:pt>
                <c:pt idx="13">
                  <c:v>38749</c:v>
                </c:pt>
                <c:pt idx="14">
                  <c:v>38777</c:v>
                </c:pt>
                <c:pt idx="15">
                  <c:v>38808</c:v>
                </c:pt>
                <c:pt idx="16">
                  <c:v>38838</c:v>
                </c:pt>
                <c:pt idx="17">
                  <c:v>38869</c:v>
                </c:pt>
                <c:pt idx="18">
                  <c:v>38899</c:v>
                </c:pt>
                <c:pt idx="19">
                  <c:v>38930</c:v>
                </c:pt>
                <c:pt idx="20">
                  <c:v>38961</c:v>
                </c:pt>
                <c:pt idx="21">
                  <c:v>38991</c:v>
                </c:pt>
                <c:pt idx="22">
                  <c:v>39022</c:v>
                </c:pt>
                <c:pt idx="23">
                  <c:v>39052</c:v>
                </c:pt>
                <c:pt idx="24">
                  <c:v>39083</c:v>
                </c:pt>
                <c:pt idx="25">
                  <c:v>39114</c:v>
                </c:pt>
                <c:pt idx="26">
                  <c:v>39142</c:v>
                </c:pt>
                <c:pt idx="27">
                  <c:v>39173</c:v>
                </c:pt>
                <c:pt idx="28">
                  <c:v>39203</c:v>
                </c:pt>
                <c:pt idx="29">
                  <c:v>39234</c:v>
                </c:pt>
                <c:pt idx="30">
                  <c:v>39264</c:v>
                </c:pt>
                <c:pt idx="31">
                  <c:v>39295</c:v>
                </c:pt>
                <c:pt idx="32">
                  <c:v>39326</c:v>
                </c:pt>
                <c:pt idx="33">
                  <c:v>39356</c:v>
                </c:pt>
                <c:pt idx="34">
                  <c:v>39387</c:v>
                </c:pt>
                <c:pt idx="35">
                  <c:v>39417</c:v>
                </c:pt>
                <c:pt idx="36">
                  <c:v>39448</c:v>
                </c:pt>
                <c:pt idx="37">
                  <c:v>39479</c:v>
                </c:pt>
                <c:pt idx="38">
                  <c:v>39508</c:v>
                </c:pt>
                <c:pt idx="39">
                  <c:v>39539</c:v>
                </c:pt>
                <c:pt idx="40">
                  <c:v>39569</c:v>
                </c:pt>
                <c:pt idx="41">
                  <c:v>39600</c:v>
                </c:pt>
                <c:pt idx="42">
                  <c:v>39630</c:v>
                </c:pt>
                <c:pt idx="43">
                  <c:v>39661</c:v>
                </c:pt>
                <c:pt idx="44">
                  <c:v>39692</c:v>
                </c:pt>
                <c:pt idx="45">
                  <c:v>39722</c:v>
                </c:pt>
                <c:pt idx="46">
                  <c:v>39753</c:v>
                </c:pt>
                <c:pt idx="47">
                  <c:v>39783</c:v>
                </c:pt>
                <c:pt idx="48">
                  <c:v>39814</c:v>
                </c:pt>
                <c:pt idx="49">
                  <c:v>39845</c:v>
                </c:pt>
                <c:pt idx="50">
                  <c:v>39873</c:v>
                </c:pt>
                <c:pt idx="51">
                  <c:v>39904</c:v>
                </c:pt>
                <c:pt idx="52">
                  <c:v>39934</c:v>
                </c:pt>
                <c:pt idx="53">
                  <c:v>39965</c:v>
                </c:pt>
                <c:pt idx="54">
                  <c:v>39995</c:v>
                </c:pt>
                <c:pt idx="55">
                  <c:v>40026</c:v>
                </c:pt>
                <c:pt idx="56">
                  <c:v>40057</c:v>
                </c:pt>
                <c:pt idx="57">
                  <c:v>40087</c:v>
                </c:pt>
                <c:pt idx="58">
                  <c:v>40118</c:v>
                </c:pt>
                <c:pt idx="59">
                  <c:v>40148</c:v>
                </c:pt>
                <c:pt idx="60">
                  <c:v>40179</c:v>
                </c:pt>
                <c:pt idx="61">
                  <c:v>40210</c:v>
                </c:pt>
                <c:pt idx="62">
                  <c:v>40238</c:v>
                </c:pt>
                <c:pt idx="63">
                  <c:v>40269</c:v>
                </c:pt>
                <c:pt idx="64">
                  <c:v>40299</c:v>
                </c:pt>
                <c:pt idx="65">
                  <c:v>40330</c:v>
                </c:pt>
                <c:pt idx="66">
                  <c:v>40360</c:v>
                </c:pt>
                <c:pt idx="67">
                  <c:v>40391</c:v>
                </c:pt>
                <c:pt idx="68">
                  <c:v>40422</c:v>
                </c:pt>
                <c:pt idx="69">
                  <c:v>40452</c:v>
                </c:pt>
                <c:pt idx="70">
                  <c:v>40483</c:v>
                </c:pt>
                <c:pt idx="71">
                  <c:v>40513</c:v>
                </c:pt>
                <c:pt idx="72">
                  <c:v>40544</c:v>
                </c:pt>
                <c:pt idx="73">
                  <c:v>40575</c:v>
                </c:pt>
                <c:pt idx="74">
                  <c:v>40603</c:v>
                </c:pt>
                <c:pt idx="75">
                  <c:v>40634</c:v>
                </c:pt>
                <c:pt idx="76">
                  <c:v>40664</c:v>
                </c:pt>
                <c:pt idx="77">
                  <c:v>40695</c:v>
                </c:pt>
                <c:pt idx="78">
                  <c:v>40725</c:v>
                </c:pt>
                <c:pt idx="79">
                  <c:v>40756</c:v>
                </c:pt>
                <c:pt idx="80">
                  <c:v>40787</c:v>
                </c:pt>
                <c:pt idx="81">
                  <c:v>40817</c:v>
                </c:pt>
                <c:pt idx="82">
                  <c:v>40848</c:v>
                </c:pt>
                <c:pt idx="83">
                  <c:v>40878</c:v>
                </c:pt>
                <c:pt idx="84">
                  <c:v>40909</c:v>
                </c:pt>
                <c:pt idx="85">
                  <c:v>40940</c:v>
                </c:pt>
                <c:pt idx="86">
                  <c:v>40969</c:v>
                </c:pt>
                <c:pt idx="87">
                  <c:v>41000</c:v>
                </c:pt>
                <c:pt idx="88">
                  <c:v>41030</c:v>
                </c:pt>
                <c:pt idx="89">
                  <c:v>41061</c:v>
                </c:pt>
                <c:pt idx="90">
                  <c:v>41091</c:v>
                </c:pt>
                <c:pt idx="91">
                  <c:v>41122</c:v>
                </c:pt>
                <c:pt idx="92">
                  <c:v>41153</c:v>
                </c:pt>
                <c:pt idx="93">
                  <c:v>41183</c:v>
                </c:pt>
                <c:pt idx="94">
                  <c:v>41214</c:v>
                </c:pt>
                <c:pt idx="95">
                  <c:v>41244</c:v>
                </c:pt>
                <c:pt idx="96">
                  <c:v>41275</c:v>
                </c:pt>
                <c:pt idx="97">
                  <c:v>41306</c:v>
                </c:pt>
                <c:pt idx="98">
                  <c:v>41334</c:v>
                </c:pt>
                <c:pt idx="99">
                  <c:v>41365</c:v>
                </c:pt>
                <c:pt idx="100">
                  <c:v>41395</c:v>
                </c:pt>
                <c:pt idx="101">
                  <c:v>41426</c:v>
                </c:pt>
                <c:pt idx="102">
                  <c:v>41456</c:v>
                </c:pt>
                <c:pt idx="103">
                  <c:v>41487</c:v>
                </c:pt>
                <c:pt idx="104">
                  <c:v>41518</c:v>
                </c:pt>
                <c:pt idx="105">
                  <c:v>41548</c:v>
                </c:pt>
                <c:pt idx="106">
                  <c:v>41579</c:v>
                </c:pt>
                <c:pt idx="107">
                  <c:v>41609</c:v>
                </c:pt>
                <c:pt idx="108">
                  <c:v>41640</c:v>
                </c:pt>
                <c:pt idx="109">
                  <c:v>41671</c:v>
                </c:pt>
                <c:pt idx="110">
                  <c:v>41699</c:v>
                </c:pt>
                <c:pt idx="111">
                  <c:v>41730</c:v>
                </c:pt>
                <c:pt idx="112">
                  <c:v>41760</c:v>
                </c:pt>
                <c:pt idx="113">
                  <c:v>41791</c:v>
                </c:pt>
                <c:pt idx="114">
                  <c:v>41821</c:v>
                </c:pt>
                <c:pt idx="115">
                  <c:v>41852</c:v>
                </c:pt>
                <c:pt idx="116">
                  <c:v>41883</c:v>
                </c:pt>
                <c:pt idx="117">
                  <c:v>41913</c:v>
                </c:pt>
                <c:pt idx="118">
                  <c:v>41944</c:v>
                </c:pt>
                <c:pt idx="119">
                  <c:v>41974</c:v>
                </c:pt>
                <c:pt idx="120">
                  <c:v>42005</c:v>
                </c:pt>
                <c:pt idx="121">
                  <c:v>42036</c:v>
                </c:pt>
                <c:pt idx="122">
                  <c:v>42064</c:v>
                </c:pt>
                <c:pt idx="123">
                  <c:v>42095</c:v>
                </c:pt>
                <c:pt idx="124">
                  <c:v>42125</c:v>
                </c:pt>
                <c:pt idx="125">
                  <c:v>42156</c:v>
                </c:pt>
                <c:pt idx="126">
                  <c:v>42186</c:v>
                </c:pt>
                <c:pt idx="127">
                  <c:v>42217</c:v>
                </c:pt>
                <c:pt idx="128">
                  <c:v>42248</c:v>
                </c:pt>
                <c:pt idx="129">
                  <c:v>42278</c:v>
                </c:pt>
                <c:pt idx="130">
                  <c:v>42309</c:v>
                </c:pt>
                <c:pt idx="131">
                  <c:v>42339</c:v>
                </c:pt>
                <c:pt idx="132">
                  <c:v>42370</c:v>
                </c:pt>
                <c:pt idx="133">
                  <c:v>42401</c:v>
                </c:pt>
                <c:pt idx="134">
                  <c:v>42430</c:v>
                </c:pt>
                <c:pt idx="135">
                  <c:v>42461</c:v>
                </c:pt>
                <c:pt idx="136">
                  <c:v>42491</c:v>
                </c:pt>
                <c:pt idx="137">
                  <c:v>42522</c:v>
                </c:pt>
                <c:pt idx="138">
                  <c:v>42552</c:v>
                </c:pt>
                <c:pt idx="139">
                  <c:v>42583</c:v>
                </c:pt>
                <c:pt idx="140">
                  <c:v>42614</c:v>
                </c:pt>
                <c:pt idx="141">
                  <c:v>42644</c:v>
                </c:pt>
                <c:pt idx="142">
                  <c:v>42675</c:v>
                </c:pt>
                <c:pt idx="143">
                  <c:v>42705</c:v>
                </c:pt>
                <c:pt idx="144">
                  <c:v>42736</c:v>
                </c:pt>
                <c:pt idx="145">
                  <c:v>42767</c:v>
                </c:pt>
                <c:pt idx="146">
                  <c:v>42795</c:v>
                </c:pt>
                <c:pt idx="147">
                  <c:v>42826</c:v>
                </c:pt>
                <c:pt idx="148">
                  <c:v>42856</c:v>
                </c:pt>
                <c:pt idx="149">
                  <c:v>42887</c:v>
                </c:pt>
                <c:pt idx="150">
                  <c:v>42917</c:v>
                </c:pt>
                <c:pt idx="151">
                  <c:v>42948</c:v>
                </c:pt>
                <c:pt idx="152">
                  <c:v>42979</c:v>
                </c:pt>
                <c:pt idx="153">
                  <c:v>43009</c:v>
                </c:pt>
                <c:pt idx="154">
                  <c:v>43040</c:v>
                </c:pt>
                <c:pt idx="155">
                  <c:v>43070</c:v>
                </c:pt>
                <c:pt idx="156">
                  <c:v>43101</c:v>
                </c:pt>
                <c:pt idx="157">
                  <c:v>43132</c:v>
                </c:pt>
                <c:pt idx="158">
                  <c:v>43160</c:v>
                </c:pt>
                <c:pt idx="159">
                  <c:v>43191</c:v>
                </c:pt>
                <c:pt idx="160">
                  <c:v>43221</c:v>
                </c:pt>
                <c:pt idx="161">
                  <c:v>43252</c:v>
                </c:pt>
                <c:pt idx="162">
                  <c:v>43282</c:v>
                </c:pt>
                <c:pt idx="163">
                  <c:v>43313</c:v>
                </c:pt>
                <c:pt idx="164">
                  <c:v>43344</c:v>
                </c:pt>
                <c:pt idx="165">
                  <c:v>43374</c:v>
                </c:pt>
                <c:pt idx="166">
                  <c:v>43405</c:v>
                </c:pt>
                <c:pt idx="167">
                  <c:v>43435</c:v>
                </c:pt>
                <c:pt idx="168">
                  <c:v>43466</c:v>
                </c:pt>
                <c:pt idx="169">
                  <c:v>43497</c:v>
                </c:pt>
                <c:pt idx="170">
                  <c:v>43525</c:v>
                </c:pt>
                <c:pt idx="171">
                  <c:v>43556</c:v>
                </c:pt>
                <c:pt idx="172">
                  <c:v>43586</c:v>
                </c:pt>
                <c:pt idx="173">
                  <c:v>43617</c:v>
                </c:pt>
                <c:pt idx="174">
                  <c:v>43647</c:v>
                </c:pt>
                <c:pt idx="175">
                  <c:v>43678</c:v>
                </c:pt>
                <c:pt idx="176">
                  <c:v>43709</c:v>
                </c:pt>
                <c:pt idx="177">
                  <c:v>43739</c:v>
                </c:pt>
                <c:pt idx="178">
                  <c:v>43770</c:v>
                </c:pt>
                <c:pt idx="179">
                  <c:v>43800</c:v>
                </c:pt>
                <c:pt idx="180">
                  <c:v>43831</c:v>
                </c:pt>
                <c:pt idx="181">
                  <c:v>43862</c:v>
                </c:pt>
                <c:pt idx="182">
                  <c:v>43891</c:v>
                </c:pt>
                <c:pt idx="183">
                  <c:v>43922</c:v>
                </c:pt>
                <c:pt idx="184">
                  <c:v>43952</c:v>
                </c:pt>
                <c:pt idx="185">
                  <c:v>43983</c:v>
                </c:pt>
                <c:pt idx="186">
                  <c:v>44013</c:v>
                </c:pt>
                <c:pt idx="187">
                  <c:v>44044</c:v>
                </c:pt>
                <c:pt idx="188">
                  <c:v>44075</c:v>
                </c:pt>
                <c:pt idx="189">
                  <c:v>44105</c:v>
                </c:pt>
                <c:pt idx="190">
                  <c:v>44136</c:v>
                </c:pt>
                <c:pt idx="191">
                  <c:v>44166</c:v>
                </c:pt>
                <c:pt idx="192">
                  <c:v>44197</c:v>
                </c:pt>
                <c:pt idx="193">
                  <c:v>44228</c:v>
                </c:pt>
                <c:pt idx="194">
                  <c:v>44256</c:v>
                </c:pt>
                <c:pt idx="195">
                  <c:v>44287</c:v>
                </c:pt>
                <c:pt idx="196">
                  <c:v>44317</c:v>
                </c:pt>
                <c:pt idx="197">
                  <c:v>44348</c:v>
                </c:pt>
                <c:pt idx="198">
                  <c:v>44378</c:v>
                </c:pt>
                <c:pt idx="199">
                  <c:v>44409</c:v>
                </c:pt>
                <c:pt idx="200">
                  <c:v>44440</c:v>
                </c:pt>
                <c:pt idx="201">
                  <c:v>44470</c:v>
                </c:pt>
                <c:pt idx="202">
                  <c:v>44501</c:v>
                </c:pt>
                <c:pt idx="203">
                  <c:v>44531</c:v>
                </c:pt>
                <c:pt idx="204">
                  <c:v>44562</c:v>
                </c:pt>
                <c:pt idx="205">
                  <c:v>44593</c:v>
                </c:pt>
                <c:pt idx="206">
                  <c:v>44621</c:v>
                </c:pt>
                <c:pt idx="207">
                  <c:v>44652</c:v>
                </c:pt>
                <c:pt idx="208">
                  <c:v>44682</c:v>
                </c:pt>
                <c:pt idx="209">
                  <c:v>44713</c:v>
                </c:pt>
                <c:pt idx="210">
                  <c:v>44743</c:v>
                </c:pt>
                <c:pt idx="211">
                  <c:v>44774</c:v>
                </c:pt>
                <c:pt idx="212">
                  <c:v>44805</c:v>
                </c:pt>
                <c:pt idx="213">
                  <c:v>44835</c:v>
                </c:pt>
                <c:pt idx="214">
                  <c:v>44866</c:v>
                </c:pt>
                <c:pt idx="215">
                  <c:v>44896</c:v>
                </c:pt>
                <c:pt idx="216">
                  <c:v>44927</c:v>
                </c:pt>
                <c:pt idx="217">
                  <c:v>44958</c:v>
                </c:pt>
                <c:pt idx="218">
                  <c:v>44986</c:v>
                </c:pt>
                <c:pt idx="219">
                  <c:v>45017</c:v>
                </c:pt>
                <c:pt idx="220">
                  <c:v>45047</c:v>
                </c:pt>
                <c:pt idx="221">
                  <c:v>45078</c:v>
                </c:pt>
                <c:pt idx="222">
                  <c:v>45108</c:v>
                </c:pt>
                <c:pt idx="223">
                  <c:v>45139</c:v>
                </c:pt>
                <c:pt idx="224">
                  <c:v>45170</c:v>
                </c:pt>
                <c:pt idx="225">
                  <c:v>45200</c:v>
                </c:pt>
                <c:pt idx="226">
                  <c:v>45231</c:v>
                </c:pt>
                <c:pt idx="227">
                  <c:v>45261</c:v>
                </c:pt>
                <c:pt idx="228">
                  <c:v>45292</c:v>
                </c:pt>
                <c:pt idx="229">
                  <c:v>45323</c:v>
                </c:pt>
                <c:pt idx="230">
                  <c:v>45352</c:v>
                </c:pt>
                <c:pt idx="231">
                  <c:v>45383</c:v>
                </c:pt>
                <c:pt idx="232">
                  <c:v>45413</c:v>
                </c:pt>
                <c:pt idx="233">
                  <c:v>45444</c:v>
                </c:pt>
                <c:pt idx="234">
                  <c:v>45474</c:v>
                </c:pt>
                <c:pt idx="235">
                  <c:v>45505</c:v>
                </c:pt>
                <c:pt idx="236">
                  <c:v>45536</c:v>
                </c:pt>
                <c:pt idx="237">
                  <c:v>45566</c:v>
                </c:pt>
                <c:pt idx="238">
                  <c:v>45597</c:v>
                </c:pt>
                <c:pt idx="239">
                  <c:v>45627</c:v>
                </c:pt>
              </c:numCache>
            </c:numRef>
          </c:cat>
          <c:val>
            <c:numRef>
              <c:f>'[Cyclical Analysis and Leading Indicators.xlsx]USIP'!$E$14:$E$253</c:f>
              <c:numCache>
                <c:formatCode>General</c:formatCode>
                <c:ptCount val="240"/>
                <c:pt idx="14" formatCode="0.0">
                  <c:v>1.787787711092605</c:v>
                </c:pt>
                <c:pt idx="15" formatCode="0.0">
                  <c:v>1.5234345438652781</c:v>
                </c:pt>
                <c:pt idx="16" formatCode="0.0">
                  <c:v>1.7783242888299071</c:v>
                </c:pt>
                <c:pt idx="17" formatCode="0.0">
                  <c:v>1.7523156188193241</c:v>
                </c:pt>
                <c:pt idx="18" formatCode="0.0">
                  <c:v>2.3600860374661607</c:v>
                </c:pt>
                <c:pt idx="19" formatCode="0.0">
                  <c:v>2.5418186613949558</c:v>
                </c:pt>
                <c:pt idx="20" formatCode="0.0">
                  <c:v>3.2301931820519485</c:v>
                </c:pt>
                <c:pt idx="21" formatCode="0.0">
                  <c:v>3.2042753714474799</c:v>
                </c:pt>
                <c:pt idx="22" formatCode="0.0">
                  <c:v>2.9296532708803511</c:v>
                </c:pt>
                <c:pt idx="23" formatCode="0.0">
                  <c:v>2.3534308397198629</c:v>
                </c:pt>
                <c:pt idx="24" formatCode="0.0">
                  <c:v>2.0690947701767328</c:v>
                </c:pt>
                <c:pt idx="25" formatCode="0.0">
                  <c:v>2.3583345311149344</c:v>
                </c:pt>
                <c:pt idx="26" formatCode="0.0">
                  <c:v>2.3667808987841283</c:v>
                </c:pt>
                <c:pt idx="27" formatCode="0.0">
                  <c:v>2.8889602389703413</c:v>
                </c:pt>
                <c:pt idx="28" formatCode="0.0">
                  <c:v>2.9969511145089882</c:v>
                </c:pt>
                <c:pt idx="29" formatCode="0.0">
                  <c:v>3.009234640079967</c:v>
                </c:pt>
                <c:pt idx="30" formatCode="0.0">
                  <c:v>2.6372192180922411</c:v>
                </c:pt>
                <c:pt idx="31" formatCode="0.0">
                  <c:v>2.3611030082525417</c:v>
                </c:pt>
                <c:pt idx="32" formatCode="0.0">
                  <c:v>2.4123222213586359</c:v>
                </c:pt>
                <c:pt idx="33" formatCode="0.0">
                  <c:v>2.3766732925196692</c:v>
                </c:pt>
                <c:pt idx="34" formatCode="0.0">
                  <c:v>2.6515499961699049</c:v>
                </c:pt>
                <c:pt idx="35" formatCode="0.0">
                  <c:v>2.4573713073560981</c:v>
                </c:pt>
                <c:pt idx="36" formatCode="0.0">
                  <c:v>2.555254026759556</c:v>
                </c:pt>
                <c:pt idx="37" formatCode="0.0">
                  <c:v>1.8167537754414411</c:v>
                </c:pt>
                <c:pt idx="38" formatCode="0.0">
                  <c:v>1.1252464171333258</c:v>
                </c:pt>
                <c:pt idx="39" formatCode="0.0">
                  <c:v>0.14546186885102941</c:v>
                </c:pt>
                <c:pt idx="40" formatCode="0.0">
                  <c:v>-0.67698880359576208</c:v>
                </c:pt>
                <c:pt idx="41" formatCode="0.0">
                  <c:v>-1.3495317790429766</c:v>
                </c:pt>
                <c:pt idx="42" formatCode="0.0">
                  <c:v>-1.69344628862207</c:v>
                </c:pt>
                <c:pt idx="43" formatCode="0.0">
                  <c:v>-2.4549570482095788</c:v>
                </c:pt>
                <c:pt idx="44" formatCode="0.0">
                  <c:v>-4.6075701888784977</c:v>
                </c:pt>
                <c:pt idx="45" formatCode="0.0">
                  <c:v>-6.4797563956167181</c:v>
                </c:pt>
                <c:pt idx="46" formatCode="0.0">
                  <c:v>-8.0937170669522374</c:v>
                </c:pt>
                <c:pt idx="47" formatCode="0.0">
                  <c:v>-8.9274146119377633</c:v>
                </c:pt>
                <c:pt idx="48" formatCode="0.0">
                  <c:v>-10.806204877329534</c:v>
                </c:pt>
                <c:pt idx="49" formatCode="0.0">
                  <c:v>-12.354882411283043</c:v>
                </c:pt>
                <c:pt idx="50" formatCode="0.0">
                  <c:v>-13.59933949068332</c:v>
                </c:pt>
                <c:pt idx="51" formatCode="0.0">
                  <c:v>-14.576528341783884</c:v>
                </c:pt>
                <c:pt idx="52" formatCode="0.0">
                  <c:v>-15.210570982664592</c:v>
                </c:pt>
                <c:pt idx="53" formatCode="0.0">
                  <c:v>-15.457397108119409</c:v>
                </c:pt>
                <c:pt idx="54" formatCode="0.0">
                  <c:v>-14.731728187070985</c:v>
                </c:pt>
                <c:pt idx="55" formatCode="0.0">
                  <c:v>-13.355607286132212</c:v>
                </c:pt>
                <c:pt idx="56" formatCode="0.0">
                  <c:v>-10.671806538104136</c:v>
                </c:pt>
                <c:pt idx="57" formatCode="0.0">
                  <c:v>-8.5763298051525112</c:v>
                </c:pt>
                <c:pt idx="58" formatCode="0.0">
                  <c:v>-6.7068933239538637</c:v>
                </c:pt>
                <c:pt idx="59" formatCode="0.0">
                  <c:v>-5.2345932637476409</c:v>
                </c:pt>
                <c:pt idx="60" formatCode="0.0">
                  <c:v>-2.4397335842512291</c:v>
                </c:pt>
                <c:pt idx="61" formatCode="0.0">
                  <c:v>0.15604036193836635</c:v>
                </c:pt>
                <c:pt idx="62" formatCode="0.0">
                  <c:v>2.5375178360347377</c:v>
                </c:pt>
                <c:pt idx="63" formatCode="0.0">
                  <c:v>4.1848182049148335</c:v>
                </c:pt>
                <c:pt idx="64" formatCode="0.0">
                  <c:v>6.1631398085680189</c:v>
                </c:pt>
                <c:pt idx="65" formatCode="0.0">
                  <c:v>7.526085572467764</c:v>
                </c:pt>
                <c:pt idx="66" formatCode="0.0">
                  <c:v>7.9046172466007647</c:v>
                </c:pt>
                <c:pt idx="67" formatCode="0.0">
                  <c:v>7.4213032569930135</c:v>
                </c:pt>
                <c:pt idx="68" formatCode="0.0">
                  <c:v>6.6815462653641049</c:v>
                </c:pt>
                <c:pt idx="69" formatCode="0.0">
                  <c:v>6.1379643693012582</c:v>
                </c:pt>
                <c:pt idx="70" formatCode="0.0">
                  <c:v>5.634438205620711</c:v>
                </c:pt>
                <c:pt idx="71" formatCode="0.0">
                  <c:v>5.4756613835038195</c:v>
                </c:pt>
                <c:pt idx="72" formatCode="0.0">
                  <c:v>5.1295192160766732</c:v>
                </c:pt>
                <c:pt idx="73" formatCode="0.0">
                  <c:v>4.6732410978500809</c:v>
                </c:pt>
                <c:pt idx="74" formatCode="0.0">
                  <c:v>4.1801984239054946</c:v>
                </c:pt>
                <c:pt idx="75" formatCode="0.0">
                  <c:v>3.769548742936891</c:v>
                </c:pt>
                <c:pt idx="76" formatCode="0.0">
                  <c:v>3.2579123187657046</c:v>
                </c:pt>
                <c:pt idx="77" formatCode="0.0">
                  <c:v>2.5434098973250059</c:v>
                </c:pt>
                <c:pt idx="78" formatCode="0.0">
                  <c:v>2.3411042305915259</c:v>
                </c:pt>
                <c:pt idx="79" formatCode="0.0">
                  <c:v>2.4473708615413159</c:v>
                </c:pt>
                <c:pt idx="80" formatCode="0.0">
                  <c:v>2.5856840308599516</c:v>
                </c:pt>
                <c:pt idx="81" formatCode="0.0">
                  <c:v>2.7784889113603271</c:v>
                </c:pt>
                <c:pt idx="82" formatCode="0.0">
                  <c:v>3.1508785740472831</c:v>
                </c:pt>
                <c:pt idx="83" formatCode="0.0">
                  <c:v>3.3061719533709351</c:v>
                </c:pt>
                <c:pt idx="84" formatCode="0.0">
                  <c:v>3.3775574705716878</c:v>
                </c:pt>
                <c:pt idx="85" formatCode="0.0">
                  <c:v>3.7304463701877353</c:v>
                </c:pt>
                <c:pt idx="86" formatCode="0.0">
                  <c:v>3.7097265145194172</c:v>
                </c:pt>
                <c:pt idx="87" formatCode="0.0">
                  <c:v>3.8762032511181417</c:v>
                </c:pt>
                <c:pt idx="88" formatCode="0.0">
                  <c:v>3.6804726979697193</c:v>
                </c:pt>
                <c:pt idx="89" formatCode="0.0">
                  <c:v>3.8961006558311908</c:v>
                </c:pt>
                <c:pt idx="90" formatCode="0.0">
                  <c:v>3.6137754719887596</c:v>
                </c:pt>
                <c:pt idx="91" formatCode="0.0">
                  <c:v>3.0253527442784218</c:v>
                </c:pt>
                <c:pt idx="92" formatCode="0.0">
                  <c:v>2.6241866582919613</c:v>
                </c:pt>
                <c:pt idx="93" formatCode="0.0">
                  <c:v>2.1482474340377706</c:v>
                </c:pt>
                <c:pt idx="94" formatCode="0.0">
                  <c:v>2.1686947859522547</c:v>
                </c:pt>
                <c:pt idx="95" formatCode="0.0">
                  <c:v>2.0147407463989566</c:v>
                </c:pt>
                <c:pt idx="96" formatCode="0.0">
                  <c:v>1.9587016788970857</c:v>
                </c:pt>
                <c:pt idx="97" formatCode="0.0">
                  <c:v>1.7110991412137224</c:v>
                </c:pt>
                <c:pt idx="98" formatCode="0.0">
                  <c:v>1.8059689999837474</c:v>
                </c:pt>
                <c:pt idx="99" formatCode="0.0">
                  <c:v>1.9844302118231241</c:v>
                </c:pt>
                <c:pt idx="100" formatCode="0.0">
                  <c:v>1.9472536929540354</c:v>
                </c:pt>
                <c:pt idx="101" formatCode="0.0">
                  <c:v>1.7790606842271757</c:v>
                </c:pt>
                <c:pt idx="102" formatCode="0.0">
                  <c:v>1.5193100294716828</c:v>
                </c:pt>
                <c:pt idx="103" formatCode="0.0">
                  <c:v>1.7868681161222355</c:v>
                </c:pt>
                <c:pt idx="104" formatCode="0.0">
                  <c:v>2.1464133418146645</c:v>
                </c:pt>
                <c:pt idx="105" formatCode="0.0">
                  <c:v>2.5396220310396842</c:v>
                </c:pt>
                <c:pt idx="106" formatCode="0.0">
                  <c:v>2.5449260736972263</c:v>
                </c:pt>
                <c:pt idx="107" formatCode="0.0">
                  <c:v>2.3083087901935926</c:v>
                </c:pt>
                <c:pt idx="108" formatCode="0.0">
                  <c:v>2.108532021533847</c:v>
                </c:pt>
                <c:pt idx="109" formatCode="0.0">
                  <c:v>2.0887583611086882</c:v>
                </c:pt>
                <c:pt idx="110" formatCode="0.0">
                  <c:v>2.422868267666999</c:v>
                </c:pt>
                <c:pt idx="111" formatCode="0.0">
                  <c:v>2.6566859619119469</c:v>
                </c:pt>
                <c:pt idx="112" formatCode="0.0">
                  <c:v>2.99622507330335</c:v>
                </c:pt>
                <c:pt idx="113" formatCode="0.0">
                  <c:v>3.0955582288734007</c:v>
                </c:pt>
                <c:pt idx="114" formatCode="0.0">
                  <c:v>3.3896580112273256</c:v>
                </c:pt>
                <c:pt idx="115" formatCode="0.0">
                  <c:v>3.3643507572968474</c:v>
                </c:pt>
                <c:pt idx="116" formatCode="0.0">
                  <c:v>3.225453275069782</c:v>
                </c:pt>
                <c:pt idx="117" formatCode="0.0">
                  <c:v>3.0809699311808316</c:v>
                </c:pt>
                <c:pt idx="118" formatCode="0.0">
                  <c:v>3.1856544509241331</c:v>
                </c:pt>
                <c:pt idx="119" formatCode="0.0">
                  <c:v>3.2566307800534275</c:v>
                </c:pt>
                <c:pt idx="120" formatCode="0.0">
                  <c:v>3.1169082965345041</c:v>
                </c:pt>
                <c:pt idx="121" formatCode="0.0">
                  <c:v>2.466888123731465</c:v>
                </c:pt>
                <c:pt idx="122" formatCode="0.0">
                  <c:v>1.4317504470494669</c:v>
                </c:pt>
                <c:pt idx="123" formatCode="0.0">
                  <c:v>0.29852501877552129</c:v>
                </c:pt>
                <c:pt idx="124" formatCode="0.0">
                  <c:v>-0.69698394182995571</c:v>
                </c:pt>
                <c:pt idx="125" formatCode="0.0">
                  <c:v>-1.3290699518244509</c:v>
                </c:pt>
                <c:pt idx="126" formatCode="0.0">
                  <c:v>-1.4973425337543915</c:v>
                </c:pt>
                <c:pt idx="127" formatCode="0.0">
                  <c:v>-1.5061850848746872</c:v>
                </c:pt>
                <c:pt idx="128" formatCode="0.0">
                  <c:v>-1.8323306564571169</c:v>
                </c:pt>
                <c:pt idx="129" formatCode="0.0">
                  <c:v>-2.3061802962347713</c:v>
                </c:pt>
                <c:pt idx="130" formatCode="0.0">
                  <c:v>-3.2225863027983195</c:v>
                </c:pt>
                <c:pt idx="131" formatCode="0.0">
                  <c:v>-3.8635575839155507</c:v>
                </c:pt>
                <c:pt idx="132" formatCode="0.0">
                  <c:v>-4.045926842267022</c:v>
                </c:pt>
                <c:pt idx="133" formatCode="0.0">
                  <c:v>-3.7832155477606477</c:v>
                </c:pt>
                <c:pt idx="134" formatCode="0.0">
                  <c:v>-3.6201337496522967</c:v>
                </c:pt>
                <c:pt idx="135" formatCode="0.0">
                  <c:v>-3.3640995367610032</c:v>
                </c:pt>
                <c:pt idx="136" formatCode="0.0">
                  <c:v>-3.1560531074379554</c:v>
                </c:pt>
                <c:pt idx="137" formatCode="0.0">
                  <c:v>-2.3472856113777851</c:v>
                </c:pt>
                <c:pt idx="138" formatCode="0.0">
                  <c:v>-2.3046275927348887</c:v>
                </c:pt>
                <c:pt idx="139" formatCode="0.0">
                  <c:v>-2.1600545785878182</c:v>
                </c:pt>
                <c:pt idx="140" formatCode="0.0">
                  <c:v>-2.0883153348298009</c:v>
                </c:pt>
                <c:pt idx="141" formatCode="0.0">
                  <c:v>-1.7275219824035588</c:v>
                </c:pt>
                <c:pt idx="142" formatCode="0.0">
                  <c:v>-1.3016601801467829</c:v>
                </c:pt>
                <c:pt idx="143" formatCode="0.0">
                  <c:v>-0.55599152832527921</c:v>
                </c:pt>
                <c:pt idx="144" formatCode="0.0">
                  <c:v>-0.25493880590256879</c:v>
                </c:pt>
                <c:pt idx="145" formatCode="0.0">
                  <c:v>-2.8404815969054198E-3</c:v>
                </c:pt>
                <c:pt idx="146" formatCode="0.0">
                  <c:v>0.34019274088375084</c:v>
                </c:pt>
                <c:pt idx="147" formatCode="0.0">
                  <c:v>0.62376809380862142</c:v>
                </c:pt>
                <c:pt idx="148" formatCode="0.0">
                  <c:v>1.3325550789660952</c:v>
                </c:pt>
                <c:pt idx="149" formatCode="0.0">
                  <c:v>1.2418589847559502</c:v>
                </c:pt>
                <c:pt idx="150" formatCode="0.0">
                  <c:v>1.5902622180555852</c:v>
                </c:pt>
                <c:pt idx="151" formatCode="0.0">
                  <c:v>1.2293644889219735</c:v>
                </c:pt>
                <c:pt idx="152" formatCode="0.0">
                  <c:v>1.0191456805183492</c:v>
                </c:pt>
                <c:pt idx="153" formatCode="0.0">
                  <c:v>1.2069075000584917</c:v>
                </c:pt>
                <c:pt idx="154" formatCode="0.0">
                  <c:v>1.9832731522609492</c:v>
                </c:pt>
                <c:pt idx="155" formatCode="0.0">
                  <c:v>2.6818183972532097</c:v>
                </c:pt>
                <c:pt idx="156" formatCode="0.0">
                  <c:v>2.9460638535689867</c:v>
                </c:pt>
                <c:pt idx="157" formatCode="0.0">
                  <c:v>3.1124446724409012</c:v>
                </c:pt>
                <c:pt idx="158" formatCode="0.0">
                  <c:v>3.2262583835692027</c:v>
                </c:pt>
                <c:pt idx="159" formatCode="0.0">
                  <c:v>3.6913231428029434</c:v>
                </c:pt>
                <c:pt idx="160" formatCode="0.0">
                  <c:v>3.3038384778058401</c:v>
                </c:pt>
                <c:pt idx="161" formatCode="0.0">
                  <c:v>3.1277807215372349</c:v>
                </c:pt>
                <c:pt idx="162" formatCode="0.0">
                  <c:v>2.752704237156081</c:v>
                </c:pt>
                <c:pt idx="163" formatCode="0.0">
                  <c:v>3.3980660845010391</c:v>
                </c:pt>
                <c:pt idx="164" formatCode="0.0">
                  <c:v>3.943764725976834</c:v>
                </c:pt>
                <c:pt idx="165" formatCode="0.0">
                  <c:v>3.7392238746036384</c:v>
                </c:pt>
                <c:pt idx="166" formatCode="0.0">
                  <c:v>3.0970861727761303</c:v>
                </c:pt>
                <c:pt idx="167" formatCode="0.0">
                  <c:v>2.3072654744976404</c:v>
                </c:pt>
                <c:pt idx="168" formatCode="0.0">
                  <c:v>1.9831155187656435</c:v>
                </c:pt>
                <c:pt idx="169" formatCode="0.0">
                  <c:v>1.497867802089786</c:v>
                </c:pt>
                <c:pt idx="170" formatCode="0.0">
                  <c:v>1.032585607573651</c:v>
                </c:pt>
                <c:pt idx="171" formatCode="0.0">
                  <c:v>0.11216318780000734</c:v>
                </c:pt>
                <c:pt idx="172" formatCode="0.0">
                  <c:v>-0.23923491946312936</c:v>
                </c:pt>
                <c:pt idx="173" formatCode="0.0">
                  <c:v>-0.6361314472331685</c:v>
                </c:pt>
                <c:pt idx="174" formatCode="0.0">
                  <c:v>-0.67905416877555069</c:v>
                </c:pt>
                <c:pt idx="175" formatCode="0.0">
                  <c:v>-1.0281977369969013</c:v>
                </c:pt>
                <c:pt idx="176" formatCode="0.0">
                  <c:v>-1.3226379259172631</c:v>
                </c:pt>
                <c:pt idx="177" formatCode="0.0">
                  <c:v>-1.5635753380440889</c:v>
                </c:pt>
                <c:pt idx="178" formatCode="0.0">
                  <c:v>-1.7314045245769449</c:v>
                </c:pt>
                <c:pt idx="179" formatCode="0.0">
                  <c:v>-1.8355799387184106</c:v>
                </c:pt>
                <c:pt idx="180" formatCode="0.0">
                  <c:v>-1.7667252865097254</c:v>
                </c:pt>
                <c:pt idx="181" formatCode="0.0">
                  <c:v>-1.4614165229343712</c:v>
                </c:pt>
                <c:pt idx="182" formatCode="0.0">
                  <c:v>-2.5028363709341761</c:v>
                </c:pt>
                <c:pt idx="183" formatCode="0.0">
                  <c:v>-7.7729825413360629</c:v>
                </c:pt>
                <c:pt idx="184" formatCode="0.0">
                  <c:v>-12.901087388283671</c:v>
                </c:pt>
                <c:pt idx="185" formatCode="0.0">
                  <c:v>-14.795567436139052</c:v>
                </c:pt>
                <c:pt idx="186" formatCode="0.0">
                  <c:v>-11.133737835783833</c:v>
                </c:pt>
                <c:pt idx="187" formatCode="0.0">
                  <c:v>-7.9461666866154133</c:v>
                </c:pt>
                <c:pt idx="188" formatCode="0.0">
                  <c:v>-6.7912894436284859</c:v>
                </c:pt>
                <c:pt idx="189" formatCode="0.0">
                  <c:v>-6.166278879875577</c:v>
                </c:pt>
                <c:pt idx="190" formatCode="0.0">
                  <c:v>-5.775949633177845</c:v>
                </c:pt>
                <c:pt idx="191" formatCode="0.0">
                  <c:v>-4.7013666358840567</c:v>
                </c:pt>
                <c:pt idx="192" formatCode="0.0">
                  <c:v>-3.8441037403555072</c:v>
                </c:pt>
                <c:pt idx="193" formatCode="0.0">
                  <c:v>-4.1005100593675792</c:v>
                </c:pt>
                <c:pt idx="194" formatCode="0.0">
                  <c:v>-2.6245561939619222</c:v>
                </c:pt>
                <c:pt idx="195" formatCode="0.0">
                  <c:v>3.1049449818399069</c:v>
                </c:pt>
                <c:pt idx="196" formatCode="0.0">
                  <c:v>10.579211619632403</c:v>
                </c:pt>
                <c:pt idx="197" formatCode="0.0">
                  <c:v>13.555211443425847</c:v>
                </c:pt>
                <c:pt idx="198" formatCode="0.0">
                  <c:v>9.5272188980532775</c:v>
                </c:pt>
                <c:pt idx="199" formatCode="0.0">
                  <c:v>5.7974484445997945</c:v>
                </c:pt>
                <c:pt idx="200" formatCode="0.0">
                  <c:v>4.1129854850470764</c:v>
                </c:pt>
                <c:pt idx="201" formatCode="0.0">
                  <c:v>3.6495404515977583</c:v>
                </c:pt>
                <c:pt idx="202" formatCode="0.0">
                  <c:v>3.8904822143932307</c:v>
                </c:pt>
                <c:pt idx="203" formatCode="0.0">
                  <c:v>3.7323903633798921</c:v>
                </c:pt>
                <c:pt idx="204" formatCode="0.0">
                  <c:v>3.2643025210198999</c:v>
                </c:pt>
                <c:pt idx="205" formatCode="0.0">
                  <c:v>3.9013620352090044</c:v>
                </c:pt>
                <c:pt idx="206" formatCode="0.0">
                  <c:v>4.496546494635794</c:v>
                </c:pt>
                <c:pt idx="207" formatCode="0.0">
                  <c:v>5.0239539063623511</c:v>
                </c:pt>
                <c:pt idx="208" formatCode="0.0">
                  <c:v>4.1242931118743513</c:v>
                </c:pt>
                <c:pt idx="209" formatCode="0.0">
                  <c:v>3.6429001223708894</c:v>
                </c:pt>
                <c:pt idx="210" formatCode="0.0">
                  <c:v>3.3134460775917489</c:v>
                </c:pt>
                <c:pt idx="211" formatCode="0.0">
                  <c:v>3.0170489929349316</c:v>
                </c:pt>
                <c:pt idx="212" formatCode="0.0">
                  <c:v>3.5079323641454891</c:v>
                </c:pt>
                <c:pt idx="213" formatCode="0.0">
                  <c:v>3.4931755083041054</c:v>
                </c:pt>
                <c:pt idx="214" formatCode="0.0">
                  <c:v>3.1533998688170612</c:v>
                </c:pt>
                <c:pt idx="215" formatCode="0.0">
                  <c:v>1.9380107544021854</c:v>
                </c:pt>
                <c:pt idx="216" formatCode="0.0">
                  <c:v>1.3541064418951265</c:v>
                </c:pt>
                <c:pt idx="217" formatCode="0.0">
                  <c:v>1.0056955408130932</c:v>
                </c:pt>
                <c:pt idx="218" formatCode="0.0">
                  <c:v>0.7337078167763309</c:v>
                </c:pt>
                <c:pt idx="219" formatCode="0.0">
                  <c:v>0.6262203421124326</c:v>
                </c:pt>
                <c:pt idx="220" formatCode="0.0">
                  <c:v>0.366947451188679</c:v>
                </c:pt>
                <c:pt idx="221" formatCode="0.0">
                  <c:v>0.18936818020962676</c:v>
                </c:pt>
                <c:pt idx="222" formatCode="0.0">
                  <c:v>-0.1015468736288625</c:v>
                </c:pt>
                <c:pt idx="223" formatCode="0.0">
                  <c:v>-3.7201104359695591E-2</c:v>
                </c:pt>
                <c:pt idx="224" formatCode="0.0">
                  <c:v>2.9751309892972699E-2</c:v>
                </c:pt>
                <c:pt idx="225" formatCode="0.0">
                  <c:v>-0.25464168483738092</c:v>
                </c:pt>
                <c:pt idx="226" formatCode="0.0">
                  <c:v>-0.40508768374151316</c:v>
                </c:pt>
                <c:pt idx="227" formatCode="0.0">
                  <c:v>-5.4176616421074186E-2</c:v>
                </c:pt>
                <c:pt idx="228" formatCode="0.0">
                  <c:v>8.2399580202690004E-2</c:v>
                </c:pt>
                <c:pt idx="229" formatCode="0.0">
                  <c:v>8.0247539059172368E-2</c:v>
                </c:pt>
                <c:pt idx="230" formatCode="0.0">
                  <c:v>-0.25750397349685272</c:v>
                </c:pt>
              </c:numCache>
              <c:extLst xmlns:c15="http://schemas.microsoft.com/office/drawing/2012/chart"/>
            </c:numRef>
          </c: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00-5C74-420B-A290-852986978224}"/>
            </c:ext>
          </c:extLst>
        </c:ser>
        <c:ser>
          <c:idx val="5"/>
          <c:order val="5"/>
          <c:tx>
            <c:strRef>
              <c:f>'[Cyclical Analysis and Leading Indicators.xlsx]USIP'!$G$1</c:f>
              <c:strCache>
                <c:ptCount val="1"/>
                <c:pt idx="0">
                  <c:v>Y-o-Y</c:v>
                </c:pt>
              </c:strCache>
            </c:strRef>
          </c:tx>
          <c:spPr>
            <a:ln w="63500" cap="rnd">
              <a:solidFill>
                <a:srgbClr val="003C71"/>
              </a:solidFill>
              <a:round/>
            </a:ln>
            <a:effectLst/>
          </c:spPr>
          <c:marker>
            <c:symbol val="none"/>
          </c:marker>
          <c:cat>
            <c:numRef>
              <c:f>'[Cyclical Analysis and Leading Indicators.xlsx]USIP'!$A$14:$A$253</c:f>
              <c:numCache>
                <c:formatCode>mmm\-yy</c:formatCode>
                <c:ptCount val="240"/>
                <c:pt idx="0">
                  <c:v>38353</c:v>
                </c:pt>
                <c:pt idx="1">
                  <c:v>38384</c:v>
                </c:pt>
                <c:pt idx="2">
                  <c:v>38412</c:v>
                </c:pt>
                <c:pt idx="3">
                  <c:v>38443</c:v>
                </c:pt>
                <c:pt idx="4">
                  <c:v>38473</c:v>
                </c:pt>
                <c:pt idx="5">
                  <c:v>38504</c:v>
                </c:pt>
                <c:pt idx="6">
                  <c:v>38534</c:v>
                </c:pt>
                <c:pt idx="7">
                  <c:v>38565</c:v>
                </c:pt>
                <c:pt idx="8">
                  <c:v>38596</c:v>
                </c:pt>
                <c:pt idx="9">
                  <c:v>38626</c:v>
                </c:pt>
                <c:pt idx="10">
                  <c:v>38657</c:v>
                </c:pt>
                <c:pt idx="11">
                  <c:v>38687</c:v>
                </c:pt>
                <c:pt idx="12">
                  <c:v>38718</c:v>
                </c:pt>
                <c:pt idx="13">
                  <c:v>38749</c:v>
                </c:pt>
                <c:pt idx="14">
                  <c:v>38777</c:v>
                </c:pt>
                <c:pt idx="15">
                  <c:v>38808</c:v>
                </c:pt>
                <c:pt idx="16">
                  <c:v>38838</c:v>
                </c:pt>
                <c:pt idx="17">
                  <c:v>38869</c:v>
                </c:pt>
                <c:pt idx="18">
                  <c:v>38899</c:v>
                </c:pt>
                <c:pt idx="19">
                  <c:v>38930</c:v>
                </c:pt>
                <c:pt idx="20">
                  <c:v>38961</c:v>
                </c:pt>
                <c:pt idx="21">
                  <c:v>38991</c:v>
                </c:pt>
                <c:pt idx="22">
                  <c:v>39022</c:v>
                </c:pt>
                <c:pt idx="23">
                  <c:v>39052</c:v>
                </c:pt>
                <c:pt idx="24">
                  <c:v>39083</c:v>
                </c:pt>
                <c:pt idx="25">
                  <c:v>39114</c:v>
                </c:pt>
                <c:pt idx="26">
                  <c:v>39142</c:v>
                </c:pt>
                <c:pt idx="27">
                  <c:v>39173</c:v>
                </c:pt>
                <c:pt idx="28">
                  <c:v>39203</c:v>
                </c:pt>
                <c:pt idx="29">
                  <c:v>39234</c:v>
                </c:pt>
                <c:pt idx="30">
                  <c:v>39264</c:v>
                </c:pt>
                <c:pt idx="31">
                  <c:v>39295</c:v>
                </c:pt>
                <c:pt idx="32">
                  <c:v>39326</c:v>
                </c:pt>
                <c:pt idx="33">
                  <c:v>39356</c:v>
                </c:pt>
                <c:pt idx="34">
                  <c:v>39387</c:v>
                </c:pt>
                <c:pt idx="35">
                  <c:v>39417</c:v>
                </c:pt>
                <c:pt idx="36">
                  <c:v>39448</c:v>
                </c:pt>
                <c:pt idx="37">
                  <c:v>39479</c:v>
                </c:pt>
                <c:pt idx="38">
                  <c:v>39508</c:v>
                </c:pt>
                <c:pt idx="39">
                  <c:v>39539</c:v>
                </c:pt>
                <c:pt idx="40">
                  <c:v>39569</c:v>
                </c:pt>
                <c:pt idx="41">
                  <c:v>39600</c:v>
                </c:pt>
                <c:pt idx="42">
                  <c:v>39630</c:v>
                </c:pt>
                <c:pt idx="43">
                  <c:v>39661</c:v>
                </c:pt>
                <c:pt idx="44">
                  <c:v>39692</c:v>
                </c:pt>
                <c:pt idx="45">
                  <c:v>39722</c:v>
                </c:pt>
                <c:pt idx="46">
                  <c:v>39753</c:v>
                </c:pt>
                <c:pt idx="47">
                  <c:v>39783</c:v>
                </c:pt>
                <c:pt idx="48">
                  <c:v>39814</c:v>
                </c:pt>
                <c:pt idx="49">
                  <c:v>39845</c:v>
                </c:pt>
                <c:pt idx="50">
                  <c:v>39873</c:v>
                </c:pt>
                <c:pt idx="51">
                  <c:v>39904</c:v>
                </c:pt>
                <c:pt idx="52">
                  <c:v>39934</c:v>
                </c:pt>
                <c:pt idx="53">
                  <c:v>39965</c:v>
                </c:pt>
                <c:pt idx="54">
                  <c:v>39995</c:v>
                </c:pt>
                <c:pt idx="55">
                  <c:v>40026</c:v>
                </c:pt>
                <c:pt idx="56">
                  <c:v>40057</c:v>
                </c:pt>
                <c:pt idx="57">
                  <c:v>40087</c:v>
                </c:pt>
                <c:pt idx="58">
                  <c:v>40118</c:v>
                </c:pt>
                <c:pt idx="59">
                  <c:v>40148</c:v>
                </c:pt>
                <c:pt idx="60">
                  <c:v>40179</c:v>
                </c:pt>
                <c:pt idx="61">
                  <c:v>40210</c:v>
                </c:pt>
                <c:pt idx="62">
                  <c:v>40238</c:v>
                </c:pt>
                <c:pt idx="63">
                  <c:v>40269</c:v>
                </c:pt>
                <c:pt idx="64">
                  <c:v>40299</c:v>
                </c:pt>
                <c:pt idx="65">
                  <c:v>40330</c:v>
                </c:pt>
                <c:pt idx="66">
                  <c:v>40360</c:v>
                </c:pt>
                <c:pt idx="67">
                  <c:v>40391</c:v>
                </c:pt>
                <c:pt idx="68">
                  <c:v>40422</c:v>
                </c:pt>
                <c:pt idx="69">
                  <c:v>40452</c:v>
                </c:pt>
                <c:pt idx="70">
                  <c:v>40483</c:v>
                </c:pt>
                <c:pt idx="71">
                  <c:v>40513</c:v>
                </c:pt>
                <c:pt idx="72">
                  <c:v>40544</c:v>
                </c:pt>
                <c:pt idx="73">
                  <c:v>40575</c:v>
                </c:pt>
                <c:pt idx="74">
                  <c:v>40603</c:v>
                </c:pt>
                <c:pt idx="75">
                  <c:v>40634</c:v>
                </c:pt>
                <c:pt idx="76">
                  <c:v>40664</c:v>
                </c:pt>
                <c:pt idx="77">
                  <c:v>40695</c:v>
                </c:pt>
                <c:pt idx="78">
                  <c:v>40725</c:v>
                </c:pt>
                <c:pt idx="79">
                  <c:v>40756</c:v>
                </c:pt>
                <c:pt idx="80">
                  <c:v>40787</c:v>
                </c:pt>
                <c:pt idx="81">
                  <c:v>40817</c:v>
                </c:pt>
                <c:pt idx="82">
                  <c:v>40848</c:v>
                </c:pt>
                <c:pt idx="83">
                  <c:v>40878</c:v>
                </c:pt>
                <c:pt idx="84">
                  <c:v>40909</c:v>
                </c:pt>
                <c:pt idx="85">
                  <c:v>40940</c:v>
                </c:pt>
                <c:pt idx="86">
                  <c:v>40969</c:v>
                </c:pt>
                <c:pt idx="87">
                  <c:v>41000</c:v>
                </c:pt>
                <c:pt idx="88">
                  <c:v>41030</c:v>
                </c:pt>
                <c:pt idx="89">
                  <c:v>41061</c:v>
                </c:pt>
                <c:pt idx="90">
                  <c:v>41091</c:v>
                </c:pt>
                <c:pt idx="91">
                  <c:v>41122</c:v>
                </c:pt>
                <c:pt idx="92">
                  <c:v>41153</c:v>
                </c:pt>
                <c:pt idx="93">
                  <c:v>41183</c:v>
                </c:pt>
                <c:pt idx="94">
                  <c:v>41214</c:v>
                </c:pt>
                <c:pt idx="95">
                  <c:v>41244</c:v>
                </c:pt>
                <c:pt idx="96">
                  <c:v>41275</c:v>
                </c:pt>
                <c:pt idx="97">
                  <c:v>41306</c:v>
                </c:pt>
                <c:pt idx="98">
                  <c:v>41334</c:v>
                </c:pt>
                <c:pt idx="99">
                  <c:v>41365</c:v>
                </c:pt>
                <c:pt idx="100">
                  <c:v>41395</c:v>
                </c:pt>
                <c:pt idx="101">
                  <c:v>41426</c:v>
                </c:pt>
                <c:pt idx="102">
                  <c:v>41456</c:v>
                </c:pt>
                <c:pt idx="103">
                  <c:v>41487</c:v>
                </c:pt>
                <c:pt idx="104">
                  <c:v>41518</c:v>
                </c:pt>
                <c:pt idx="105">
                  <c:v>41548</c:v>
                </c:pt>
                <c:pt idx="106">
                  <c:v>41579</c:v>
                </c:pt>
                <c:pt idx="107">
                  <c:v>41609</c:v>
                </c:pt>
                <c:pt idx="108">
                  <c:v>41640</c:v>
                </c:pt>
                <c:pt idx="109">
                  <c:v>41671</c:v>
                </c:pt>
                <c:pt idx="110">
                  <c:v>41699</c:v>
                </c:pt>
                <c:pt idx="111">
                  <c:v>41730</c:v>
                </c:pt>
                <c:pt idx="112">
                  <c:v>41760</c:v>
                </c:pt>
                <c:pt idx="113">
                  <c:v>41791</c:v>
                </c:pt>
                <c:pt idx="114">
                  <c:v>41821</c:v>
                </c:pt>
                <c:pt idx="115">
                  <c:v>41852</c:v>
                </c:pt>
                <c:pt idx="116">
                  <c:v>41883</c:v>
                </c:pt>
                <c:pt idx="117">
                  <c:v>41913</c:v>
                </c:pt>
                <c:pt idx="118">
                  <c:v>41944</c:v>
                </c:pt>
                <c:pt idx="119">
                  <c:v>41974</c:v>
                </c:pt>
                <c:pt idx="120">
                  <c:v>42005</c:v>
                </c:pt>
                <c:pt idx="121">
                  <c:v>42036</c:v>
                </c:pt>
                <c:pt idx="122">
                  <c:v>42064</c:v>
                </c:pt>
                <c:pt idx="123">
                  <c:v>42095</c:v>
                </c:pt>
                <c:pt idx="124">
                  <c:v>42125</c:v>
                </c:pt>
                <c:pt idx="125">
                  <c:v>42156</c:v>
                </c:pt>
                <c:pt idx="126">
                  <c:v>42186</c:v>
                </c:pt>
                <c:pt idx="127">
                  <c:v>42217</c:v>
                </c:pt>
                <c:pt idx="128">
                  <c:v>42248</c:v>
                </c:pt>
                <c:pt idx="129">
                  <c:v>42278</c:v>
                </c:pt>
                <c:pt idx="130">
                  <c:v>42309</c:v>
                </c:pt>
                <c:pt idx="131">
                  <c:v>42339</c:v>
                </c:pt>
                <c:pt idx="132">
                  <c:v>42370</c:v>
                </c:pt>
                <c:pt idx="133">
                  <c:v>42401</c:v>
                </c:pt>
                <c:pt idx="134">
                  <c:v>42430</c:v>
                </c:pt>
                <c:pt idx="135">
                  <c:v>42461</c:v>
                </c:pt>
                <c:pt idx="136">
                  <c:v>42491</c:v>
                </c:pt>
                <c:pt idx="137">
                  <c:v>42522</c:v>
                </c:pt>
                <c:pt idx="138">
                  <c:v>42552</c:v>
                </c:pt>
                <c:pt idx="139">
                  <c:v>42583</c:v>
                </c:pt>
                <c:pt idx="140">
                  <c:v>42614</c:v>
                </c:pt>
                <c:pt idx="141">
                  <c:v>42644</c:v>
                </c:pt>
                <c:pt idx="142">
                  <c:v>42675</c:v>
                </c:pt>
                <c:pt idx="143">
                  <c:v>42705</c:v>
                </c:pt>
                <c:pt idx="144">
                  <c:v>42736</c:v>
                </c:pt>
                <c:pt idx="145">
                  <c:v>42767</c:v>
                </c:pt>
                <c:pt idx="146">
                  <c:v>42795</c:v>
                </c:pt>
                <c:pt idx="147">
                  <c:v>42826</c:v>
                </c:pt>
                <c:pt idx="148">
                  <c:v>42856</c:v>
                </c:pt>
                <c:pt idx="149">
                  <c:v>42887</c:v>
                </c:pt>
                <c:pt idx="150">
                  <c:v>42917</c:v>
                </c:pt>
                <c:pt idx="151">
                  <c:v>42948</c:v>
                </c:pt>
                <c:pt idx="152">
                  <c:v>42979</c:v>
                </c:pt>
                <c:pt idx="153">
                  <c:v>43009</c:v>
                </c:pt>
                <c:pt idx="154">
                  <c:v>43040</c:v>
                </c:pt>
                <c:pt idx="155">
                  <c:v>43070</c:v>
                </c:pt>
                <c:pt idx="156">
                  <c:v>43101</c:v>
                </c:pt>
                <c:pt idx="157">
                  <c:v>43132</c:v>
                </c:pt>
                <c:pt idx="158">
                  <c:v>43160</c:v>
                </c:pt>
                <c:pt idx="159">
                  <c:v>43191</c:v>
                </c:pt>
                <c:pt idx="160">
                  <c:v>43221</c:v>
                </c:pt>
                <c:pt idx="161">
                  <c:v>43252</c:v>
                </c:pt>
                <c:pt idx="162">
                  <c:v>43282</c:v>
                </c:pt>
                <c:pt idx="163">
                  <c:v>43313</c:v>
                </c:pt>
                <c:pt idx="164">
                  <c:v>43344</c:v>
                </c:pt>
                <c:pt idx="165">
                  <c:v>43374</c:v>
                </c:pt>
                <c:pt idx="166">
                  <c:v>43405</c:v>
                </c:pt>
                <c:pt idx="167">
                  <c:v>43435</c:v>
                </c:pt>
                <c:pt idx="168">
                  <c:v>43466</c:v>
                </c:pt>
                <c:pt idx="169">
                  <c:v>43497</c:v>
                </c:pt>
                <c:pt idx="170">
                  <c:v>43525</c:v>
                </c:pt>
                <c:pt idx="171">
                  <c:v>43556</c:v>
                </c:pt>
                <c:pt idx="172">
                  <c:v>43586</c:v>
                </c:pt>
                <c:pt idx="173">
                  <c:v>43617</c:v>
                </c:pt>
                <c:pt idx="174">
                  <c:v>43647</c:v>
                </c:pt>
                <c:pt idx="175">
                  <c:v>43678</c:v>
                </c:pt>
                <c:pt idx="176">
                  <c:v>43709</c:v>
                </c:pt>
                <c:pt idx="177">
                  <c:v>43739</c:v>
                </c:pt>
                <c:pt idx="178">
                  <c:v>43770</c:v>
                </c:pt>
                <c:pt idx="179">
                  <c:v>43800</c:v>
                </c:pt>
                <c:pt idx="180">
                  <c:v>43831</c:v>
                </c:pt>
                <c:pt idx="181">
                  <c:v>43862</c:v>
                </c:pt>
                <c:pt idx="182">
                  <c:v>43891</c:v>
                </c:pt>
                <c:pt idx="183">
                  <c:v>43922</c:v>
                </c:pt>
                <c:pt idx="184">
                  <c:v>43952</c:v>
                </c:pt>
                <c:pt idx="185">
                  <c:v>43983</c:v>
                </c:pt>
                <c:pt idx="186">
                  <c:v>44013</c:v>
                </c:pt>
                <c:pt idx="187">
                  <c:v>44044</c:v>
                </c:pt>
                <c:pt idx="188">
                  <c:v>44075</c:v>
                </c:pt>
                <c:pt idx="189">
                  <c:v>44105</c:v>
                </c:pt>
                <c:pt idx="190">
                  <c:v>44136</c:v>
                </c:pt>
                <c:pt idx="191">
                  <c:v>44166</c:v>
                </c:pt>
                <c:pt idx="192">
                  <c:v>44197</c:v>
                </c:pt>
                <c:pt idx="193">
                  <c:v>44228</c:v>
                </c:pt>
                <c:pt idx="194">
                  <c:v>44256</c:v>
                </c:pt>
                <c:pt idx="195">
                  <c:v>44287</c:v>
                </c:pt>
                <c:pt idx="196">
                  <c:v>44317</c:v>
                </c:pt>
                <c:pt idx="197">
                  <c:v>44348</c:v>
                </c:pt>
                <c:pt idx="198">
                  <c:v>44378</c:v>
                </c:pt>
                <c:pt idx="199">
                  <c:v>44409</c:v>
                </c:pt>
                <c:pt idx="200">
                  <c:v>44440</c:v>
                </c:pt>
                <c:pt idx="201">
                  <c:v>44470</c:v>
                </c:pt>
                <c:pt idx="202">
                  <c:v>44501</c:v>
                </c:pt>
                <c:pt idx="203">
                  <c:v>44531</c:v>
                </c:pt>
                <c:pt idx="204">
                  <c:v>44562</c:v>
                </c:pt>
                <c:pt idx="205">
                  <c:v>44593</c:v>
                </c:pt>
                <c:pt idx="206">
                  <c:v>44621</c:v>
                </c:pt>
                <c:pt idx="207">
                  <c:v>44652</c:v>
                </c:pt>
                <c:pt idx="208">
                  <c:v>44682</c:v>
                </c:pt>
                <c:pt idx="209">
                  <c:v>44713</c:v>
                </c:pt>
                <c:pt idx="210">
                  <c:v>44743</c:v>
                </c:pt>
                <c:pt idx="211">
                  <c:v>44774</c:v>
                </c:pt>
                <c:pt idx="212">
                  <c:v>44805</c:v>
                </c:pt>
                <c:pt idx="213">
                  <c:v>44835</c:v>
                </c:pt>
                <c:pt idx="214">
                  <c:v>44866</c:v>
                </c:pt>
                <c:pt idx="215">
                  <c:v>44896</c:v>
                </c:pt>
                <c:pt idx="216">
                  <c:v>44927</c:v>
                </c:pt>
                <c:pt idx="217">
                  <c:v>44958</c:v>
                </c:pt>
                <c:pt idx="218">
                  <c:v>44986</c:v>
                </c:pt>
                <c:pt idx="219">
                  <c:v>45017</c:v>
                </c:pt>
                <c:pt idx="220">
                  <c:v>45047</c:v>
                </c:pt>
                <c:pt idx="221">
                  <c:v>45078</c:v>
                </c:pt>
                <c:pt idx="222">
                  <c:v>45108</c:v>
                </c:pt>
                <c:pt idx="223">
                  <c:v>45139</c:v>
                </c:pt>
                <c:pt idx="224">
                  <c:v>45170</c:v>
                </c:pt>
                <c:pt idx="225">
                  <c:v>45200</c:v>
                </c:pt>
                <c:pt idx="226">
                  <c:v>45231</c:v>
                </c:pt>
                <c:pt idx="227">
                  <c:v>45261</c:v>
                </c:pt>
                <c:pt idx="228">
                  <c:v>45292</c:v>
                </c:pt>
                <c:pt idx="229">
                  <c:v>45323</c:v>
                </c:pt>
                <c:pt idx="230">
                  <c:v>45352</c:v>
                </c:pt>
                <c:pt idx="231">
                  <c:v>45383</c:v>
                </c:pt>
                <c:pt idx="232">
                  <c:v>45413</c:v>
                </c:pt>
                <c:pt idx="233">
                  <c:v>45444</c:v>
                </c:pt>
                <c:pt idx="234">
                  <c:v>45474</c:v>
                </c:pt>
                <c:pt idx="235">
                  <c:v>45505</c:v>
                </c:pt>
                <c:pt idx="236">
                  <c:v>45536</c:v>
                </c:pt>
                <c:pt idx="237">
                  <c:v>45566</c:v>
                </c:pt>
                <c:pt idx="238">
                  <c:v>45597</c:v>
                </c:pt>
                <c:pt idx="239">
                  <c:v>45627</c:v>
                </c:pt>
              </c:numCache>
            </c:numRef>
          </c:cat>
          <c:val>
            <c:numRef>
              <c:f>'[Cyclical Analysis and Leading Indicators.xlsx]USIP'!$G$14:$G$253</c:f>
              <c:numCache>
                <c:formatCode>General</c:formatCode>
                <c:ptCount val="240"/>
                <c:pt idx="23" formatCode="0.0">
                  <c:v>2.2830452586037921</c:v>
                </c:pt>
                <c:pt idx="24" formatCode="0.0">
                  <c:v>2.2928051803039295</c:v>
                </c:pt>
                <c:pt idx="25" formatCode="0.0">
                  <c:v>2.4037066228502511</c:v>
                </c:pt>
                <c:pt idx="26" formatCode="0.0">
                  <c:v>2.4260317416199513</c:v>
                </c:pt>
                <c:pt idx="27" formatCode="0.0">
                  <c:v>2.6322145858486863</c:v>
                </c:pt>
                <c:pt idx="28" formatCode="0.0">
                  <c:v>2.7067457512839184</c:v>
                </c:pt>
                <c:pt idx="29" formatCode="0.0">
                  <c:v>2.7410587930526589</c:v>
                </c:pt>
                <c:pt idx="30" formatCode="0.0">
                  <c:v>2.7009726582854654</c:v>
                </c:pt>
                <c:pt idx="31" formatCode="0.0">
                  <c:v>2.6593458166409363</c:v>
                </c:pt>
                <c:pt idx="32" formatCode="0.0">
                  <c:v>2.5363334672905609</c:v>
                </c:pt>
                <c:pt idx="33" formatCode="0.0">
                  <c:v>2.493468928601672</c:v>
                </c:pt>
                <c:pt idx="34" formatCode="0.0">
                  <c:v>2.5911105393735738</c:v>
                </c:pt>
                <c:pt idx="35" formatCode="0.0">
                  <c:v>2.5613336241335958</c:v>
                </c:pt>
                <c:pt idx="36" formatCode="0.0">
                  <c:v>2.61247084663907</c:v>
                </c:pt>
                <c:pt idx="37" formatCode="0.0">
                  <c:v>2.4544727914335311</c:v>
                </c:pt>
                <c:pt idx="38" formatCode="0.0">
                  <c:v>2.2491041565377685</c:v>
                </c:pt>
                <c:pt idx="39" formatCode="0.0">
                  <c:v>1.9249743397442529</c:v>
                </c:pt>
                <c:pt idx="40" formatCode="0.0">
                  <c:v>1.5339655042709239</c:v>
                </c:pt>
                <c:pt idx="41" formatCode="0.0">
                  <c:v>1.1492234760818008</c:v>
                </c:pt>
                <c:pt idx="42" formatCode="0.0">
                  <c:v>0.83095108383153615</c:v>
                </c:pt>
                <c:pt idx="43" formatCode="0.0">
                  <c:v>0.30717302429523841</c:v>
                </c:pt>
                <c:pt idx="44" formatCode="0.0">
                  <c:v>-0.63172544365552596</c:v>
                </c:pt>
                <c:pt idx="45" formatCode="0.0">
                  <c:v>-1.4206072971032313</c:v>
                </c:pt>
                <c:pt idx="46" formatCode="0.0">
                  <c:v>-2.390599885880178</c:v>
                </c:pt>
                <c:pt idx="47" formatCode="0.0">
                  <c:v>-3.464057833190509</c:v>
                </c:pt>
                <c:pt idx="48" formatCode="0.0">
                  <c:v>-4.7236100996034054</c:v>
                </c:pt>
                <c:pt idx="49" formatCode="0.0">
                  <c:v>-5.8902889299822192</c:v>
                </c:pt>
                <c:pt idx="50" formatCode="0.0">
                  <c:v>-7.1005180447404967</c:v>
                </c:pt>
                <c:pt idx="51" formatCode="0.0">
                  <c:v>-8.356941206276943</c:v>
                </c:pt>
                <c:pt idx="52" formatCode="0.0">
                  <c:v>-9.4765082366586739</c:v>
                </c:pt>
                <c:pt idx="53" formatCode="0.0">
                  <c:v>-10.609759064345923</c:v>
                </c:pt>
                <c:pt idx="54" formatCode="0.0">
                  <c:v>-11.610261047063389</c:v>
                </c:pt>
                <c:pt idx="55" formatCode="0.0">
                  <c:v>-12.231452218421879</c:v>
                </c:pt>
                <c:pt idx="56" formatCode="0.0">
                  <c:v>-12.163895576020593</c:v>
                </c:pt>
                <c:pt idx="57" formatCode="0.0">
                  <c:v>-12.204056511643614</c:v>
                </c:pt>
                <c:pt idx="58" formatCode="0.0">
                  <c:v>-11.988382027866678</c:v>
                </c:pt>
                <c:pt idx="59" formatCode="0.0">
                  <c:v>-11.366452085973961</c:v>
                </c:pt>
                <c:pt idx="60" formatCode="0.0">
                  <c:v>-10.292895236505672</c:v>
                </c:pt>
                <c:pt idx="61" formatCode="0.0">
                  <c:v>-9.0837670131753327</c:v>
                </c:pt>
                <c:pt idx="62" formatCode="0.0">
                  <c:v>-7.5660943901381899</c:v>
                </c:pt>
                <c:pt idx="63" formatCode="0.0">
                  <c:v>-5.8066000921465388</c:v>
                </c:pt>
                <c:pt idx="64" formatCode="0.0">
                  <c:v>-3.9024343818192904</c:v>
                </c:pt>
                <c:pt idx="65" formatCode="0.0">
                  <c:v>-1.8515732989785789</c:v>
                </c:pt>
                <c:pt idx="66" formatCode="0.0">
                  <c:v>-3.7452702347934519E-2</c:v>
                </c:pt>
                <c:pt idx="67" formatCode="0.0">
                  <c:v>1.5563561407936817</c:v>
                </c:pt>
                <c:pt idx="68" formatCode="0.0">
                  <c:v>2.7270214079322415</c:v>
                </c:pt>
                <c:pt idx="69" formatCode="0.0">
                  <c:v>3.8750264215660053</c:v>
                </c:pt>
                <c:pt idx="70" formatCode="0.0">
                  <c:v>4.8161112202415524</c:v>
                </c:pt>
                <c:pt idx="71" formatCode="0.0">
                  <c:v>5.5433373971642794</c:v>
                </c:pt>
                <c:pt idx="72" formatCode="0.0">
                  <c:v>5.8343348801845423</c:v>
                </c:pt>
                <c:pt idx="73" formatCode="0.0">
                  <c:v>5.9648361276773585</c:v>
                </c:pt>
                <c:pt idx="74" formatCode="0.0">
                  <c:v>5.9443218647937499</c:v>
                </c:pt>
                <c:pt idx="75" formatCode="0.0">
                  <c:v>5.7117523726787738</c:v>
                </c:pt>
                <c:pt idx="76" formatCode="0.0">
                  <c:v>5.2277788907715461</c:v>
                </c:pt>
                <c:pt idx="77" formatCode="0.0">
                  <c:v>4.695625781327962</c:v>
                </c:pt>
                <c:pt idx="78" formatCode="0.0">
                  <c:v>4.320157578212843</c:v>
                </c:pt>
                <c:pt idx="79" formatCode="0.0">
                  <c:v>3.9754350889296575</c:v>
                </c:pt>
                <c:pt idx="80" formatCode="0.0">
                  <c:v>3.6697270535496926</c:v>
                </c:pt>
                <c:pt idx="81" formatCode="0.0">
                  <c:v>3.4816335244383509</c:v>
                </c:pt>
                <c:pt idx="82" formatCode="0.0">
                  <c:v>3.3671580267392613</c:v>
                </c:pt>
                <c:pt idx="83" formatCode="0.0">
                  <c:v>3.1457662452004627</c:v>
                </c:pt>
                <c:pt idx="84" formatCode="0.0">
                  <c:v>3.0606144027825621</c:v>
                </c:pt>
                <c:pt idx="85" formatCode="0.0">
                  <c:v>3.1446176647218493</c:v>
                </c:pt>
                <c:pt idx="86" formatCode="0.0">
                  <c:v>3.0379138461970427</c:v>
                </c:pt>
                <c:pt idx="87" formatCode="0.0">
                  <c:v>3.093702176514924</c:v>
                </c:pt>
                <c:pt idx="88" formatCode="0.0">
                  <c:v>3.2511264724544873</c:v>
                </c:pt>
                <c:pt idx="89" formatCode="0.0">
                  <c:v>3.3744057679763557</c:v>
                </c:pt>
                <c:pt idx="90" formatCode="0.0">
                  <c:v>3.4109298629823428</c:v>
                </c:pt>
                <c:pt idx="91" formatCode="0.0">
                  <c:v>3.3941056584819762</c:v>
                </c:pt>
                <c:pt idx="92" formatCode="0.0">
                  <c:v>3.3791660395551304</c:v>
                </c:pt>
                <c:pt idx="93" formatCode="0.0">
                  <c:v>3.2452683586955686</c:v>
                </c:pt>
                <c:pt idx="94" formatCode="0.0">
                  <c:v>3.1432989306145203</c:v>
                </c:pt>
                <c:pt idx="95" formatCode="0.0">
                  <c:v>3.0520832653611052</c:v>
                </c:pt>
                <c:pt idx="96" formatCode="0.0">
                  <c:v>2.8878907632759336</c:v>
                </c:pt>
                <c:pt idx="97" formatCode="0.0">
                  <c:v>2.637678455445311</c:v>
                </c:pt>
                <c:pt idx="98" formatCode="0.0">
                  <c:v>2.5762645631850489</c:v>
                </c:pt>
                <c:pt idx="99" formatCode="0.0">
                  <c:v>2.4208461978512332</c:v>
                </c:pt>
                <c:pt idx="100" formatCode="0.0">
                  <c:v>2.2119643802165996</c:v>
                </c:pt>
                <c:pt idx="101" formatCode="0.0">
                  <c:v>2.0546215287034642</c:v>
                </c:pt>
                <c:pt idx="102" formatCode="0.0">
                  <c:v>1.9011134396197775</c:v>
                </c:pt>
                <c:pt idx="103" formatCode="0.0">
                  <c:v>1.9022847544771508</c:v>
                </c:pt>
                <c:pt idx="104" formatCode="0.0">
                  <c:v>1.9370829633459152</c:v>
                </c:pt>
                <c:pt idx="105" formatCode="0.0">
                  <c:v>2.0015224784540919</c:v>
                </c:pt>
                <c:pt idx="106" formatCode="0.0">
                  <c:v>1.9981551350896467</c:v>
                </c:pt>
                <c:pt idx="107" formatCode="0.0">
                  <c:v>2.0109378851921775</c:v>
                </c:pt>
                <c:pt idx="108" formatCode="0.0">
                  <c:v>2.0388288367047664</c:v>
                </c:pt>
                <c:pt idx="109" formatCode="0.0">
                  <c:v>2.0916421363888986</c:v>
                </c:pt>
                <c:pt idx="110" formatCode="0.0">
                  <c:v>2.1649670806457522</c:v>
                </c:pt>
                <c:pt idx="111" formatCode="0.0">
                  <c:v>2.2071098092767585</c:v>
                </c:pt>
                <c:pt idx="112" formatCode="0.0">
                  <c:v>2.3535416129456053</c:v>
                </c:pt>
                <c:pt idx="113" formatCode="0.0">
                  <c:v>2.4945259809491915</c:v>
                </c:pt>
                <c:pt idx="114" formatCode="0.0">
                  <c:v>2.6762647951615151</c:v>
                </c:pt>
                <c:pt idx="115" formatCode="0.0">
                  <c:v>2.7527545174830976</c:v>
                </c:pt>
                <c:pt idx="116" formatCode="0.0">
                  <c:v>2.7670329583189215</c:v>
                </c:pt>
                <c:pt idx="117" formatCode="0.0">
                  <c:v>2.8131916866774844</c:v>
                </c:pt>
                <c:pt idx="118" formatCode="0.0">
                  <c:v>2.9131662169784818</c:v>
                </c:pt>
                <c:pt idx="119" formatCode="0.0">
                  <c:v>3.002462935595787</c:v>
                </c:pt>
                <c:pt idx="120" formatCode="0.0">
                  <c:v>3.0621809451752711</c:v>
                </c:pt>
                <c:pt idx="121" formatCode="0.0">
                  <c:v>3.003750027168067</c:v>
                </c:pt>
                <c:pt idx="122" formatCode="0.0">
                  <c:v>2.7494498657172812</c:v>
                </c:pt>
                <c:pt idx="123" formatCode="0.0">
                  <c:v>2.4657052347967436</c:v>
                </c:pt>
                <c:pt idx="124" formatCode="0.0">
                  <c:v>2.0733657077083762</c:v>
                </c:pt>
                <c:pt idx="125" formatCode="0.0">
                  <c:v>1.6322296593767902</c:v>
                </c:pt>
                <c:pt idx="126" formatCode="0.0">
                  <c:v>1.2322036029607659</c:v>
                </c:pt>
                <c:pt idx="127" formatCode="0.0">
                  <c:v>0.83634087659029888</c:v>
                </c:pt>
                <c:pt idx="128" formatCode="0.0">
                  <c:v>0.35316750776843264</c:v>
                </c:pt>
                <c:pt idx="129" formatCode="0.0">
                  <c:v>-0.12844784450071245</c:v>
                </c:pt>
                <c:pt idx="130" formatCode="0.0">
                  <c:v>-0.76696344380688686</c:v>
                </c:pt>
                <c:pt idx="131" formatCode="0.0">
                  <c:v>-1.4153605452215317</c:v>
                </c:pt>
                <c:pt idx="132" formatCode="0.0">
                  <c:v>-1.8993609692717826</c:v>
                </c:pt>
                <c:pt idx="133" formatCode="0.0">
                  <c:v>-2.3065425105499173</c:v>
                </c:pt>
                <c:pt idx="134" formatCode="0.0">
                  <c:v>-2.6611084791168764</c:v>
                </c:pt>
                <c:pt idx="135" formatCode="0.0">
                  <c:v>-2.8005647739312849</c:v>
                </c:pt>
                <c:pt idx="136" formatCode="0.0">
                  <c:v>-2.9119448670926289</c:v>
                </c:pt>
                <c:pt idx="137" formatCode="0.0">
                  <c:v>-2.9157134818712507</c:v>
                </c:pt>
                <c:pt idx="138" formatCode="0.0">
                  <c:v>-3.0049655528120383</c:v>
                </c:pt>
                <c:pt idx="139" formatCode="0.0">
                  <c:v>-3.0809485601919704</c:v>
                </c:pt>
                <c:pt idx="140" formatCode="0.0">
                  <c:v>-2.9847213032311544</c:v>
                </c:pt>
                <c:pt idx="141" formatCode="0.0">
                  <c:v>-2.864634831433051</c:v>
                </c:pt>
                <c:pt idx="142" formatCode="0.0">
                  <c:v>-2.6057074007233894</c:v>
                </c:pt>
                <c:pt idx="143" formatCode="0.0">
                  <c:v>-2.1644785628440673</c:v>
                </c:pt>
                <c:pt idx="144" formatCode="0.0">
                  <c:v>-1.9229313252894258</c:v>
                </c:pt>
                <c:pt idx="145" formatCode="0.0">
                  <c:v>-1.6656260467118926</c:v>
                </c:pt>
                <c:pt idx="146" formatCode="0.0">
                  <c:v>-1.1763096361498668</c:v>
                </c:pt>
                <c:pt idx="147" formatCode="0.0">
                  <c:v>-0.93334857126816928</c:v>
                </c:pt>
                <c:pt idx="148" formatCode="0.0">
                  <c:v>-0.55651398607517422</c:v>
                </c:pt>
                <c:pt idx="149" formatCode="0.0">
                  <c:v>-0.28226358673933305</c:v>
                </c:pt>
                <c:pt idx="150" formatCode="0.0">
                  <c:v>4.4200755799337799E-2</c:v>
                </c:pt>
                <c:pt idx="151" formatCode="0.0">
                  <c:v>0.30865619075130724</c:v>
                </c:pt>
                <c:pt idx="152" formatCode="0.0">
                  <c:v>0.51099574652218394</c:v>
                </c:pt>
                <c:pt idx="153" formatCode="0.0">
                  <c:v>0.79315300560425328</c:v>
                </c:pt>
                <c:pt idx="154" formatCode="0.0">
                  <c:v>1.1355314233163512</c:v>
                </c:pt>
                <c:pt idx="155" formatCode="0.0">
                  <c:v>1.3200055861100992</c:v>
                </c:pt>
                <c:pt idx="156" formatCode="0.0">
                  <c:v>1.5920044627982577</c:v>
                </c:pt>
                <c:pt idx="157" formatCode="0.0">
                  <c:v>1.9137983135021841</c:v>
                </c:pt>
                <c:pt idx="158" formatCode="0.0">
                  <c:v>2.0403915906461236</c:v>
                </c:pt>
                <c:pt idx="159" formatCode="0.0">
                  <c:v>2.3540775262908369</c:v>
                </c:pt>
                <c:pt idx="160" formatCode="0.0">
                  <c:v>2.4029278984380085</c:v>
                </c:pt>
                <c:pt idx="161" formatCode="0.0">
                  <c:v>2.5111805383613444</c:v>
                </c:pt>
                <c:pt idx="162" formatCode="0.0">
                  <c:v>2.6448764181354818</c:v>
                </c:pt>
                <c:pt idx="163" formatCode="0.0">
                  <c:v>2.9521753502776704</c:v>
                </c:pt>
                <c:pt idx="164" formatCode="0.0">
                  <c:v>3.248536882899117</c:v>
                </c:pt>
                <c:pt idx="165" formatCode="0.0">
                  <c:v>3.2826866637284837</c:v>
                </c:pt>
                <c:pt idx="166" formatCode="0.0">
                  <c:v>3.2283236798671595</c:v>
                </c:pt>
                <c:pt idx="167" formatCode="0.0">
                  <c:v>3.1501252625104428</c:v>
                </c:pt>
                <c:pt idx="168" formatCode="0.0">
                  <c:v>3.0369369668955528</c:v>
                </c:pt>
                <c:pt idx="169" formatCode="0.0">
                  <c:v>2.8193429015711757</c:v>
                </c:pt>
                <c:pt idx="170" formatCode="0.0">
                  <c:v>2.5961660168555909</c:v>
                </c:pt>
                <c:pt idx="171" formatCode="0.0">
                  <c:v>2.1402573614678317</c:v>
                </c:pt>
                <c:pt idx="172" formatCode="0.0">
                  <c:v>1.932916163335193</c:v>
                </c:pt>
                <c:pt idx="173" formatCode="0.0">
                  <c:v>1.6500516741022579</c:v>
                </c:pt>
                <c:pt idx="174" formatCode="0.0">
                  <c:v>1.2760798648488816</c:v>
                </c:pt>
                <c:pt idx="175" formatCode="0.0">
                  <c:v>0.81194194381095031</c:v>
                </c:pt>
                <c:pt idx="176" formatCode="0.0">
                  <c:v>0.32863090308580922</c:v>
                </c:pt>
                <c:pt idx="177" formatCode="0.0">
                  <c:v>-5.1963627568753168E-2</c:v>
                </c:pt>
                <c:pt idx="178" formatCode="0.0">
                  <c:v>-0.38695024460724881</c:v>
                </c:pt>
                <c:pt idx="179" formatCode="0.0">
                  <c:v>-0.69875506684672928</c:v>
                </c:pt>
                <c:pt idx="180" formatCode="0.0">
                  <c:v>-0.97987711859242665</c:v>
                </c:pt>
                <c:pt idx="181" formatCode="0.0">
                  <c:v>-1.1183784777807944</c:v>
                </c:pt>
                <c:pt idx="182" formatCode="0.0">
                  <c:v>-1.5744841811025481</c:v>
                </c:pt>
                <c:pt idx="183" formatCode="0.0">
                  <c:v>-2.9284844628692071</c:v>
                </c:pt>
                <c:pt idx="184" formatCode="0.0">
                  <c:v>-4.232826256358635</c:v>
                </c:pt>
                <c:pt idx="185" formatCode="0.0">
                  <c:v>-5.0700669103360383</c:v>
                </c:pt>
                <c:pt idx="186" formatCode="0.0">
                  <c:v>-5.5265544239785811</c:v>
                </c:pt>
                <c:pt idx="187" formatCode="0.0">
                  <c:v>-5.980143400506563</c:v>
                </c:pt>
                <c:pt idx="188" formatCode="0.0">
                  <c:v>-6.4549315822731472</c:v>
                </c:pt>
                <c:pt idx="189" formatCode="0.0">
                  <c:v>-6.6969530351454978</c:v>
                </c:pt>
                <c:pt idx="190" formatCode="0.0">
                  <c:v>-7.0037199568038488</c:v>
                </c:pt>
                <c:pt idx="191" formatCode="0.0">
                  <c:v>-7.1865388191958601</c:v>
                </c:pt>
                <c:pt idx="192" formatCode="0.0">
                  <c:v>-7.2343628691763229</c:v>
                </c:pt>
                <c:pt idx="193" formatCode="0.0">
                  <c:v>-7.6803513440421369</c:v>
                </c:pt>
                <c:pt idx="194" formatCode="0.0">
                  <c:v>-7.2462046432673048</c:v>
                </c:pt>
                <c:pt idx="195" formatCode="0.0">
                  <c:v>-4.6692697859780452</c:v>
                </c:pt>
                <c:pt idx="196" formatCode="0.0">
                  <c:v>-2.2555521413067652</c:v>
                </c:pt>
                <c:pt idx="197" formatCode="0.0">
                  <c:v>-0.67651876000267919</c:v>
                </c:pt>
                <c:pt idx="198" formatCode="0.0">
                  <c:v>0.34235199213981105</c:v>
                </c:pt>
                <c:pt idx="199" formatCode="0.0">
                  <c:v>1.2477922299569713</c:v>
                </c:pt>
                <c:pt idx="200" formatCode="0.0">
                  <c:v>2.1612714308531622</c:v>
                </c:pt>
                <c:pt idx="201" formatCode="0.0">
                  <c:v>2.9266010935803166</c:v>
                </c:pt>
                <c:pt idx="202" formatCode="0.0">
                  <c:v>3.7897830876973444</c:v>
                </c:pt>
                <c:pt idx="203" formatCode="0.0">
                  <c:v>4.3934413066686062</c:v>
                </c:pt>
                <c:pt idx="204" formatCode="0.0">
                  <c:v>4.8243059804708821</c:v>
                </c:pt>
                <c:pt idx="205" formatCode="0.0">
                  <c:v>5.9436865656509781</c:v>
                </c:pt>
                <c:pt idx="206" formatCode="0.0">
                  <c:v>6.2859697585031995</c:v>
                </c:pt>
                <c:pt idx="207" formatCode="0.0">
                  <c:v>5.2985403971124896</c:v>
                </c:pt>
                <c:pt idx="208" formatCode="0.0">
                  <c:v>4.4225541774628425</c:v>
                </c:pt>
                <c:pt idx="209" formatCode="0.0">
                  <c:v>3.9956734402698117</c:v>
                </c:pt>
                <c:pt idx="210" formatCode="0.0">
                  <c:v>3.8091074607958575</c:v>
                </c:pt>
                <c:pt idx="211" formatCode="0.0">
                  <c:v>3.7268946752845693</c:v>
                </c:pt>
                <c:pt idx="212" formatCode="0.0">
                  <c:v>3.8426828387842136</c:v>
                </c:pt>
                <c:pt idx="213" formatCode="0.0">
                  <c:v>3.7679551029296903</c:v>
                </c:pt>
                <c:pt idx="214" formatCode="0.0">
                  <c:v>3.5426925149865269</c:v>
                </c:pt>
                <c:pt idx="215" formatCode="0.0">
                  <c:v>3.3879795277662765</c:v>
                </c:pt>
                <c:pt idx="216" formatCode="0.0">
                  <c:v>3.2799806198351007</c:v>
                </c:pt>
                <c:pt idx="217" formatCode="0.0">
                  <c:v>2.8126142294997436</c:v>
                </c:pt>
                <c:pt idx="218" formatCode="0.0">
                  <c:v>2.4423730332346025</c:v>
                </c:pt>
                <c:pt idx="219" formatCode="0.0">
                  <c:v>2.1871014926447998</c:v>
                </c:pt>
                <c:pt idx="220" formatCode="0.0">
                  <c:v>1.8776806855953083</c:v>
                </c:pt>
                <c:pt idx="221" formatCode="0.0">
                  <c:v>1.5814739692318227</c:v>
                </c:pt>
                <c:pt idx="222" formatCode="0.0">
                  <c:v>1.3303413666489519</c:v>
                </c:pt>
                <c:pt idx="223" formatCode="0.0">
                  <c:v>1.1061175283763873</c:v>
                </c:pt>
                <c:pt idx="224" formatCode="0.0">
                  <c:v>0.71465006937434339</c:v>
                </c:pt>
                <c:pt idx="225" formatCode="0.0">
                  <c:v>0.39921561917171289</c:v>
                </c:pt>
                <c:pt idx="226" formatCode="0.0">
                  <c:v>0.22845684541468358</c:v>
                </c:pt>
                <c:pt idx="227" formatCode="0.0">
                  <c:v>0.22379804184025431</c:v>
                </c:pt>
                <c:pt idx="228" formatCode="0.0">
                  <c:v>8.6213058544146293E-2</c:v>
                </c:pt>
                <c:pt idx="229" formatCode="0.0">
                  <c:v>8.1079722463073267E-5</c:v>
                </c:pt>
                <c:pt idx="230" formatCode="0.0">
                  <c:v>-2.3355595055335243E-2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5C74-420B-A290-85298697822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974250751"/>
        <c:axId val="974254911"/>
        <c:extLst>
          <c:ext xmlns:c15="http://schemas.microsoft.com/office/drawing/2012/chart" uri="{02D57815-91ED-43cb-92C2-25804820EDAC}">
            <c15:filteredLine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'[Cyclical Analysis and Leading Indicators.xlsx]USIP'!$B$1</c15:sqref>
                        </c15:formulaRef>
                      </c:ext>
                    </c:extLst>
                    <c:strCache>
                      <c:ptCount val="1"/>
                      <c:pt idx="0">
                        <c:v>Monthly</c:v>
                      </c:pt>
                    </c:strCache>
                  </c:strRef>
                </c:tx>
                <c:spPr>
                  <a:ln w="28575" cap="rnd">
                    <a:solidFill>
                      <a:schemeClr val="accent1"/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numRef>
                    <c:extLst>
                      <c:ext uri="{02D57815-91ED-43cb-92C2-25804820EDAC}">
                        <c15:formulaRef>
                          <c15:sqref>'[Cyclical Analysis and Leading Indicators.xlsx]USIP'!$A$14:$A$253</c15:sqref>
                        </c15:formulaRef>
                      </c:ext>
                    </c:extLst>
                    <c:numCache>
                      <c:formatCode>mmm\-yy</c:formatCode>
                      <c:ptCount val="240"/>
                      <c:pt idx="0">
                        <c:v>38353</c:v>
                      </c:pt>
                      <c:pt idx="1">
                        <c:v>38384</c:v>
                      </c:pt>
                      <c:pt idx="2">
                        <c:v>38412</c:v>
                      </c:pt>
                      <c:pt idx="3">
                        <c:v>38443</c:v>
                      </c:pt>
                      <c:pt idx="4">
                        <c:v>38473</c:v>
                      </c:pt>
                      <c:pt idx="5">
                        <c:v>38504</c:v>
                      </c:pt>
                      <c:pt idx="6">
                        <c:v>38534</c:v>
                      </c:pt>
                      <c:pt idx="7">
                        <c:v>38565</c:v>
                      </c:pt>
                      <c:pt idx="8">
                        <c:v>38596</c:v>
                      </c:pt>
                      <c:pt idx="9">
                        <c:v>38626</c:v>
                      </c:pt>
                      <c:pt idx="10">
                        <c:v>38657</c:v>
                      </c:pt>
                      <c:pt idx="11">
                        <c:v>38687</c:v>
                      </c:pt>
                      <c:pt idx="12">
                        <c:v>38718</c:v>
                      </c:pt>
                      <c:pt idx="13">
                        <c:v>38749</c:v>
                      </c:pt>
                      <c:pt idx="14">
                        <c:v>38777</c:v>
                      </c:pt>
                      <c:pt idx="15">
                        <c:v>38808</c:v>
                      </c:pt>
                      <c:pt idx="16">
                        <c:v>38838</c:v>
                      </c:pt>
                      <c:pt idx="17">
                        <c:v>38869</c:v>
                      </c:pt>
                      <c:pt idx="18">
                        <c:v>38899</c:v>
                      </c:pt>
                      <c:pt idx="19">
                        <c:v>38930</c:v>
                      </c:pt>
                      <c:pt idx="20">
                        <c:v>38961</c:v>
                      </c:pt>
                      <c:pt idx="21">
                        <c:v>38991</c:v>
                      </c:pt>
                      <c:pt idx="22">
                        <c:v>39022</c:v>
                      </c:pt>
                      <c:pt idx="23">
                        <c:v>39052</c:v>
                      </c:pt>
                      <c:pt idx="24">
                        <c:v>39083</c:v>
                      </c:pt>
                      <c:pt idx="25">
                        <c:v>39114</c:v>
                      </c:pt>
                      <c:pt idx="26">
                        <c:v>39142</c:v>
                      </c:pt>
                      <c:pt idx="27">
                        <c:v>39173</c:v>
                      </c:pt>
                      <c:pt idx="28">
                        <c:v>39203</c:v>
                      </c:pt>
                      <c:pt idx="29">
                        <c:v>39234</c:v>
                      </c:pt>
                      <c:pt idx="30">
                        <c:v>39264</c:v>
                      </c:pt>
                      <c:pt idx="31">
                        <c:v>39295</c:v>
                      </c:pt>
                      <c:pt idx="32">
                        <c:v>39326</c:v>
                      </c:pt>
                      <c:pt idx="33">
                        <c:v>39356</c:v>
                      </c:pt>
                      <c:pt idx="34">
                        <c:v>39387</c:v>
                      </c:pt>
                      <c:pt idx="35">
                        <c:v>39417</c:v>
                      </c:pt>
                      <c:pt idx="36">
                        <c:v>39448</c:v>
                      </c:pt>
                      <c:pt idx="37">
                        <c:v>39479</c:v>
                      </c:pt>
                      <c:pt idx="38">
                        <c:v>39508</c:v>
                      </c:pt>
                      <c:pt idx="39">
                        <c:v>39539</c:v>
                      </c:pt>
                      <c:pt idx="40">
                        <c:v>39569</c:v>
                      </c:pt>
                      <c:pt idx="41">
                        <c:v>39600</c:v>
                      </c:pt>
                      <c:pt idx="42">
                        <c:v>39630</c:v>
                      </c:pt>
                      <c:pt idx="43">
                        <c:v>39661</c:v>
                      </c:pt>
                      <c:pt idx="44">
                        <c:v>39692</c:v>
                      </c:pt>
                      <c:pt idx="45">
                        <c:v>39722</c:v>
                      </c:pt>
                      <c:pt idx="46">
                        <c:v>39753</c:v>
                      </c:pt>
                      <c:pt idx="47">
                        <c:v>39783</c:v>
                      </c:pt>
                      <c:pt idx="48">
                        <c:v>39814</c:v>
                      </c:pt>
                      <c:pt idx="49">
                        <c:v>39845</c:v>
                      </c:pt>
                      <c:pt idx="50">
                        <c:v>39873</c:v>
                      </c:pt>
                      <c:pt idx="51">
                        <c:v>39904</c:v>
                      </c:pt>
                      <c:pt idx="52">
                        <c:v>39934</c:v>
                      </c:pt>
                      <c:pt idx="53">
                        <c:v>39965</c:v>
                      </c:pt>
                      <c:pt idx="54">
                        <c:v>39995</c:v>
                      </c:pt>
                      <c:pt idx="55">
                        <c:v>40026</c:v>
                      </c:pt>
                      <c:pt idx="56">
                        <c:v>40057</c:v>
                      </c:pt>
                      <c:pt idx="57">
                        <c:v>40087</c:v>
                      </c:pt>
                      <c:pt idx="58">
                        <c:v>40118</c:v>
                      </c:pt>
                      <c:pt idx="59">
                        <c:v>40148</c:v>
                      </c:pt>
                      <c:pt idx="60">
                        <c:v>40179</c:v>
                      </c:pt>
                      <c:pt idx="61">
                        <c:v>40210</c:v>
                      </c:pt>
                      <c:pt idx="62">
                        <c:v>40238</c:v>
                      </c:pt>
                      <c:pt idx="63">
                        <c:v>40269</c:v>
                      </c:pt>
                      <c:pt idx="64">
                        <c:v>40299</c:v>
                      </c:pt>
                      <c:pt idx="65">
                        <c:v>40330</c:v>
                      </c:pt>
                      <c:pt idx="66">
                        <c:v>40360</c:v>
                      </c:pt>
                      <c:pt idx="67">
                        <c:v>40391</c:v>
                      </c:pt>
                      <c:pt idx="68">
                        <c:v>40422</c:v>
                      </c:pt>
                      <c:pt idx="69">
                        <c:v>40452</c:v>
                      </c:pt>
                      <c:pt idx="70">
                        <c:v>40483</c:v>
                      </c:pt>
                      <c:pt idx="71">
                        <c:v>40513</c:v>
                      </c:pt>
                      <c:pt idx="72">
                        <c:v>40544</c:v>
                      </c:pt>
                      <c:pt idx="73">
                        <c:v>40575</c:v>
                      </c:pt>
                      <c:pt idx="74">
                        <c:v>40603</c:v>
                      </c:pt>
                      <c:pt idx="75">
                        <c:v>40634</c:v>
                      </c:pt>
                      <c:pt idx="76">
                        <c:v>40664</c:v>
                      </c:pt>
                      <c:pt idx="77">
                        <c:v>40695</c:v>
                      </c:pt>
                      <c:pt idx="78">
                        <c:v>40725</c:v>
                      </c:pt>
                      <c:pt idx="79">
                        <c:v>40756</c:v>
                      </c:pt>
                      <c:pt idx="80">
                        <c:v>40787</c:v>
                      </c:pt>
                      <c:pt idx="81">
                        <c:v>40817</c:v>
                      </c:pt>
                      <c:pt idx="82">
                        <c:v>40848</c:v>
                      </c:pt>
                      <c:pt idx="83">
                        <c:v>40878</c:v>
                      </c:pt>
                      <c:pt idx="84">
                        <c:v>40909</c:v>
                      </c:pt>
                      <c:pt idx="85">
                        <c:v>40940</c:v>
                      </c:pt>
                      <c:pt idx="86">
                        <c:v>40969</c:v>
                      </c:pt>
                      <c:pt idx="87">
                        <c:v>41000</c:v>
                      </c:pt>
                      <c:pt idx="88">
                        <c:v>41030</c:v>
                      </c:pt>
                      <c:pt idx="89">
                        <c:v>41061</c:v>
                      </c:pt>
                      <c:pt idx="90">
                        <c:v>41091</c:v>
                      </c:pt>
                      <c:pt idx="91">
                        <c:v>41122</c:v>
                      </c:pt>
                      <c:pt idx="92">
                        <c:v>41153</c:v>
                      </c:pt>
                      <c:pt idx="93">
                        <c:v>41183</c:v>
                      </c:pt>
                      <c:pt idx="94">
                        <c:v>41214</c:v>
                      </c:pt>
                      <c:pt idx="95">
                        <c:v>41244</c:v>
                      </c:pt>
                      <c:pt idx="96">
                        <c:v>41275</c:v>
                      </c:pt>
                      <c:pt idx="97">
                        <c:v>41306</c:v>
                      </c:pt>
                      <c:pt idx="98">
                        <c:v>41334</c:v>
                      </c:pt>
                      <c:pt idx="99">
                        <c:v>41365</c:v>
                      </c:pt>
                      <c:pt idx="100">
                        <c:v>41395</c:v>
                      </c:pt>
                      <c:pt idx="101">
                        <c:v>41426</c:v>
                      </c:pt>
                      <c:pt idx="102">
                        <c:v>41456</c:v>
                      </c:pt>
                      <c:pt idx="103">
                        <c:v>41487</c:v>
                      </c:pt>
                      <c:pt idx="104">
                        <c:v>41518</c:v>
                      </c:pt>
                      <c:pt idx="105">
                        <c:v>41548</c:v>
                      </c:pt>
                      <c:pt idx="106">
                        <c:v>41579</c:v>
                      </c:pt>
                      <c:pt idx="107">
                        <c:v>41609</c:v>
                      </c:pt>
                      <c:pt idx="108">
                        <c:v>41640</c:v>
                      </c:pt>
                      <c:pt idx="109">
                        <c:v>41671</c:v>
                      </c:pt>
                      <c:pt idx="110">
                        <c:v>41699</c:v>
                      </c:pt>
                      <c:pt idx="111">
                        <c:v>41730</c:v>
                      </c:pt>
                      <c:pt idx="112">
                        <c:v>41760</c:v>
                      </c:pt>
                      <c:pt idx="113">
                        <c:v>41791</c:v>
                      </c:pt>
                      <c:pt idx="114">
                        <c:v>41821</c:v>
                      </c:pt>
                      <c:pt idx="115">
                        <c:v>41852</c:v>
                      </c:pt>
                      <c:pt idx="116">
                        <c:v>41883</c:v>
                      </c:pt>
                      <c:pt idx="117">
                        <c:v>41913</c:v>
                      </c:pt>
                      <c:pt idx="118">
                        <c:v>41944</c:v>
                      </c:pt>
                      <c:pt idx="119">
                        <c:v>41974</c:v>
                      </c:pt>
                      <c:pt idx="120">
                        <c:v>42005</c:v>
                      </c:pt>
                      <c:pt idx="121">
                        <c:v>42036</c:v>
                      </c:pt>
                      <c:pt idx="122">
                        <c:v>42064</c:v>
                      </c:pt>
                      <c:pt idx="123">
                        <c:v>42095</c:v>
                      </c:pt>
                      <c:pt idx="124">
                        <c:v>42125</c:v>
                      </c:pt>
                      <c:pt idx="125">
                        <c:v>42156</c:v>
                      </c:pt>
                      <c:pt idx="126">
                        <c:v>42186</c:v>
                      </c:pt>
                      <c:pt idx="127">
                        <c:v>42217</c:v>
                      </c:pt>
                      <c:pt idx="128">
                        <c:v>42248</c:v>
                      </c:pt>
                      <c:pt idx="129">
                        <c:v>42278</c:v>
                      </c:pt>
                      <c:pt idx="130">
                        <c:v>42309</c:v>
                      </c:pt>
                      <c:pt idx="131">
                        <c:v>42339</c:v>
                      </c:pt>
                      <c:pt idx="132">
                        <c:v>42370</c:v>
                      </c:pt>
                      <c:pt idx="133">
                        <c:v>42401</c:v>
                      </c:pt>
                      <c:pt idx="134">
                        <c:v>42430</c:v>
                      </c:pt>
                      <c:pt idx="135">
                        <c:v>42461</c:v>
                      </c:pt>
                      <c:pt idx="136">
                        <c:v>42491</c:v>
                      </c:pt>
                      <c:pt idx="137">
                        <c:v>42522</c:v>
                      </c:pt>
                      <c:pt idx="138">
                        <c:v>42552</c:v>
                      </c:pt>
                      <c:pt idx="139">
                        <c:v>42583</c:v>
                      </c:pt>
                      <c:pt idx="140">
                        <c:v>42614</c:v>
                      </c:pt>
                      <c:pt idx="141">
                        <c:v>42644</c:v>
                      </c:pt>
                      <c:pt idx="142">
                        <c:v>42675</c:v>
                      </c:pt>
                      <c:pt idx="143">
                        <c:v>42705</c:v>
                      </c:pt>
                      <c:pt idx="144">
                        <c:v>42736</c:v>
                      </c:pt>
                      <c:pt idx="145">
                        <c:v>42767</c:v>
                      </c:pt>
                      <c:pt idx="146">
                        <c:v>42795</c:v>
                      </c:pt>
                      <c:pt idx="147">
                        <c:v>42826</c:v>
                      </c:pt>
                      <c:pt idx="148">
                        <c:v>42856</c:v>
                      </c:pt>
                      <c:pt idx="149">
                        <c:v>42887</c:v>
                      </c:pt>
                      <c:pt idx="150">
                        <c:v>42917</c:v>
                      </c:pt>
                      <c:pt idx="151">
                        <c:v>42948</c:v>
                      </c:pt>
                      <c:pt idx="152">
                        <c:v>42979</c:v>
                      </c:pt>
                      <c:pt idx="153">
                        <c:v>43009</c:v>
                      </c:pt>
                      <c:pt idx="154">
                        <c:v>43040</c:v>
                      </c:pt>
                      <c:pt idx="155">
                        <c:v>43070</c:v>
                      </c:pt>
                      <c:pt idx="156">
                        <c:v>43101</c:v>
                      </c:pt>
                      <c:pt idx="157">
                        <c:v>43132</c:v>
                      </c:pt>
                      <c:pt idx="158">
                        <c:v>43160</c:v>
                      </c:pt>
                      <c:pt idx="159">
                        <c:v>43191</c:v>
                      </c:pt>
                      <c:pt idx="160">
                        <c:v>43221</c:v>
                      </c:pt>
                      <c:pt idx="161">
                        <c:v>43252</c:v>
                      </c:pt>
                      <c:pt idx="162">
                        <c:v>43282</c:v>
                      </c:pt>
                      <c:pt idx="163">
                        <c:v>43313</c:v>
                      </c:pt>
                      <c:pt idx="164">
                        <c:v>43344</c:v>
                      </c:pt>
                      <c:pt idx="165">
                        <c:v>43374</c:v>
                      </c:pt>
                      <c:pt idx="166">
                        <c:v>43405</c:v>
                      </c:pt>
                      <c:pt idx="167">
                        <c:v>43435</c:v>
                      </c:pt>
                      <c:pt idx="168">
                        <c:v>43466</c:v>
                      </c:pt>
                      <c:pt idx="169">
                        <c:v>43497</c:v>
                      </c:pt>
                      <c:pt idx="170">
                        <c:v>43525</c:v>
                      </c:pt>
                      <c:pt idx="171">
                        <c:v>43556</c:v>
                      </c:pt>
                      <c:pt idx="172">
                        <c:v>43586</c:v>
                      </c:pt>
                      <c:pt idx="173">
                        <c:v>43617</c:v>
                      </c:pt>
                      <c:pt idx="174">
                        <c:v>43647</c:v>
                      </c:pt>
                      <c:pt idx="175">
                        <c:v>43678</c:v>
                      </c:pt>
                      <c:pt idx="176">
                        <c:v>43709</c:v>
                      </c:pt>
                      <c:pt idx="177">
                        <c:v>43739</c:v>
                      </c:pt>
                      <c:pt idx="178">
                        <c:v>43770</c:v>
                      </c:pt>
                      <c:pt idx="179">
                        <c:v>43800</c:v>
                      </c:pt>
                      <c:pt idx="180">
                        <c:v>43831</c:v>
                      </c:pt>
                      <c:pt idx="181">
                        <c:v>43862</c:v>
                      </c:pt>
                      <c:pt idx="182">
                        <c:v>43891</c:v>
                      </c:pt>
                      <c:pt idx="183">
                        <c:v>43922</c:v>
                      </c:pt>
                      <c:pt idx="184">
                        <c:v>43952</c:v>
                      </c:pt>
                      <c:pt idx="185">
                        <c:v>43983</c:v>
                      </c:pt>
                      <c:pt idx="186">
                        <c:v>44013</c:v>
                      </c:pt>
                      <c:pt idx="187">
                        <c:v>44044</c:v>
                      </c:pt>
                      <c:pt idx="188">
                        <c:v>44075</c:v>
                      </c:pt>
                      <c:pt idx="189">
                        <c:v>44105</c:v>
                      </c:pt>
                      <c:pt idx="190">
                        <c:v>44136</c:v>
                      </c:pt>
                      <c:pt idx="191">
                        <c:v>44166</c:v>
                      </c:pt>
                      <c:pt idx="192">
                        <c:v>44197</c:v>
                      </c:pt>
                      <c:pt idx="193">
                        <c:v>44228</c:v>
                      </c:pt>
                      <c:pt idx="194">
                        <c:v>44256</c:v>
                      </c:pt>
                      <c:pt idx="195">
                        <c:v>44287</c:v>
                      </c:pt>
                      <c:pt idx="196">
                        <c:v>44317</c:v>
                      </c:pt>
                      <c:pt idx="197">
                        <c:v>44348</c:v>
                      </c:pt>
                      <c:pt idx="198">
                        <c:v>44378</c:v>
                      </c:pt>
                      <c:pt idx="199">
                        <c:v>44409</c:v>
                      </c:pt>
                      <c:pt idx="200">
                        <c:v>44440</c:v>
                      </c:pt>
                      <c:pt idx="201">
                        <c:v>44470</c:v>
                      </c:pt>
                      <c:pt idx="202">
                        <c:v>44501</c:v>
                      </c:pt>
                      <c:pt idx="203">
                        <c:v>44531</c:v>
                      </c:pt>
                      <c:pt idx="204">
                        <c:v>44562</c:v>
                      </c:pt>
                      <c:pt idx="205">
                        <c:v>44593</c:v>
                      </c:pt>
                      <c:pt idx="206">
                        <c:v>44621</c:v>
                      </c:pt>
                      <c:pt idx="207">
                        <c:v>44652</c:v>
                      </c:pt>
                      <c:pt idx="208">
                        <c:v>44682</c:v>
                      </c:pt>
                      <c:pt idx="209">
                        <c:v>44713</c:v>
                      </c:pt>
                      <c:pt idx="210">
                        <c:v>44743</c:v>
                      </c:pt>
                      <c:pt idx="211">
                        <c:v>44774</c:v>
                      </c:pt>
                      <c:pt idx="212">
                        <c:v>44805</c:v>
                      </c:pt>
                      <c:pt idx="213">
                        <c:v>44835</c:v>
                      </c:pt>
                      <c:pt idx="214">
                        <c:v>44866</c:v>
                      </c:pt>
                      <c:pt idx="215">
                        <c:v>44896</c:v>
                      </c:pt>
                      <c:pt idx="216">
                        <c:v>44927</c:v>
                      </c:pt>
                      <c:pt idx="217">
                        <c:v>44958</c:v>
                      </c:pt>
                      <c:pt idx="218">
                        <c:v>44986</c:v>
                      </c:pt>
                      <c:pt idx="219">
                        <c:v>45017</c:v>
                      </c:pt>
                      <c:pt idx="220">
                        <c:v>45047</c:v>
                      </c:pt>
                      <c:pt idx="221">
                        <c:v>45078</c:v>
                      </c:pt>
                      <c:pt idx="222">
                        <c:v>45108</c:v>
                      </c:pt>
                      <c:pt idx="223">
                        <c:v>45139</c:v>
                      </c:pt>
                      <c:pt idx="224">
                        <c:v>45170</c:v>
                      </c:pt>
                      <c:pt idx="225">
                        <c:v>45200</c:v>
                      </c:pt>
                      <c:pt idx="226">
                        <c:v>45231</c:v>
                      </c:pt>
                      <c:pt idx="227">
                        <c:v>45261</c:v>
                      </c:pt>
                      <c:pt idx="228">
                        <c:v>45292</c:v>
                      </c:pt>
                      <c:pt idx="229">
                        <c:v>45323</c:v>
                      </c:pt>
                      <c:pt idx="230">
                        <c:v>45352</c:v>
                      </c:pt>
                      <c:pt idx="231">
                        <c:v>45383</c:v>
                      </c:pt>
                      <c:pt idx="232">
                        <c:v>45413</c:v>
                      </c:pt>
                      <c:pt idx="233">
                        <c:v>45444</c:v>
                      </c:pt>
                      <c:pt idx="234">
                        <c:v>45474</c:v>
                      </c:pt>
                      <c:pt idx="235">
                        <c:v>45505</c:v>
                      </c:pt>
                      <c:pt idx="236">
                        <c:v>45536</c:v>
                      </c:pt>
                      <c:pt idx="237">
                        <c:v>45566</c:v>
                      </c:pt>
                      <c:pt idx="238">
                        <c:v>45597</c:v>
                      </c:pt>
                      <c:pt idx="239">
                        <c:v>45627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'[Cyclical Analysis and Leading Indicators.xlsx]USIP'!$B$14:$B$229</c15:sqref>
                        </c15:formulaRef>
                      </c:ext>
                    </c:extLst>
                    <c:numCache>
                      <c:formatCode>General</c:formatCode>
                      <c:ptCount val="216"/>
                      <c:pt idx="0">
                        <c:v>94.805400000000006</c:v>
                      </c:pt>
                      <c:pt idx="1">
                        <c:v>95.936400000000006</c:v>
                      </c:pt>
                      <c:pt idx="2">
                        <c:v>96.395200000000003</c:v>
                      </c:pt>
                      <c:pt idx="3">
                        <c:v>95.7346</c:v>
                      </c:pt>
                      <c:pt idx="4">
                        <c:v>96.001000000000005</c:v>
                      </c:pt>
                      <c:pt idx="5">
                        <c:v>99.342100000000002</c:v>
                      </c:pt>
                      <c:pt idx="6">
                        <c:v>95.692899999999995</c:v>
                      </c:pt>
                      <c:pt idx="7">
                        <c:v>99.163799999999995</c:v>
                      </c:pt>
                      <c:pt idx="8">
                        <c:v>96.785300000000007</c:v>
                      </c:pt>
                      <c:pt idx="9">
                        <c:v>96.965800000000002</c:v>
                      </c:pt>
                      <c:pt idx="10">
                        <c:v>96.686000000000007</c:v>
                      </c:pt>
                      <c:pt idx="11">
                        <c:v>97.0642</c:v>
                      </c:pt>
                      <c:pt idx="12">
                        <c:v>96.512</c:v>
                      </c:pt>
                      <c:pt idx="13">
                        <c:v>97.239199999999997</c:v>
                      </c:pt>
                      <c:pt idx="14">
                        <c:v>98.519199999999998</c:v>
                      </c:pt>
                      <c:pt idx="15">
                        <c:v>96.696299999999994</c:v>
                      </c:pt>
                      <c:pt idx="16">
                        <c:v>98.039199999999994</c:v>
                      </c:pt>
                      <c:pt idx="17">
                        <c:v>101.44280000000001</c:v>
                      </c:pt>
                      <c:pt idx="18">
                        <c:v>98.422700000000006</c:v>
                      </c:pt>
                      <c:pt idx="19">
                        <c:v>101.8113</c:v>
                      </c:pt>
                      <c:pt idx="20">
                        <c:v>100.82859999999999</c:v>
                      </c:pt>
                      <c:pt idx="21">
                        <c:v>99.660799999999995</c:v>
                      </c:pt>
                      <c:pt idx="22">
                        <c:v>98.456500000000005</c:v>
                      </c:pt>
                      <c:pt idx="23">
                        <c:v>99.4405</c:v>
                      </c:pt>
                      <c:pt idx="24">
                        <c:v>98.370999999999995</c:v>
                      </c:pt>
                      <c:pt idx="25">
                        <c:v>99.862300000000005</c:v>
                      </c:pt>
                      <c:pt idx="26">
                        <c:v>100.9545</c:v>
                      </c:pt>
                      <c:pt idx="27">
                        <c:v>100.0868</c:v>
                      </c:pt>
                      <c:pt idx="28">
                        <c:v>101.0021</c:v>
                      </c:pt>
                      <c:pt idx="29">
                        <c:v>104.0021</c:v>
                      </c:pt>
                      <c:pt idx="30">
                        <c:v>100.7569</c:v>
                      </c:pt>
                      <c:pt idx="31">
                        <c:v>104.0407</c:v>
                      </c:pt>
                      <c:pt idx="32">
                        <c:v>103.52760000000001</c:v>
                      </c:pt>
                      <c:pt idx="33">
                        <c:v>101.9171</c:v>
                      </c:pt>
                      <c:pt idx="34">
                        <c:v>101.42789999999999</c:v>
                      </c:pt>
                      <c:pt idx="35">
                        <c:v>101.5249</c:v>
                      </c:pt>
                      <c:pt idx="36">
                        <c:v>100.8856</c:v>
                      </c:pt>
                      <c:pt idx="37">
                        <c:v>100.6713</c:v>
                      </c:pt>
                      <c:pt idx="38">
                        <c:v>100.9975</c:v>
                      </c:pt>
                      <c:pt idx="39">
                        <c:v>99.672499999999999</c:v>
                      </c:pt>
                      <c:pt idx="40">
                        <c:v>99.328599999999994</c:v>
                      </c:pt>
                      <c:pt idx="41">
                        <c:v>101.9726</c:v>
                      </c:pt>
                      <c:pt idx="42">
                        <c:v>99.281999999999996</c:v>
                      </c:pt>
                      <c:pt idx="43">
                        <c:v>99.964200000000005</c:v>
                      </c:pt>
                      <c:pt idx="44">
                        <c:v>94.872699999999995</c:v>
                      </c:pt>
                      <c:pt idx="45">
                        <c:v>94.5946</c:v>
                      </c:pt>
                      <c:pt idx="46">
                        <c:v>92.567899999999995</c:v>
                      </c:pt>
                      <c:pt idx="47">
                        <c:v>90.490399999999994</c:v>
                      </c:pt>
                      <c:pt idx="48">
                        <c:v>87.946700000000007</c:v>
                      </c:pt>
                      <c:pt idx="49">
                        <c:v>87.199299999999994</c:v>
                      </c:pt>
                      <c:pt idx="50">
                        <c:v>86.263000000000005</c:v>
                      </c:pt>
                      <c:pt idx="51">
                        <c:v>83.953900000000004</c:v>
                      </c:pt>
                      <c:pt idx="52">
                        <c:v>84.150199999999998</c:v>
                      </c:pt>
                      <c:pt idx="53">
                        <c:v>86.346900000000005</c:v>
                      </c:pt>
                      <c:pt idx="54">
                        <c:v>85.805000000000007</c:v>
                      </c:pt>
                      <c:pt idx="55">
                        <c:v>88.837299999999999</c:v>
                      </c:pt>
                      <c:pt idx="56">
                        <c:v>88.088800000000006</c:v>
                      </c:pt>
                      <c:pt idx="57">
                        <c:v>87.6828</c:v>
                      </c:pt>
                      <c:pt idx="58">
                        <c:v>87.347800000000007</c:v>
                      </c:pt>
                      <c:pt idx="59">
                        <c:v>88.088300000000004</c:v>
                      </c:pt>
                      <c:pt idx="60">
                        <c:v>88.957099999999997</c:v>
                      </c:pt>
                      <c:pt idx="61">
                        <c:v>89.005499999999998</c:v>
                      </c:pt>
                      <c:pt idx="62">
                        <c:v>90.079700000000003</c:v>
                      </c:pt>
                      <c:pt idx="63">
                        <c:v>89.103399999999993</c:v>
                      </c:pt>
                      <c:pt idx="64">
                        <c:v>90.861000000000004</c:v>
                      </c:pt>
                      <c:pt idx="65">
                        <c:v>93.636799999999994</c:v>
                      </c:pt>
                      <c:pt idx="66">
                        <c:v>92.063999999999993</c:v>
                      </c:pt>
                      <c:pt idx="67">
                        <c:v>94.657200000000003</c:v>
                      </c:pt>
                      <c:pt idx="68">
                        <c:v>93.564400000000006</c:v>
                      </c:pt>
                      <c:pt idx="69">
                        <c:v>92.628900000000002</c:v>
                      </c:pt>
                      <c:pt idx="70">
                        <c:v>91.751400000000004</c:v>
                      </c:pt>
                      <c:pt idx="71">
                        <c:v>93.146100000000004</c:v>
                      </c:pt>
                      <c:pt idx="72">
                        <c:v>93.0578</c:v>
                      </c:pt>
                      <c:pt idx="73">
                        <c:v>92.280199999999994</c:v>
                      </c:pt>
                      <c:pt idx="74">
                        <c:v>93.909000000000006</c:v>
                      </c:pt>
                      <c:pt idx="75">
                        <c:v>92.108900000000006</c:v>
                      </c:pt>
                      <c:pt idx="76">
                        <c:v>92.823999999999998</c:v>
                      </c:pt>
                      <c:pt idx="77">
                        <c:v>95.627099999999999</c:v>
                      </c:pt>
                      <c:pt idx="78">
                        <c:v>94.585300000000004</c:v>
                      </c:pt>
                      <c:pt idx="79">
                        <c:v>97.007000000000005</c:v>
                      </c:pt>
                      <c:pt idx="80">
                        <c:v>95.940600000000003</c:v>
                      </c:pt>
                      <c:pt idx="81">
                        <c:v>95.706299999999999</c:v>
                      </c:pt>
                      <c:pt idx="82">
                        <c:v>95.055499999999995</c:v>
                      </c:pt>
                      <c:pt idx="83">
                        <c:v>95.940100000000001</c:v>
                      </c:pt>
                      <c:pt idx="84">
                        <c:v>96.347800000000007</c:v>
                      </c:pt>
                      <c:pt idx="85">
                        <c:v>96.584900000000005</c:v>
                      </c:pt>
                      <c:pt idx="86">
                        <c:v>96.673599999999993</c:v>
                      </c:pt>
                      <c:pt idx="87">
                        <c:v>95.826999999999998</c:v>
                      </c:pt>
                      <c:pt idx="88">
                        <c:v>96.603999999999999</c:v>
                      </c:pt>
                      <c:pt idx="89">
                        <c:v>99.059899999999999</c:v>
                      </c:pt>
                      <c:pt idx="90">
                        <c:v>97.600800000000007</c:v>
                      </c:pt>
                      <c:pt idx="91">
                        <c:v>99.248099999999994</c:v>
                      </c:pt>
                      <c:pt idx="92">
                        <c:v>98.229399999999998</c:v>
                      </c:pt>
                      <c:pt idx="93">
                        <c:v>97.377399999999994</c:v>
                      </c:pt>
                      <c:pt idx="94">
                        <c:v>97.313299999999998</c:v>
                      </c:pt>
                      <c:pt idx="95">
                        <c:v>97.787499999999994</c:v>
                      </c:pt>
                      <c:pt idx="96">
                        <c:v>97.870800000000003</c:v>
                      </c:pt>
                      <c:pt idx="97">
                        <c:v>98.157399999999996</c:v>
                      </c:pt>
                      <c:pt idx="98">
                        <c:v>98.808300000000003</c:v>
                      </c:pt>
                      <c:pt idx="99">
                        <c:v>97.856499999999997</c:v>
                      </c:pt>
                      <c:pt idx="100">
                        <c:v>98.069400000000002</c:v>
                      </c:pt>
                      <c:pt idx="101">
                        <c:v>100.7508</c:v>
                      </c:pt>
                      <c:pt idx="102">
                        <c:v>98.900099999999995</c:v>
                      </c:pt>
                      <c:pt idx="103">
                        <c:v>101.5454</c:v>
                      </c:pt>
                      <c:pt idx="104">
                        <c:v>100.96639999999999</c:v>
                      </c:pt>
                      <c:pt idx="105">
                        <c:v>99.831299999999999</c:v>
                      </c:pt>
                      <c:pt idx="106">
                        <c:v>99.576999999999998</c:v>
                      </c:pt>
                      <c:pt idx="107">
                        <c:v>99.821200000000005</c:v>
                      </c:pt>
                      <c:pt idx="108">
                        <c:v>99.750799999999998</c:v>
                      </c:pt>
                      <c:pt idx="109">
                        <c:v>100.38079999999999</c:v>
                      </c:pt>
                      <c:pt idx="110">
                        <c:v>101.8484</c:v>
                      </c:pt>
                      <c:pt idx="111">
                        <c:v>100.4255</c:v>
                      </c:pt>
                      <c:pt idx="112">
                        <c:v>101.2912</c:v>
                      </c:pt>
                      <c:pt idx="113">
                        <c:v>104.1438</c:v>
                      </c:pt>
                      <c:pt idx="114">
                        <c:v>102.377</c:v>
                      </c:pt>
                      <c:pt idx="115">
                        <c:v>104.80880000000001</c:v>
                      </c:pt>
                      <c:pt idx="116">
                        <c:v>103.94799999999999</c:v>
                      </c:pt>
                      <c:pt idx="117">
                        <c:v>102.9014</c:v>
                      </c:pt>
                      <c:pt idx="118">
                        <c:v>103.0942</c:v>
                      </c:pt>
                      <c:pt idx="119">
                        <c:v>102.9787</c:v>
                      </c:pt>
                      <c:pt idx="120">
                        <c:v>102.4003</c:v>
                      </c:pt>
                      <c:pt idx="121">
                        <c:v>101.97329999999999</c:v>
                      </c:pt>
                      <c:pt idx="122">
                        <c:v>101.93</c:v>
                      </c:pt>
                      <c:pt idx="123">
                        <c:v>99.654899999999998</c:v>
                      </c:pt>
                      <c:pt idx="124">
                        <c:v>99.864400000000003</c:v>
                      </c:pt>
                      <c:pt idx="125">
                        <c:v>102.2761</c:v>
                      </c:pt>
                      <c:pt idx="126">
                        <c:v>101.0625</c:v>
                      </c:pt>
                      <c:pt idx="127">
                        <c:v>103.3018</c:v>
                      </c:pt>
                      <c:pt idx="128">
                        <c:v>101.0685</c:v>
                      </c:pt>
                      <c:pt idx="129">
                        <c:v>100.1005</c:v>
                      </c:pt>
                      <c:pt idx="130">
                        <c:v>98.7864</c:v>
                      </c:pt>
                      <c:pt idx="131">
                        <c:v>98.15</c:v>
                      </c:pt>
                      <c:pt idx="132">
                        <c:v>99.056200000000004</c:v>
                      </c:pt>
                      <c:pt idx="133">
                        <c:v>98.518299999999996</c:v>
                      </c:pt>
                      <c:pt idx="134">
                        <c:v>97.640500000000003</c:v>
                      </c:pt>
                      <c:pt idx="135">
                        <c:v>97.187399999999997</c:v>
                      </c:pt>
                      <c:pt idx="136">
                        <c:v>97.107500000000002</c:v>
                      </c:pt>
                      <c:pt idx="137">
                        <c:v>100.4165</c:v>
                      </c:pt>
                      <c:pt idx="138">
                        <c:v>98.691299999999998</c:v>
                      </c:pt>
                      <c:pt idx="139">
                        <c:v>100.90900000000001</c:v>
                      </c:pt>
                      <c:pt idx="140">
                        <c:v>99.454099999999997</c:v>
                      </c:pt>
                      <c:pt idx="141">
                        <c:v>98.847899999999996</c:v>
                      </c:pt>
                      <c:pt idx="142">
                        <c:v>97.748999999999995</c:v>
                      </c:pt>
                      <c:pt idx="143">
                        <c:v>98.788499999999999</c:v>
                      </c:pt>
                      <c:pt idx="144">
                        <c:v>98.700500000000005</c:v>
                      </c:pt>
                      <c:pt idx="145">
                        <c:v>98.227099999999993</c:v>
                      </c:pt>
                      <c:pt idx="146">
                        <c:v>99.291700000000006</c:v>
                      </c:pt>
                      <c:pt idx="147">
                        <c:v>97.657200000000003</c:v>
                      </c:pt>
                      <c:pt idx="148">
                        <c:v>98.8767</c:v>
                      </c:pt>
                      <c:pt idx="149">
                        <c:v>101.8374</c:v>
                      </c:pt>
                      <c:pt idx="150">
                        <c:v>100.2118</c:v>
                      </c:pt>
                      <c:pt idx="151">
                        <c:v>101.6559</c:v>
                      </c:pt>
                      <c:pt idx="152">
                        <c:v>100.2345</c:v>
                      </c:pt>
                      <c:pt idx="153">
                        <c:v>100.9318</c:v>
                      </c:pt>
                      <c:pt idx="154">
                        <c:v>100.75620000000001</c:v>
                      </c:pt>
                      <c:pt idx="155">
                        <c:v>101.6191</c:v>
                      </c:pt>
                      <c:pt idx="156">
                        <c:v>101.56059999999999</c:v>
                      </c:pt>
                      <c:pt idx="157">
                        <c:v>101.74039999999999</c:v>
                      </c:pt>
                      <c:pt idx="158">
                        <c:v>102.4751</c:v>
                      </c:pt>
                      <c:pt idx="159">
                        <c:v>101.85639999999999</c:v>
                      </c:pt>
                      <c:pt idx="160">
                        <c:v>101.2677</c:v>
                      </c:pt>
                      <c:pt idx="161">
                        <c:v>104.5796</c:v>
                      </c:pt>
                      <c:pt idx="162">
                        <c:v>103.3622</c:v>
                      </c:pt>
                      <c:pt idx="163">
                        <c:v>106.0834</c:v>
                      </c:pt>
                      <c:pt idx="164">
                        <c:v>104.57080000000001</c:v>
                      </c:pt>
                      <c:pt idx="165">
                        <c:v>103.49120000000001</c:v>
                      </c:pt>
                      <c:pt idx="166">
                        <c:v>103.21129999999999</c:v>
                      </c:pt>
                      <c:pt idx="167">
                        <c:v>103.6027</c:v>
                      </c:pt>
                      <c:pt idx="168">
                        <c:v>103.1493</c:v>
                      </c:pt>
                      <c:pt idx="169">
                        <c:v>102.7354</c:v>
                      </c:pt>
                      <c:pt idx="170">
                        <c:v>103.0488</c:v>
                      </c:pt>
                      <c:pt idx="171">
                        <c:v>100.631</c:v>
                      </c:pt>
                      <c:pt idx="172">
                        <c:v>101.1883</c:v>
                      </c:pt>
                      <c:pt idx="173">
                        <c:v>103.92700000000001</c:v>
                      </c:pt>
                      <c:pt idx="174">
                        <c:v>101.9945</c:v>
                      </c:pt>
                      <c:pt idx="175">
                        <c:v>104.8749</c:v>
                      </c:pt>
                      <c:pt idx="176">
                        <c:v>102.9937</c:v>
                      </c:pt>
                      <c:pt idx="177">
                        <c:v>101.36490000000001</c:v>
                      </c:pt>
                      <c:pt idx="178">
                        <c:v>101.5253</c:v>
                      </c:pt>
                      <c:pt idx="179">
                        <c:v>101.7191</c:v>
                      </c:pt>
                      <c:pt idx="180">
                        <c:v>101.2427</c:v>
                      </c:pt>
                      <c:pt idx="181">
                        <c:v>102.0027</c:v>
                      </c:pt>
                      <c:pt idx="182">
                        <c:v>97.956000000000003</c:v>
                      </c:pt>
                      <c:pt idx="183">
                        <c:v>82.638900000000007</c:v>
                      </c:pt>
                      <c:pt idx="184">
                        <c:v>84.941900000000004</c:v>
                      </c:pt>
                      <c:pt idx="185">
                        <c:v>92.928600000000003</c:v>
                      </c:pt>
                      <c:pt idx="186">
                        <c:v>95.046499999999995</c:v>
                      </c:pt>
                      <c:pt idx="187">
                        <c:v>98.124899999999997</c:v>
                      </c:pt>
                      <c:pt idx="188">
                        <c:v>95.647999999999996</c:v>
                      </c:pt>
                      <c:pt idx="189">
                        <c:v>96.392399999999995</c:v>
                      </c:pt>
                      <c:pt idx="190">
                        <c:v>96.175799999999995</c:v>
                      </c:pt>
                      <c:pt idx="191">
                        <c:v>97.720299999999995</c:v>
                      </c:pt>
                      <c:pt idx="192">
                        <c:v>98.886200000000002</c:v>
                      </c:pt>
                      <c:pt idx="193">
                        <c:v>95.852900000000005</c:v>
                      </c:pt>
                      <c:pt idx="194">
                        <c:v>98.557100000000005</c:v>
                      </c:pt>
                      <c:pt idx="195">
                        <c:v>96.962100000000007</c:v>
                      </c:pt>
                      <c:pt idx="196">
                        <c:v>98.109300000000005</c:v>
                      </c:pt>
                      <c:pt idx="197">
                        <c:v>100.75060000000001</c:v>
                      </c:pt>
                      <c:pt idx="198">
                        <c:v>100.0585</c:v>
                      </c:pt>
                      <c:pt idx="199">
                        <c:v>101.87739999999999</c:v>
                      </c:pt>
                      <c:pt idx="200">
                        <c:v>98.762600000000006</c:v>
                      </c:pt>
                      <c:pt idx="201">
                        <c:v>100.11499999999999</c:v>
                      </c:pt>
                      <c:pt idx="202">
                        <c:v>100.55159999999999</c:v>
                      </c:pt>
                      <c:pt idx="203">
                        <c:v>100.45659999999999</c:v>
                      </c:pt>
                      <c:pt idx="204">
                        <c:v>101.3314</c:v>
                      </c:pt>
                      <c:pt idx="205">
                        <c:v>102.0813</c:v>
                      </c:pt>
                      <c:pt idx="206">
                        <c:v>103.07170000000001</c:v>
                      </c:pt>
                      <c:pt idx="207">
                        <c:v>100.8575</c:v>
                      </c:pt>
                      <c:pt idx="208">
                        <c:v>101.8094</c:v>
                      </c:pt>
                      <c:pt idx="209">
                        <c:v>103.9316</c:v>
                      </c:pt>
                      <c:pt idx="210">
                        <c:v>103.0819</c:v>
                      </c:pt>
                      <c:pt idx="211">
                        <c:v>104.8052</c:v>
                      </c:pt>
                      <c:pt idx="212">
                        <c:v>103.3597</c:v>
                      </c:pt>
                      <c:pt idx="213">
                        <c:v>103.096</c:v>
                      </c:pt>
                      <c:pt idx="214">
                        <c:v>102.4157</c:v>
                      </c:pt>
                      <c:pt idx="215">
                        <c:v>101.4473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02-5C74-420B-A290-852986978224}"/>
                  </c:ext>
                </c:extLst>
              </c15:ser>
            </c15:filteredLineSeries>
            <c15:filteredLineSeries>
              <c15:ser>
                <c:idx val="1"/>
                <c:order val="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'[Cyclical Analysis and Leading Indicators.xlsx]USIP'!$C$1</c15:sqref>
                        </c15:formulaRef>
                      </c:ext>
                    </c:extLst>
                    <c:strCache>
                      <c:ptCount val="1"/>
                      <c:pt idx="0">
                        <c:v>Vs. 1yr ago</c:v>
                      </c:pt>
                    </c:strCache>
                  </c:strRef>
                </c:tx>
                <c:spPr>
                  <a:ln w="28575" cap="rnd">
                    <a:solidFill>
                      <a:srgbClr val="00B050"/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'[Cyclical Analysis and Leading Indicators.xlsx]USIP'!$A$14:$A$253</c15:sqref>
                        </c15:formulaRef>
                      </c:ext>
                    </c:extLst>
                    <c:numCache>
                      <c:formatCode>mmm\-yy</c:formatCode>
                      <c:ptCount val="240"/>
                      <c:pt idx="0">
                        <c:v>38353</c:v>
                      </c:pt>
                      <c:pt idx="1">
                        <c:v>38384</c:v>
                      </c:pt>
                      <c:pt idx="2">
                        <c:v>38412</c:v>
                      </c:pt>
                      <c:pt idx="3">
                        <c:v>38443</c:v>
                      </c:pt>
                      <c:pt idx="4">
                        <c:v>38473</c:v>
                      </c:pt>
                      <c:pt idx="5">
                        <c:v>38504</c:v>
                      </c:pt>
                      <c:pt idx="6">
                        <c:v>38534</c:v>
                      </c:pt>
                      <c:pt idx="7">
                        <c:v>38565</c:v>
                      </c:pt>
                      <c:pt idx="8">
                        <c:v>38596</c:v>
                      </c:pt>
                      <c:pt idx="9">
                        <c:v>38626</c:v>
                      </c:pt>
                      <c:pt idx="10">
                        <c:v>38657</c:v>
                      </c:pt>
                      <c:pt idx="11">
                        <c:v>38687</c:v>
                      </c:pt>
                      <c:pt idx="12">
                        <c:v>38718</c:v>
                      </c:pt>
                      <c:pt idx="13">
                        <c:v>38749</c:v>
                      </c:pt>
                      <c:pt idx="14">
                        <c:v>38777</c:v>
                      </c:pt>
                      <c:pt idx="15">
                        <c:v>38808</c:v>
                      </c:pt>
                      <c:pt idx="16">
                        <c:v>38838</c:v>
                      </c:pt>
                      <c:pt idx="17">
                        <c:v>38869</c:v>
                      </c:pt>
                      <c:pt idx="18">
                        <c:v>38899</c:v>
                      </c:pt>
                      <c:pt idx="19">
                        <c:v>38930</c:v>
                      </c:pt>
                      <c:pt idx="20">
                        <c:v>38961</c:v>
                      </c:pt>
                      <c:pt idx="21">
                        <c:v>38991</c:v>
                      </c:pt>
                      <c:pt idx="22">
                        <c:v>39022</c:v>
                      </c:pt>
                      <c:pt idx="23">
                        <c:v>39052</c:v>
                      </c:pt>
                      <c:pt idx="24">
                        <c:v>39083</c:v>
                      </c:pt>
                      <c:pt idx="25">
                        <c:v>39114</c:v>
                      </c:pt>
                      <c:pt idx="26">
                        <c:v>39142</c:v>
                      </c:pt>
                      <c:pt idx="27">
                        <c:v>39173</c:v>
                      </c:pt>
                      <c:pt idx="28">
                        <c:v>39203</c:v>
                      </c:pt>
                      <c:pt idx="29">
                        <c:v>39234</c:v>
                      </c:pt>
                      <c:pt idx="30">
                        <c:v>39264</c:v>
                      </c:pt>
                      <c:pt idx="31">
                        <c:v>39295</c:v>
                      </c:pt>
                      <c:pt idx="32">
                        <c:v>39326</c:v>
                      </c:pt>
                      <c:pt idx="33">
                        <c:v>39356</c:v>
                      </c:pt>
                      <c:pt idx="34">
                        <c:v>39387</c:v>
                      </c:pt>
                      <c:pt idx="35">
                        <c:v>39417</c:v>
                      </c:pt>
                      <c:pt idx="36">
                        <c:v>39448</c:v>
                      </c:pt>
                      <c:pt idx="37">
                        <c:v>39479</c:v>
                      </c:pt>
                      <c:pt idx="38">
                        <c:v>39508</c:v>
                      </c:pt>
                      <c:pt idx="39">
                        <c:v>39539</c:v>
                      </c:pt>
                      <c:pt idx="40">
                        <c:v>39569</c:v>
                      </c:pt>
                      <c:pt idx="41">
                        <c:v>39600</c:v>
                      </c:pt>
                      <c:pt idx="42">
                        <c:v>39630</c:v>
                      </c:pt>
                      <c:pt idx="43">
                        <c:v>39661</c:v>
                      </c:pt>
                      <c:pt idx="44">
                        <c:v>39692</c:v>
                      </c:pt>
                      <c:pt idx="45">
                        <c:v>39722</c:v>
                      </c:pt>
                      <c:pt idx="46">
                        <c:v>39753</c:v>
                      </c:pt>
                      <c:pt idx="47">
                        <c:v>39783</c:v>
                      </c:pt>
                      <c:pt idx="48">
                        <c:v>39814</c:v>
                      </c:pt>
                      <c:pt idx="49">
                        <c:v>39845</c:v>
                      </c:pt>
                      <c:pt idx="50">
                        <c:v>39873</c:v>
                      </c:pt>
                      <c:pt idx="51">
                        <c:v>39904</c:v>
                      </c:pt>
                      <c:pt idx="52">
                        <c:v>39934</c:v>
                      </c:pt>
                      <c:pt idx="53">
                        <c:v>39965</c:v>
                      </c:pt>
                      <c:pt idx="54">
                        <c:v>39995</c:v>
                      </c:pt>
                      <c:pt idx="55">
                        <c:v>40026</c:v>
                      </c:pt>
                      <c:pt idx="56">
                        <c:v>40057</c:v>
                      </c:pt>
                      <c:pt idx="57">
                        <c:v>40087</c:v>
                      </c:pt>
                      <c:pt idx="58">
                        <c:v>40118</c:v>
                      </c:pt>
                      <c:pt idx="59">
                        <c:v>40148</c:v>
                      </c:pt>
                      <c:pt idx="60">
                        <c:v>40179</c:v>
                      </c:pt>
                      <c:pt idx="61">
                        <c:v>40210</c:v>
                      </c:pt>
                      <c:pt idx="62">
                        <c:v>40238</c:v>
                      </c:pt>
                      <c:pt idx="63">
                        <c:v>40269</c:v>
                      </c:pt>
                      <c:pt idx="64">
                        <c:v>40299</c:v>
                      </c:pt>
                      <c:pt idx="65">
                        <c:v>40330</c:v>
                      </c:pt>
                      <c:pt idx="66">
                        <c:v>40360</c:v>
                      </c:pt>
                      <c:pt idx="67">
                        <c:v>40391</c:v>
                      </c:pt>
                      <c:pt idx="68">
                        <c:v>40422</c:v>
                      </c:pt>
                      <c:pt idx="69">
                        <c:v>40452</c:v>
                      </c:pt>
                      <c:pt idx="70">
                        <c:v>40483</c:v>
                      </c:pt>
                      <c:pt idx="71">
                        <c:v>40513</c:v>
                      </c:pt>
                      <c:pt idx="72">
                        <c:v>40544</c:v>
                      </c:pt>
                      <c:pt idx="73">
                        <c:v>40575</c:v>
                      </c:pt>
                      <c:pt idx="74">
                        <c:v>40603</c:v>
                      </c:pt>
                      <c:pt idx="75">
                        <c:v>40634</c:v>
                      </c:pt>
                      <c:pt idx="76">
                        <c:v>40664</c:v>
                      </c:pt>
                      <c:pt idx="77">
                        <c:v>40695</c:v>
                      </c:pt>
                      <c:pt idx="78">
                        <c:v>40725</c:v>
                      </c:pt>
                      <c:pt idx="79">
                        <c:v>40756</c:v>
                      </c:pt>
                      <c:pt idx="80">
                        <c:v>40787</c:v>
                      </c:pt>
                      <c:pt idx="81">
                        <c:v>40817</c:v>
                      </c:pt>
                      <c:pt idx="82">
                        <c:v>40848</c:v>
                      </c:pt>
                      <c:pt idx="83">
                        <c:v>40878</c:v>
                      </c:pt>
                      <c:pt idx="84">
                        <c:v>40909</c:v>
                      </c:pt>
                      <c:pt idx="85">
                        <c:v>40940</c:v>
                      </c:pt>
                      <c:pt idx="86">
                        <c:v>40969</c:v>
                      </c:pt>
                      <c:pt idx="87">
                        <c:v>41000</c:v>
                      </c:pt>
                      <c:pt idx="88">
                        <c:v>41030</c:v>
                      </c:pt>
                      <c:pt idx="89">
                        <c:v>41061</c:v>
                      </c:pt>
                      <c:pt idx="90">
                        <c:v>41091</c:v>
                      </c:pt>
                      <c:pt idx="91">
                        <c:v>41122</c:v>
                      </c:pt>
                      <c:pt idx="92">
                        <c:v>41153</c:v>
                      </c:pt>
                      <c:pt idx="93">
                        <c:v>41183</c:v>
                      </c:pt>
                      <c:pt idx="94">
                        <c:v>41214</c:v>
                      </c:pt>
                      <c:pt idx="95">
                        <c:v>41244</c:v>
                      </c:pt>
                      <c:pt idx="96">
                        <c:v>41275</c:v>
                      </c:pt>
                      <c:pt idx="97">
                        <c:v>41306</c:v>
                      </c:pt>
                      <c:pt idx="98">
                        <c:v>41334</c:v>
                      </c:pt>
                      <c:pt idx="99">
                        <c:v>41365</c:v>
                      </c:pt>
                      <c:pt idx="100">
                        <c:v>41395</c:v>
                      </c:pt>
                      <c:pt idx="101">
                        <c:v>41426</c:v>
                      </c:pt>
                      <c:pt idx="102">
                        <c:v>41456</c:v>
                      </c:pt>
                      <c:pt idx="103">
                        <c:v>41487</c:v>
                      </c:pt>
                      <c:pt idx="104">
                        <c:v>41518</c:v>
                      </c:pt>
                      <c:pt idx="105">
                        <c:v>41548</c:v>
                      </c:pt>
                      <c:pt idx="106">
                        <c:v>41579</c:v>
                      </c:pt>
                      <c:pt idx="107">
                        <c:v>41609</c:v>
                      </c:pt>
                      <c:pt idx="108">
                        <c:v>41640</c:v>
                      </c:pt>
                      <c:pt idx="109">
                        <c:v>41671</c:v>
                      </c:pt>
                      <c:pt idx="110">
                        <c:v>41699</c:v>
                      </c:pt>
                      <c:pt idx="111">
                        <c:v>41730</c:v>
                      </c:pt>
                      <c:pt idx="112">
                        <c:v>41760</c:v>
                      </c:pt>
                      <c:pt idx="113">
                        <c:v>41791</c:v>
                      </c:pt>
                      <c:pt idx="114">
                        <c:v>41821</c:v>
                      </c:pt>
                      <c:pt idx="115">
                        <c:v>41852</c:v>
                      </c:pt>
                      <c:pt idx="116">
                        <c:v>41883</c:v>
                      </c:pt>
                      <c:pt idx="117">
                        <c:v>41913</c:v>
                      </c:pt>
                      <c:pt idx="118">
                        <c:v>41944</c:v>
                      </c:pt>
                      <c:pt idx="119">
                        <c:v>41974</c:v>
                      </c:pt>
                      <c:pt idx="120">
                        <c:v>42005</c:v>
                      </c:pt>
                      <c:pt idx="121">
                        <c:v>42036</c:v>
                      </c:pt>
                      <c:pt idx="122">
                        <c:v>42064</c:v>
                      </c:pt>
                      <c:pt idx="123">
                        <c:v>42095</c:v>
                      </c:pt>
                      <c:pt idx="124">
                        <c:v>42125</c:v>
                      </c:pt>
                      <c:pt idx="125">
                        <c:v>42156</c:v>
                      </c:pt>
                      <c:pt idx="126">
                        <c:v>42186</c:v>
                      </c:pt>
                      <c:pt idx="127">
                        <c:v>42217</c:v>
                      </c:pt>
                      <c:pt idx="128">
                        <c:v>42248</c:v>
                      </c:pt>
                      <c:pt idx="129">
                        <c:v>42278</c:v>
                      </c:pt>
                      <c:pt idx="130">
                        <c:v>42309</c:v>
                      </c:pt>
                      <c:pt idx="131">
                        <c:v>42339</c:v>
                      </c:pt>
                      <c:pt idx="132">
                        <c:v>42370</c:v>
                      </c:pt>
                      <c:pt idx="133">
                        <c:v>42401</c:v>
                      </c:pt>
                      <c:pt idx="134">
                        <c:v>42430</c:v>
                      </c:pt>
                      <c:pt idx="135">
                        <c:v>42461</c:v>
                      </c:pt>
                      <c:pt idx="136">
                        <c:v>42491</c:v>
                      </c:pt>
                      <c:pt idx="137">
                        <c:v>42522</c:v>
                      </c:pt>
                      <c:pt idx="138">
                        <c:v>42552</c:v>
                      </c:pt>
                      <c:pt idx="139">
                        <c:v>42583</c:v>
                      </c:pt>
                      <c:pt idx="140">
                        <c:v>42614</c:v>
                      </c:pt>
                      <c:pt idx="141">
                        <c:v>42644</c:v>
                      </c:pt>
                      <c:pt idx="142">
                        <c:v>42675</c:v>
                      </c:pt>
                      <c:pt idx="143">
                        <c:v>42705</c:v>
                      </c:pt>
                      <c:pt idx="144">
                        <c:v>42736</c:v>
                      </c:pt>
                      <c:pt idx="145">
                        <c:v>42767</c:v>
                      </c:pt>
                      <c:pt idx="146">
                        <c:v>42795</c:v>
                      </c:pt>
                      <c:pt idx="147">
                        <c:v>42826</c:v>
                      </c:pt>
                      <c:pt idx="148">
                        <c:v>42856</c:v>
                      </c:pt>
                      <c:pt idx="149">
                        <c:v>42887</c:v>
                      </c:pt>
                      <c:pt idx="150">
                        <c:v>42917</c:v>
                      </c:pt>
                      <c:pt idx="151">
                        <c:v>42948</c:v>
                      </c:pt>
                      <c:pt idx="152">
                        <c:v>42979</c:v>
                      </c:pt>
                      <c:pt idx="153">
                        <c:v>43009</c:v>
                      </c:pt>
                      <c:pt idx="154">
                        <c:v>43040</c:v>
                      </c:pt>
                      <c:pt idx="155">
                        <c:v>43070</c:v>
                      </c:pt>
                      <c:pt idx="156">
                        <c:v>43101</c:v>
                      </c:pt>
                      <c:pt idx="157">
                        <c:v>43132</c:v>
                      </c:pt>
                      <c:pt idx="158">
                        <c:v>43160</c:v>
                      </c:pt>
                      <c:pt idx="159">
                        <c:v>43191</c:v>
                      </c:pt>
                      <c:pt idx="160">
                        <c:v>43221</c:v>
                      </c:pt>
                      <c:pt idx="161">
                        <c:v>43252</c:v>
                      </c:pt>
                      <c:pt idx="162">
                        <c:v>43282</c:v>
                      </c:pt>
                      <c:pt idx="163">
                        <c:v>43313</c:v>
                      </c:pt>
                      <c:pt idx="164">
                        <c:v>43344</c:v>
                      </c:pt>
                      <c:pt idx="165">
                        <c:v>43374</c:v>
                      </c:pt>
                      <c:pt idx="166">
                        <c:v>43405</c:v>
                      </c:pt>
                      <c:pt idx="167">
                        <c:v>43435</c:v>
                      </c:pt>
                      <c:pt idx="168">
                        <c:v>43466</c:v>
                      </c:pt>
                      <c:pt idx="169">
                        <c:v>43497</c:v>
                      </c:pt>
                      <c:pt idx="170">
                        <c:v>43525</c:v>
                      </c:pt>
                      <c:pt idx="171">
                        <c:v>43556</c:v>
                      </c:pt>
                      <c:pt idx="172">
                        <c:v>43586</c:v>
                      </c:pt>
                      <c:pt idx="173">
                        <c:v>43617</c:v>
                      </c:pt>
                      <c:pt idx="174">
                        <c:v>43647</c:v>
                      </c:pt>
                      <c:pt idx="175">
                        <c:v>43678</c:v>
                      </c:pt>
                      <c:pt idx="176">
                        <c:v>43709</c:v>
                      </c:pt>
                      <c:pt idx="177">
                        <c:v>43739</c:v>
                      </c:pt>
                      <c:pt idx="178">
                        <c:v>43770</c:v>
                      </c:pt>
                      <c:pt idx="179">
                        <c:v>43800</c:v>
                      </c:pt>
                      <c:pt idx="180">
                        <c:v>43831</c:v>
                      </c:pt>
                      <c:pt idx="181">
                        <c:v>43862</c:v>
                      </c:pt>
                      <c:pt idx="182">
                        <c:v>43891</c:v>
                      </c:pt>
                      <c:pt idx="183">
                        <c:v>43922</c:v>
                      </c:pt>
                      <c:pt idx="184">
                        <c:v>43952</c:v>
                      </c:pt>
                      <c:pt idx="185">
                        <c:v>43983</c:v>
                      </c:pt>
                      <c:pt idx="186">
                        <c:v>44013</c:v>
                      </c:pt>
                      <c:pt idx="187">
                        <c:v>44044</c:v>
                      </c:pt>
                      <c:pt idx="188">
                        <c:v>44075</c:v>
                      </c:pt>
                      <c:pt idx="189">
                        <c:v>44105</c:v>
                      </c:pt>
                      <c:pt idx="190">
                        <c:v>44136</c:v>
                      </c:pt>
                      <c:pt idx="191">
                        <c:v>44166</c:v>
                      </c:pt>
                      <c:pt idx="192">
                        <c:v>44197</c:v>
                      </c:pt>
                      <c:pt idx="193">
                        <c:v>44228</c:v>
                      </c:pt>
                      <c:pt idx="194">
                        <c:v>44256</c:v>
                      </c:pt>
                      <c:pt idx="195">
                        <c:v>44287</c:v>
                      </c:pt>
                      <c:pt idx="196">
                        <c:v>44317</c:v>
                      </c:pt>
                      <c:pt idx="197">
                        <c:v>44348</c:v>
                      </c:pt>
                      <c:pt idx="198">
                        <c:v>44378</c:v>
                      </c:pt>
                      <c:pt idx="199">
                        <c:v>44409</c:v>
                      </c:pt>
                      <c:pt idx="200">
                        <c:v>44440</c:v>
                      </c:pt>
                      <c:pt idx="201">
                        <c:v>44470</c:v>
                      </c:pt>
                      <c:pt idx="202">
                        <c:v>44501</c:v>
                      </c:pt>
                      <c:pt idx="203">
                        <c:v>44531</c:v>
                      </c:pt>
                      <c:pt idx="204">
                        <c:v>44562</c:v>
                      </c:pt>
                      <c:pt idx="205">
                        <c:v>44593</c:v>
                      </c:pt>
                      <c:pt idx="206">
                        <c:v>44621</c:v>
                      </c:pt>
                      <c:pt idx="207">
                        <c:v>44652</c:v>
                      </c:pt>
                      <c:pt idx="208">
                        <c:v>44682</c:v>
                      </c:pt>
                      <c:pt idx="209">
                        <c:v>44713</c:v>
                      </c:pt>
                      <c:pt idx="210">
                        <c:v>44743</c:v>
                      </c:pt>
                      <c:pt idx="211">
                        <c:v>44774</c:v>
                      </c:pt>
                      <c:pt idx="212">
                        <c:v>44805</c:v>
                      </c:pt>
                      <c:pt idx="213">
                        <c:v>44835</c:v>
                      </c:pt>
                      <c:pt idx="214">
                        <c:v>44866</c:v>
                      </c:pt>
                      <c:pt idx="215">
                        <c:v>44896</c:v>
                      </c:pt>
                      <c:pt idx="216">
                        <c:v>44927</c:v>
                      </c:pt>
                      <c:pt idx="217">
                        <c:v>44958</c:v>
                      </c:pt>
                      <c:pt idx="218">
                        <c:v>44986</c:v>
                      </c:pt>
                      <c:pt idx="219">
                        <c:v>45017</c:v>
                      </c:pt>
                      <c:pt idx="220">
                        <c:v>45047</c:v>
                      </c:pt>
                      <c:pt idx="221">
                        <c:v>45078</c:v>
                      </c:pt>
                      <c:pt idx="222">
                        <c:v>45108</c:v>
                      </c:pt>
                      <c:pt idx="223">
                        <c:v>45139</c:v>
                      </c:pt>
                      <c:pt idx="224">
                        <c:v>45170</c:v>
                      </c:pt>
                      <c:pt idx="225">
                        <c:v>45200</c:v>
                      </c:pt>
                      <c:pt idx="226">
                        <c:v>45231</c:v>
                      </c:pt>
                      <c:pt idx="227">
                        <c:v>45261</c:v>
                      </c:pt>
                      <c:pt idx="228">
                        <c:v>45292</c:v>
                      </c:pt>
                      <c:pt idx="229">
                        <c:v>45323</c:v>
                      </c:pt>
                      <c:pt idx="230">
                        <c:v>45352</c:v>
                      </c:pt>
                      <c:pt idx="231">
                        <c:v>45383</c:v>
                      </c:pt>
                      <c:pt idx="232">
                        <c:v>45413</c:v>
                      </c:pt>
                      <c:pt idx="233">
                        <c:v>45444</c:v>
                      </c:pt>
                      <c:pt idx="234">
                        <c:v>45474</c:v>
                      </c:pt>
                      <c:pt idx="235">
                        <c:v>45505</c:v>
                      </c:pt>
                      <c:pt idx="236">
                        <c:v>45536</c:v>
                      </c:pt>
                      <c:pt idx="237">
                        <c:v>45566</c:v>
                      </c:pt>
                      <c:pt idx="238">
                        <c:v>45597</c:v>
                      </c:pt>
                      <c:pt idx="239">
                        <c:v>45627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'[Cyclical Analysis and Leading Indicators.xlsx]USIP'!$C$14:$C$253</c15:sqref>
                        </c15:formulaRef>
                      </c:ext>
                    </c:extLst>
                    <c:numCache>
                      <c:formatCode>General</c:formatCode>
                      <c:ptCount val="240"/>
                      <c:pt idx="12" formatCode="0.0">
                        <c:v>1.8001084326420198</c:v>
                      </c:pt>
                      <c:pt idx="13" formatCode="0.0">
                        <c:v>1.3579829970688877</c:v>
                      </c:pt>
                      <c:pt idx="14" formatCode="0.0">
                        <c:v>2.2034292163925215</c:v>
                      </c:pt>
                      <c:pt idx="15" formatCode="0.0">
                        <c:v>1.0045479899639247</c:v>
                      </c:pt>
                      <c:pt idx="16" formatCode="0.0">
                        <c:v>2.1231028843449451</c:v>
                      </c:pt>
                      <c:pt idx="17" formatCode="0.0">
                        <c:v>2.1146120325622206</c:v>
                      </c:pt>
                      <c:pt idx="18" formatCode="0.0">
                        <c:v>2.8526672302752019</c:v>
                      </c:pt>
                      <c:pt idx="19" formatCode="0.0">
                        <c:v>2.6698250772963661</c:v>
                      </c:pt>
                      <c:pt idx="20" formatCode="0.0">
                        <c:v>4.177597217759299</c:v>
                      </c:pt>
                      <c:pt idx="21" formatCode="0.0">
                        <c:v>2.7793304443422215</c:v>
                      </c:pt>
                      <c:pt idx="22" formatCode="0.0">
                        <c:v>1.8311854870405284</c:v>
                      </c:pt>
                      <c:pt idx="23" formatCode="0.0">
                        <c:v>2.4481734769358923</c:v>
                      </c:pt>
                      <c:pt idx="24" formatCode="0.0">
                        <c:v>1.9261853448275872</c:v>
                      </c:pt>
                      <c:pt idx="25" formatCode="0.0">
                        <c:v>2.6975746406799033</c:v>
                      </c:pt>
                      <c:pt idx="26" formatCode="0.0">
                        <c:v>2.4719039537470735</c:v>
                      </c:pt>
                      <c:pt idx="27" formatCode="0.0">
                        <c:v>3.5063389188624683</c:v>
                      </c:pt>
                      <c:pt idx="28" formatCode="0.0">
                        <c:v>3.0221584835453683</c:v>
                      </c:pt>
                      <c:pt idx="29" formatCode="0.0">
                        <c:v>2.5228996045061791</c:v>
                      </c:pt>
                      <c:pt idx="30" formatCode="0.0">
                        <c:v>2.3716073629355776</c:v>
                      </c:pt>
                      <c:pt idx="31" formatCode="0.0">
                        <c:v>2.189737288493518</c:v>
                      </c:pt>
                      <c:pt idx="32" formatCode="0.0">
                        <c:v>2.6768198705526203</c:v>
                      </c:pt>
                      <c:pt idx="33" formatCode="0.0">
                        <c:v>2.2639794181864943</c:v>
                      </c:pt>
                      <c:pt idx="34" formatCode="0.0">
                        <c:v>3.0179825608263542</c:v>
                      </c:pt>
                      <c:pt idx="35" formatCode="0.0">
                        <c:v>2.096127835238164</c:v>
                      </c:pt>
                      <c:pt idx="36" formatCode="0.0">
                        <c:v>2.5562411686371149</c:v>
                      </c:pt>
                      <c:pt idx="37" formatCode="0.0">
                        <c:v>0.81011552908354645</c:v>
                      </c:pt>
                      <c:pt idx="38" formatCode="0.0">
                        <c:v>4.2593445562118859E-2</c:v>
                      </c:pt>
                      <c:pt idx="39" formatCode="0.0">
                        <c:v>-0.41394069947286027</c:v>
                      </c:pt>
                      <c:pt idx="40" formatCode="0.0">
                        <c:v>-1.6568962427513867</c:v>
                      </c:pt>
                      <c:pt idx="41" formatCode="0.0">
                        <c:v>-1.9514029043644285</c:v>
                      </c:pt>
                      <c:pt idx="42" formatCode="0.0">
                        <c:v>-1.4638203438176447</c:v>
                      </c:pt>
                      <c:pt idx="43" formatCode="0.0">
                        <c:v>-3.9181781745028559</c:v>
                      </c:pt>
                      <c:pt idx="44" formatCode="0.0">
                        <c:v>-8.3599928907846959</c:v>
                      </c:pt>
                      <c:pt idx="45" formatCode="0.0">
                        <c:v>-7.184760947868412</c:v>
                      </c:pt>
                      <c:pt idx="46" formatCode="0.0">
                        <c:v>-8.7352690926263818</c:v>
                      </c:pt>
                      <c:pt idx="47" formatCode="0.0">
                        <c:v>-10.86876224453313</c:v>
                      </c:pt>
                      <c:pt idx="48" formatCode="0.0">
                        <c:v>-12.825318975156009</c:v>
                      </c:pt>
                      <c:pt idx="49" formatCode="0.0">
                        <c:v>-13.382165522845142</c:v>
                      </c:pt>
                      <c:pt idx="50" formatCode="0.0">
                        <c:v>-14.588974974628073</c:v>
                      </c:pt>
                      <c:pt idx="51" formatCode="0.0">
                        <c:v>-15.77024756076149</c:v>
                      </c:pt>
                      <c:pt idx="52" formatCode="0.0">
                        <c:v>-15.280996611247915</c:v>
                      </c:pt>
                      <c:pt idx="53" formatCode="0.0">
                        <c:v>-15.323430019436586</c:v>
                      </c:pt>
                      <c:pt idx="54" formatCode="0.0">
                        <c:v>-13.574464656231726</c:v>
                      </c:pt>
                      <c:pt idx="55" formatCode="0.0">
                        <c:v>-11.130884856778735</c:v>
                      </c:pt>
                      <c:pt idx="56" formatCode="0.0">
                        <c:v>-7.1505290773847321</c:v>
                      </c:pt>
                      <c:pt idx="57" formatCode="0.0">
                        <c:v>-7.3067595824708746</c:v>
                      </c:pt>
                      <c:pt idx="58" formatCode="0.0">
                        <c:v>-5.6392118650201581</c:v>
                      </c:pt>
                      <c:pt idx="59" formatCode="0.0">
                        <c:v>-2.6545357297569581</c:v>
                      </c:pt>
                      <c:pt idx="60" formatCode="0.0">
                        <c:v>1.148877672499367</c:v>
                      </c:pt>
                      <c:pt idx="61" formatCode="0.0">
                        <c:v>2.0713469030141312</c:v>
                      </c:pt>
                      <c:pt idx="62" formatCode="0.0">
                        <c:v>4.4244925402548034</c:v>
                      </c:pt>
                      <c:pt idx="63" formatCode="0.0">
                        <c:v>6.1337233886692388</c:v>
                      </c:pt>
                      <c:pt idx="64" formatCode="0.0">
                        <c:v>7.9747879387096106</c:v>
                      </c:pt>
                      <c:pt idx="65" formatCode="0.0">
                        <c:v>8.4425729238686955</c:v>
                      </c:pt>
                      <c:pt idx="66" formatCode="0.0">
                        <c:v>7.2944467105646282</c:v>
                      </c:pt>
                      <c:pt idx="67" formatCode="0.0">
                        <c:v>6.5511896466912134</c:v>
                      </c:pt>
                      <c:pt idx="68" formatCode="0.0">
                        <c:v>6.216000217961863</c:v>
                      </c:pt>
                      <c:pt idx="69" formatCode="0.0">
                        <c:v>5.6409010661155889</c:v>
                      </c:pt>
                      <c:pt idx="70" formatCode="0.0">
                        <c:v>5.0414549650935641</c:v>
                      </c:pt>
                      <c:pt idx="71" formatCode="0.0">
                        <c:v>5.7417386872036502</c:v>
                      </c:pt>
                      <c:pt idx="72" formatCode="0.0">
                        <c:v>4.6097500930223845</c:v>
                      </c:pt>
                      <c:pt idx="73" formatCode="0.0">
                        <c:v>3.6792108352854598</c:v>
                      </c:pt>
                      <c:pt idx="74" formatCode="0.0">
                        <c:v>4.2510132693603424</c:v>
                      </c:pt>
                      <c:pt idx="75" formatCode="0.0">
                        <c:v>3.3730474931372072</c:v>
                      </c:pt>
                      <c:pt idx="76" formatCode="0.0">
                        <c:v>2.1604428742804771</c:v>
                      </c:pt>
                      <c:pt idx="77" formatCode="0.0">
                        <c:v>2.125553201305479</c:v>
                      </c:pt>
                      <c:pt idx="78" formatCode="0.0">
                        <c:v>2.7386383385471049</c:v>
                      </c:pt>
                      <c:pt idx="79" formatCode="0.0">
                        <c:v>2.4824313417257144</c:v>
                      </c:pt>
                      <c:pt idx="80" formatCode="0.0">
                        <c:v>2.5396411455639054</c:v>
                      </c:pt>
                      <c:pt idx="81" formatCode="0.0">
                        <c:v>3.3222892639338255</c:v>
                      </c:pt>
                      <c:pt idx="82" formatCode="0.0">
                        <c:v>3.6011439607460858</c:v>
                      </c:pt>
                      <c:pt idx="83" formatCode="0.0">
                        <c:v>2.999588817996667</c:v>
                      </c:pt>
                      <c:pt idx="84" formatCode="0.0">
                        <c:v>3.535437115427186</c:v>
                      </c:pt>
                      <c:pt idx="85" formatCode="0.0">
                        <c:v>4.6648143372034525</c:v>
                      </c:pt>
                      <c:pt idx="86" formatCode="0.0">
                        <c:v>2.9439137888807068</c:v>
                      </c:pt>
                      <c:pt idx="87" formatCode="0.0">
                        <c:v>4.0366348963020755</c:v>
                      </c:pt>
                      <c:pt idx="88" formatCode="0.0">
                        <c:v>4.0722227010256091</c:v>
                      </c:pt>
                      <c:pt idx="89" formatCode="0.0">
                        <c:v>3.5897773748236688</c:v>
                      </c:pt>
                      <c:pt idx="90" formatCode="0.0">
                        <c:v>3.1881275420176252</c:v>
                      </c:pt>
                      <c:pt idx="91" formatCode="0.0">
                        <c:v>2.3102456523755848</c:v>
                      </c:pt>
                      <c:pt idx="92" formatCode="0.0">
                        <c:v>2.385642783138735</c:v>
                      </c:pt>
                      <c:pt idx="93" formatCode="0.0">
                        <c:v>1.746071052793809</c:v>
                      </c:pt>
                      <c:pt idx="94" formatCode="0.0">
                        <c:v>2.3752439364371298</c:v>
                      </c:pt>
                      <c:pt idx="95" formatCode="0.0">
                        <c:v>1.9255764794908288</c:v>
                      </c:pt>
                      <c:pt idx="96" formatCode="0.0">
                        <c:v>1.5807314749273047</c:v>
                      </c:pt>
                      <c:pt idx="97" formatCode="0.0">
                        <c:v>1.6281012870541787</c:v>
                      </c:pt>
                      <c:pt idx="98" formatCode="0.0">
                        <c:v>2.2081519670313412</c:v>
                      </c:pt>
                      <c:pt idx="99" formatCode="0.0">
                        <c:v>2.1178790946184307</c:v>
                      </c:pt>
                      <c:pt idx="100" formatCode="0.0">
                        <c:v>1.5169144134818566</c:v>
                      </c:pt>
                      <c:pt idx="101" formatCode="0.0">
                        <c:v>1.7069470088300136</c:v>
                      </c:pt>
                      <c:pt idx="102" formatCode="0.0">
                        <c:v>1.3312390882041854</c:v>
                      </c:pt>
                      <c:pt idx="103" formatCode="0.0">
                        <c:v>2.3147042613410349</c:v>
                      </c:pt>
                      <c:pt idx="104" formatCode="0.0">
                        <c:v>2.7863348447613419</c:v>
                      </c:pt>
                      <c:pt idx="105" formatCode="0.0">
                        <c:v>2.5199892377492148</c:v>
                      </c:pt>
                      <c:pt idx="106" formatCode="0.0">
                        <c:v>2.3261979606076437</c:v>
                      </c:pt>
                      <c:pt idx="107" formatCode="0.0">
                        <c:v>2.0797136648344861</c:v>
                      </c:pt>
                      <c:pt idx="108" formatCode="0.0">
                        <c:v>1.9208997985098648</c:v>
                      </c:pt>
                      <c:pt idx="109" formatCode="0.0">
                        <c:v>2.2651374221403557</c:v>
                      </c:pt>
                      <c:pt idx="110" formatCode="0.0">
                        <c:v>3.076765818256149</c:v>
                      </c:pt>
                      <c:pt idx="111" formatCode="0.0">
                        <c:v>2.6252727207697149</c:v>
                      </c:pt>
                      <c:pt idx="112" formatCode="0.0">
                        <c:v>3.2852245450670523</c:v>
                      </c:pt>
                      <c:pt idx="113" formatCode="0.0">
                        <c:v>3.3677151943210362</c:v>
                      </c:pt>
                      <c:pt idx="114" formatCode="0.0">
                        <c:v>3.5155677294562935</c:v>
                      </c:pt>
                      <c:pt idx="115" formatCode="0.0">
                        <c:v>3.2137349402336213</c:v>
                      </c:pt>
                      <c:pt idx="116" formatCode="0.0">
                        <c:v>2.9530616125760645</c:v>
                      </c:pt>
                      <c:pt idx="117" formatCode="0.0">
                        <c:v>3.0752880108743312</c:v>
                      </c:pt>
                      <c:pt idx="118" formatCode="0.0">
                        <c:v>3.5321409562449162</c:v>
                      </c:pt>
                      <c:pt idx="119" formatCode="0.0">
                        <c:v>3.1631557224317106</c:v>
                      </c:pt>
                      <c:pt idx="120" formatCode="0.0">
                        <c:v>2.6561190486692965</c:v>
                      </c:pt>
                      <c:pt idx="121" formatCode="0.0">
                        <c:v>1.5864587650227975</c:v>
                      </c:pt>
                      <c:pt idx="122" formatCode="0.0">
                        <c:v>8.011907894479009E-2</c:v>
                      </c:pt>
                      <c:pt idx="123" formatCode="0.0">
                        <c:v>-0.76733498961917235</c:v>
                      </c:pt>
                      <c:pt idx="124" formatCode="0.0">
                        <c:v>-1.4086120018323385</c:v>
                      </c:pt>
                      <c:pt idx="125" formatCode="0.0">
                        <c:v>-1.7933856840253668</c:v>
                      </c:pt>
                      <c:pt idx="126" formatCode="0.0">
                        <c:v>-1.2839798001504192</c:v>
                      </c:pt>
                      <c:pt idx="127" formatCode="0.0">
                        <c:v>-1.4378563632061514</c:v>
                      </c:pt>
                      <c:pt idx="128" formatCode="0.0">
                        <c:v>-2.7701350675337579</c:v>
                      </c:pt>
                      <c:pt idx="129" formatCode="0.0">
                        <c:v>-2.7219260379353472</c:v>
                      </c:pt>
                      <c:pt idx="130" formatCode="0.0">
                        <c:v>-4.1785085872920007</c:v>
                      </c:pt>
                      <c:pt idx="131" formatCode="0.0">
                        <c:v>-4.6890279251922919</c:v>
                      </c:pt>
                      <c:pt idx="132" formatCode="0.0">
                        <c:v>-3.2657130887311752</c:v>
                      </c:pt>
                      <c:pt idx="133" formatCode="0.0">
                        <c:v>-3.3881417979019943</c:v>
                      </c:pt>
                      <c:pt idx="134" formatCode="0.0">
                        <c:v>-4.2082801922888251</c:v>
                      </c:pt>
                      <c:pt idx="135" formatCode="0.0">
                        <c:v>-2.4760448307107907</c:v>
                      </c:pt>
                      <c:pt idx="136" formatCode="0.0">
                        <c:v>-2.7606434324944757</c:v>
                      </c:pt>
                      <c:pt idx="137" formatCode="0.0">
                        <c:v>-1.818215594845725</c:v>
                      </c:pt>
                      <c:pt idx="138" formatCode="0.0">
                        <c:v>-2.3462708719851548</c:v>
                      </c:pt>
                      <c:pt idx="139" formatCode="0.0">
                        <c:v>-2.3163197543508431</c:v>
                      </c:pt>
                      <c:pt idx="140" formatCode="0.0">
                        <c:v>-1.5973325022138454</c:v>
                      </c:pt>
                      <c:pt idx="141" formatCode="0.0">
                        <c:v>-1.2513424008871112</c:v>
                      </c:pt>
                      <c:pt idx="142" formatCode="0.0">
                        <c:v>-1.0501445543111316</c:v>
                      </c:pt>
                      <c:pt idx="143" formatCode="0.0">
                        <c:v>0.6505348955680148</c:v>
                      </c:pt>
                      <c:pt idx="144" formatCode="0.0">
                        <c:v>-0.3590890827631199</c:v>
                      </c:pt>
                      <c:pt idx="145" formatCode="0.0">
                        <c:v>-0.29557960297731256</c:v>
                      </c:pt>
                      <c:pt idx="146" formatCode="0.0">
                        <c:v>1.691101540856522</c:v>
                      </c:pt>
                      <c:pt idx="147" formatCode="0.0">
                        <c:v>0.48339599577724357</c:v>
                      </c:pt>
                      <c:pt idx="148" formatCode="0.0">
                        <c:v>1.8218984115542014</c:v>
                      </c:pt>
                      <c:pt idx="149" formatCode="0.0">
                        <c:v>1.4150064979360906</c:v>
                      </c:pt>
                      <c:pt idx="150" formatCode="0.0">
                        <c:v>1.5406626521284039</c:v>
                      </c:pt>
                      <c:pt idx="151" formatCode="0.0">
                        <c:v>0.74017183799264785</c:v>
                      </c:pt>
                      <c:pt idx="152" formatCode="0.0">
                        <c:v>0.78468358770528823</c:v>
                      </c:pt>
                      <c:pt idx="153" formatCode="0.0">
                        <c:v>2.1081884390057724</c:v>
                      </c:pt>
                      <c:pt idx="154" formatCode="0.0">
                        <c:v>3.0764509099837483</c:v>
                      </c:pt>
                      <c:pt idx="155" formatCode="0.0">
                        <c:v>2.8653132702693114</c:v>
                      </c:pt>
                      <c:pt idx="156" formatCode="0.0">
                        <c:v>2.8977563436861828</c:v>
                      </c:pt>
                      <c:pt idx="157" formatCode="0.0">
                        <c:v>3.5767115185116864</c:v>
                      </c:pt>
                      <c:pt idx="158" formatCode="0.0">
                        <c:v>3.2061088691199586</c:v>
                      </c:pt>
                      <c:pt idx="159" formatCode="0.0">
                        <c:v>4.2999389701936934</c:v>
                      </c:pt>
                      <c:pt idx="160" formatCode="0.0">
                        <c:v>2.4181632275349045</c:v>
                      </c:pt>
                      <c:pt idx="161" formatCode="0.0">
                        <c:v>2.6927238912226841</c:v>
                      </c:pt>
                      <c:pt idx="162" formatCode="0.0">
                        <c:v>3.1437415553857022</c:v>
                      </c:pt>
                      <c:pt idx="163" formatCode="0.0">
                        <c:v>4.3553792745920248</c:v>
                      </c:pt>
                      <c:pt idx="164" formatCode="0.0">
                        <c:v>4.3261551661354076</c:v>
                      </c:pt>
                      <c:pt idx="165" formatCode="0.0">
                        <c:v>2.535771679490523</c:v>
                      </c:pt>
                      <c:pt idx="166" formatCode="0.0">
                        <c:v>2.4366738721785595</c:v>
                      </c:pt>
                      <c:pt idx="167" formatCode="0.0">
                        <c:v>1.9519952449883959</c:v>
                      </c:pt>
                      <c:pt idx="168" formatCode="0.0">
                        <c:v>1.5642877257519245</c:v>
                      </c:pt>
                      <c:pt idx="169" formatCode="0.0">
                        <c:v>0.97797924914783607</c:v>
                      </c:pt>
                      <c:pt idx="170" formatCode="0.0">
                        <c:v>0.55984331803531973</c:v>
                      </c:pt>
                      <c:pt idx="171" formatCode="0.0">
                        <c:v>-1.203066277622213</c:v>
                      </c:pt>
                      <c:pt idx="172" formatCode="0.0">
                        <c:v>-7.8406046547911501E-2</c:v>
                      </c:pt>
                      <c:pt idx="173" formatCode="0.0">
                        <c:v>-0.62402227585494074</c:v>
                      </c:pt>
                      <c:pt idx="174" formatCode="0.0">
                        <c:v>-1.3232109997658625</c:v>
                      </c:pt>
                      <c:pt idx="175" formatCode="0.0">
                        <c:v>-1.1391980272125579</c:v>
                      </c:pt>
                      <c:pt idx="176" formatCode="0.0">
                        <c:v>-1.5081648031764132</c:v>
                      </c:pt>
                      <c:pt idx="177" formatCode="0.0">
                        <c:v>-2.0545708234130018</c:v>
                      </c:pt>
                      <c:pt idx="178" formatCode="0.0">
                        <c:v>-1.6335420637081342</c:v>
                      </c:pt>
                      <c:pt idx="179" formatCode="0.0">
                        <c:v>-1.8180993352489878</c:v>
                      </c:pt>
                      <c:pt idx="180" formatCode="0.0">
                        <c:v>-1.8483886948336021</c:v>
                      </c:pt>
                      <c:pt idx="181" formatCode="0.0">
                        <c:v>-0.71319136344433787</c:v>
                      </c:pt>
                      <c:pt idx="182" formatCode="0.0">
                        <c:v>-4.9421245080000915</c:v>
                      </c:pt>
                      <c:pt idx="183" formatCode="0.0">
                        <c:v>-17.879281732269376</c:v>
                      </c:pt>
                      <c:pt idx="184" formatCode="0.0">
                        <c:v>-16.055611172437906</c:v>
                      </c:pt>
                      <c:pt idx="185" formatCode="0.0">
                        <c:v>-10.582812936003165</c:v>
                      </c:pt>
                      <c:pt idx="186" formatCode="0.0">
                        <c:v>-6.8121320267269425</c:v>
                      </c:pt>
                      <c:pt idx="187" formatCode="0.0">
                        <c:v>-6.4362397485003555</c:v>
                      </c:pt>
                      <c:pt idx="188" formatCode="0.0">
                        <c:v>-7.132183813184696</c:v>
                      </c:pt>
                      <c:pt idx="189" formatCode="0.0">
                        <c:v>-4.9055442268477663</c:v>
                      </c:pt>
                      <c:pt idx="190" formatCode="0.0">
                        <c:v>-5.2691299607093072</c:v>
                      </c:pt>
                      <c:pt idx="191" formatCode="0.0">
                        <c:v>-3.9312184240717869</c:v>
                      </c:pt>
                      <c:pt idx="192" formatCode="0.0">
                        <c:v>-2.3275752227074094</c:v>
                      </c:pt>
                      <c:pt idx="193" formatCode="0.0">
                        <c:v>-6.0290560936132067</c:v>
                      </c:pt>
                      <c:pt idx="194" formatCode="0.0">
                        <c:v>0.61364286005962754</c:v>
                      </c:pt>
                      <c:pt idx="195" formatCode="0.0">
                        <c:v>17.332273299862422</c:v>
                      </c:pt>
                      <c:pt idx="196" formatCode="0.0">
                        <c:v>15.50165466042084</c:v>
                      </c:pt>
                      <c:pt idx="197" formatCode="0.0">
                        <c:v>8.4172149370591995</c:v>
                      </c:pt>
                      <c:pt idx="198" formatCode="0.0">
                        <c:v>5.2732083769523257</c:v>
                      </c:pt>
                      <c:pt idx="199" formatCode="0.0">
                        <c:v>3.8242077189378136</c:v>
                      </c:pt>
                      <c:pt idx="200" formatCode="0.0">
                        <c:v>3.2563148210103918</c:v>
                      </c:pt>
                      <c:pt idx="201" formatCode="0.0">
                        <c:v>3.8619227241981662</c:v>
                      </c:pt>
                      <c:pt idx="202" formatCode="0.0">
                        <c:v>4.5497931912185834</c:v>
                      </c:pt>
                      <c:pt idx="203" formatCode="0.0">
                        <c:v>2.8001346700736747</c:v>
                      </c:pt>
                      <c:pt idx="204" formatCode="0.0">
                        <c:v>2.4727413936423943</c:v>
                      </c:pt>
                      <c:pt idx="205" formatCode="0.0">
                        <c:v>6.4978733037811054</c:v>
                      </c:pt>
                      <c:pt idx="206" formatCode="0.0">
                        <c:v>4.5806948459319585</c:v>
                      </c:pt>
                      <c:pt idx="207" formatCode="0.0">
                        <c:v>4.0174459917844132</c:v>
                      </c:pt>
                      <c:pt idx="208" formatCode="0.0">
                        <c:v>3.7714059727263418</c:v>
                      </c:pt>
                      <c:pt idx="209" formatCode="0.0">
                        <c:v>3.1573012964686882</c:v>
                      </c:pt>
                      <c:pt idx="210" formatCode="0.0">
                        <c:v>3.0216323450781317</c:v>
                      </c:pt>
                      <c:pt idx="211" formatCode="0.0">
                        <c:v>2.873846407544761</c:v>
                      </c:pt>
                      <c:pt idx="212" formatCode="0.0">
                        <c:v>4.6546972234428665</c:v>
                      </c:pt>
                      <c:pt idx="213" formatCode="0.0">
                        <c:v>2.977575787843989</c:v>
                      </c:pt>
                      <c:pt idx="214" formatCode="0.0">
                        <c:v>1.8538740308458728</c:v>
                      </c:pt>
                      <c:pt idx="215" formatCode="0.0">
                        <c:v>0.98619702438665513</c:v>
                      </c:pt>
                      <c:pt idx="216" formatCode="0.0">
                        <c:v>1.2229180688315751</c:v>
                      </c:pt>
                      <c:pt idx="217" formatCode="0.0">
                        <c:v>0.80925693540343957</c:v>
                      </c:pt>
                      <c:pt idx="218" formatCode="0.0">
                        <c:v>0.17793438936195116</c:v>
                      </c:pt>
                      <c:pt idx="219" formatCode="0.0">
                        <c:v>0.89909030067174456</c:v>
                      </c:pt>
                      <c:pt idx="220" formatCode="0.0">
                        <c:v>3.1136614104383398E-2</c:v>
                      </c:pt>
                      <c:pt idx="221" formatCode="0.0">
                        <c:v>-0.3443610990305217</c:v>
                      </c:pt>
                      <c:pt idx="222" formatCode="0.0">
                        <c:v>1.2223290412777033E-2</c:v>
                      </c:pt>
                      <c:pt idx="223" formatCode="0.0">
                        <c:v>0.21878685408738363</c:v>
                      </c:pt>
                      <c:pt idx="224" formatCode="0.0">
                        <c:v>-0.14444701368134361</c:v>
                      </c:pt>
                      <c:pt idx="225" formatCode="0.0">
                        <c:v>-0.84639559245751173</c:v>
                      </c:pt>
                      <c:pt idx="226" formatCode="0.0">
                        <c:v>-0.22389145414227585</c:v>
                      </c:pt>
                      <c:pt idx="227" formatCode="0.0">
                        <c:v>0.92225224328296918</c:v>
                      </c:pt>
                      <c:pt idx="228" formatCode="0.0">
                        <c:v>-0.44242697225131167</c:v>
                      </c:pt>
                      <c:pt idx="229" formatCode="0.0">
                        <c:v>-0.2288465163827027</c:v>
                      </c:pt>
                      <c:pt idx="230" formatCode="0.0">
                        <c:v>-0.10236782493068119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3-5C74-420B-A290-852986978224}"/>
                  </c:ext>
                </c:extLst>
              </c15:ser>
            </c15:filteredLineSeries>
            <c15:filteredLineSeries>
              <c15:ser>
                <c:idx val="2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'[Cyclical Analysis and Leading Indicators.xlsx]USIP'!$D$1</c15:sqref>
                        </c15:formulaRef>
                      </c:ext>
                    </c:extLst>
                    <c:strCache>
                      <c:ptCount val="1"/>
                      <c:pt idx="0">
                        <c:v>3-month trail</c:v>
                      </c:pt>
                    </c:strCache>
                  </c:strRef>
                </c:tx>
                <c:spPr>
                  <a:ln w="28575" cap="rnd">
                    <a:solidFill>
                      <a:schemeClr val="accent3"/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'[Cyclical Analysis and Leading Indicators.xlsx]USIP'!$A$14:$A$253</c15:sqref>
                        </c15:formulaRef>
                      </c:ext>
                    </c:extLst>
                    <c:numCache>
                      <c:formatCode>mmm\-yy</c:formatCode>
                      <c:ptCount val="240"/>
                      <c:pt idx="0">
                        <c:v>38353</c:v>
                      </c:pt>
                      <c:pt idx="1">
                        <c:v>38384</c:v>
                      </c:pt>
                      <c:pt idx="2">
                        <c:v>38412</c:v>
                      </c:pt>
                      <c:pt idx="3">
                        <c:v>38443</c:v>
                      </c:pt>
                      <c:pt idx="4">
                        <c:v>38473</c:v>
                      </c:pt>
                      <c:pt idx="5">
                        <c:v>38504</c:v>
                      </c:pt>
                      <c:pt idx="6">
                        <c:v>38534</c:v>
                      </c:pt>
                      <c:pt idx="7">
                        <c:v>38565</c:v>
                      </c:pt>
                      <c:pt idx="8">
                        <c:v>38596</c:v>
                      </c:pt>
                      <c:pt idx="9">
                        <c:v>38626</c:v>
                      </c:pt>
                      <c:pt idx="10">
                        <c:v>38657</c:v>
                      </c:pt>
                      <c:pt idx="11">
                        <c:v>38687</c:v>
                      </c:pt>
                      <c:pt idx="12">
                        <c:v>38718</c:v>
                      </c:pt>
                      <c:pt idx="13">
                        <c:v>38749</c:v>
                      </c:pt>
                      <c:pt idx="14">
                        <c:v>38777</c:v>
                      </c:pt>
                      <c:pt idx="15">
                        <c:v>38808</c:v>
                      </c:pt>
                      <c:pt idx="16">
                        <c:v>38838</c:v>
                      </c:pt>
                      <c:pt idx="17">
                        <c:v>38869</c:v>
                      </c:pt>
                      <c:pt idx="18">
                        <c:v>38899</c:v>
                      </c:pt>
                      <c:pt idx="19">
                        <c:v>38930</c:v>
                      </c:pt>
                      <c:pt idx="20">
                        <c:v>38961</c:v>
                      </c:pt>
                      <c:pt idx="21">
                        <c:v>38991</c:v>
                      </c:pt>
                      <c:pt idx="22">
                        <c:v>39022</c:v>
                      </c:pt>
                      <c:pt idx="23">
                        <c:v>39052</c:v>
                      </c:pt>
                      <c:pt idx="24">
                        <c:v>39083</c:v>
                      </c:pt>
                      <c:pt idx="25">
                        <c:v>39114</c:v>
                      </c:pt>
                      <c:pt idx="26">
                        <c:v>39142</c:v>
                      </c:pt>
                      <c:pt idx="27">
                        <c:v>39173</c:v>
                      </c:pt>
                      <c:pt idx="28">
                        <c:v>39203</c:v>
                      </c:pt>
                      <c:pt idx="29">
                        <c:v>39234</c:v>
                      </c:pt>
                      <c:pt idx="30">
                        <c:v>39264</c:v>
                      </c:pt>
                      <c:pt idx="31">
                        <c:v>39295</c:v>
                      </c:pt>
                      <c:pt idx="32">
                        <c:v>39326</c:v>
                      </c:pt>
                      <c:pt idx="33">
                        <c:v>39356</c:v>
                      </c:pt>
                      <c:pt idx="34">
                        <c:v>39387</c:v>
                      </c:pt>
                      <c:pt idx="35">
                        <c:v>39417</c:v>
                      </c:pt>
                      <c:pt idx="36">
                        <c:v>39448</c:v>
                      </c:pt>
                      <c:pt idx="37">
                        <c:v>39479</c:v>
                      </c:pt>
                      <c:pt idx="38">
                        <c:v>39508</c:v>
                      </c:pt>
                      <c:pt idx="39">
                        <c:v>39539</c:v>
                      </c:pt>
                      <c:pt idx="40">
                        <c:v>39569</c:v>
                      </c:pt>
                      <c:pt idx="41">
                        <c:v>39600</c:v>
                      </c:pt>
                      <c:pt idx="42">
                        <c:v>39630</c:v>
                      </c:pt>
                      <c:pt idx="43">
                        <c:v>39661</c:v>
                      </c:pt>
                      <c:pt idx="44">
                        <c:v>39692</c:v>
                      </c:pt>
                      <c:pt idx="45">
                        <c:v>39722</c:v>
                      </c:pt>
                      <c:pt idx="46">
                        <c:v>39753</c:v>
                      </c:pt>
                      <c:pt idx="47">
                        <c:v>39783</c:v>
                      </c:pt>
                      <c:pt idx="48">
                        <c:v>39814</c:v>
                      </c:pt>
                      <c:pt idx="49">
                        <c:v>39845</c:v>
                      </c:pt>
                      <c:pt idx="50">
                        <c:v>39873</c:v>
                      </c:pt>
                      <c:pt idx="51">
                        <c:v>39904</c:v>
                      </c:pt>
                      <c:pt idx="52">
                        <c:v>39934</c:v>
                      </c:pt>
                      <c:pt idx="53">
                        <c:v>39965</c:v>
                      </c:pt>
                      <c:pt idx="54">
                        <c:v>39995</c:v>
                      </c:pt>
                      <c:pt idx="55">
                        <c:v>40026</c:v>
                      </c:pt>
                      <c:pt idx="56">
                        <c:v>40057</c:v>
                      </c:pt>
                      <c:pt idx="57">
                        <c:v>40087</c:v>
                      </c:pt>
                      <c:pt idx="58">
                        <c:v>40118</c:v>
                      </c:pt>
                      <c:pt idx="59">
                        <c:v>40148</c:v>
                      </c:pt>
                      <c:pt idx="60">
                        <c:v>40179</c:v>
                      </c:pt>
                      <c:pt idx="61">
                        <c:v>40210</c:v>
                      </c:pt>
                      <c:pt idx="62">
                        <c:v>40238</c:v>
                      </c:pt>
                      <c:pt idx="63">
                        <c:v>40269</c:v>
                      </c:pt>
                      <c:pt idx="64">
                        <c:v>40299</c:v>
                      </c:pt>
                      <c:pt idx="65">
                        <c:v>40330</c:v>
                      </c:pt>
                      <c:pt idx="66">
                        <c:v>40360</c:v>
                      </c:pt>
                      <c:pt idx="67">
                        <c:v>40391</c:v>
                      </c:pt>
                      <c:pt idx="68">
                        <c:v>40422</c:v>
                      </c:pt>
                      <c:pt idx="69">
                        <c:v>40452</c:v>
                      </c:pt>
                      <c:pt idx="70">
                        <c:v>40483</c:v>
                      </c:pt>
                      <c:pt idx="71">
                        <c:v>40513</c:v>
                      </c:pt>
                      <c:pt idx="72">
                        <c:v>40544</c:v>
                      </c:pt>
                      <c:pt idx="73">
                        <c:v>40575</c:v>
                      </c:pt>
                      <c:pt idx="74">
                        <c:v>40603</c:v>
                      </c:pt>
                      <c:pt idx="75">
                        <c:v>40634</c:v>
                      </c:pt>
                      <c:pt idx="76">
                        <c:v>40664</c:v>
                      </c:pt>
                      <c:pt idx="77">
                        <c:v>40695</c:v>
                      </c:pt>
                      <c:pt idx="78">
                        <c:v>40725</c:v>
                      </c:pt>
                      <c:pt idx="79">
                        <c:v>40756</c:v>
                      </c:pt>
                      <c:pt idx="80">
                        <c:v>40787</c:v>
                      </c:pt>
                      <c:pt idx="81">
                        <c:v>40817</c:v>
                      </c:pt>
                      <c:pt idx="82">
                        <c:v>40848</c:v>
                      </c:pt>
                      <c:pt idx="83">
                        <c:v>40878</c:v>
                      </c:pt>
                      <c:pt idx="84">
                        <c:v>40909</c:v>
                      </c:pt>
                      <c:pt idx="85">
                        <c:v>40940</c:v>
                      </c:pt>
                      <c:pt idx="86">
                        <c:v>40969</c:v>
                      </c:pt>
                      <c:pt idx="87">
                        <c:v>41000</c:v>
                      </c:pt>
                      <c:pt idx="88">
                        <c:v>41030</c:v>
                      </c:pt>
                      <c:pt idx="89">
                        <c:v>41061</c:v>
                      </c:pt>
                      <c:pt idx="90">
                        <c:v>41091</c:v>
                      </c:pt>
                      <c:pt idx="91">
                        <c:v>41122</c:v>
                      </c:pt>
                      <c:pt idx="92">
                        <c:v>41153</c:v>
                      </c:pt>
                      <c:pt idx="93">
                        <c:v>41183</c:v>
                      </c:pt>
                      <c:pt idx="94">
                        <c:v>41214</c:v>
                      </c:pt>
                      <c:pt idx="95">
                        <c:v>41244</c:v>
                      </c:pt>
                      <c:pt idx="96">
                        <c:v>41275</c:v>
                      </c:pt>
                      <c:pt idx="97">
                        <c:v>41306</c:v>
                      </c:pt>
                      <c:pt idx="98">
                        <c:v>41334</c:v>
                      </c:pt>
                      <c:pt idx="99">
                        <c:v>41365</c:v>
                      </c:pt>
                      <c:pt idx="100">
                        <c:v>41395</c:v>
                      </c:pt>
                      <c:pt idx="101">
                        <c:v>41426</c:v>
                      </c:pt>
                      <c:pt idx="102">
                        <c:v>41456</c:v>
                      </c:pt>
                      <c:pt idx="103">
                        <c:v>41487</c:v>
                      </c:pt>
                      <c:pt idx="104">
                        <c:v>41518</c:v>
                      </c:pt>
                      <c:pt idx="105">
                        <c:v>41548</c:v>
                      </c:pt>
                      <c:pt idx="106">
                        <c:v>41579</c:v>
                      </c:pt>
                      <c:pt idx="107">
                        <c:v>41609</c:v>
                      </c:pt>
                      <c:pt idx="108">
                        <c:v>41640</c:v>
                      </c:pt>
                      <c:pt idx="109">
                        <c:v>41671</c:v>
                      </c:pt>
                      <c:pt idx="110">
                        <c:v>41699</c:v>
                      </c:pt>
                      <c:pt idx="111">
                        <c:v>41730</c:v>
                      </c:pt>
                      <c:pt idx="112">
                        <c:v>41760</c:v>
                      </c:pt>
                      <c:pt idx="113">
                        <c:v>41791</c:v>
                      </c:pt>
                      <c:pt idx="114">
                        <c:v>41821</c:v>
                      </c:pt>
                      <c:pt idx="115">
                        <c:v>41852</c:v>
                      </c:pt>
                      <c:pt idx="116">
                        <c:v>41883</c:v>
                      </c:pt>
                      <c:pt idx="117">
                        <c:v>41913</c:v>
                      </c:pt>
                      <c:pt idx="118">
                        <c:v>41944</c:v>
                      </c:pt>
                      <c:pt idx="119">
                        <c:v>41974</c:v>
                      </c:pt>
                      <c:pt idx="120">
                        <c:v>42005</c:v>
                      </c:pt>
                      <c:pt idx="121">
                        <c:v>42036</c:v>
                      </c:pt>
                      <c:pt idx="122">
                        <c:v>42064</c:v>
                      </c:pt>
                      <c:pt idx="123">
                        <c:v>42095</c:v>
                      </c:pt>
                      <c:pt idx="124">
                        <c:v>42125</c:v>
                      </c:pt>
                      <c:pt idx="125">
                        <c:v>42156</c:v>
                      </c:pt>
                      <c:pt idx="126">
                        <c:v>42186</c:v>
                      </c:pt>
                      <c:pt idx="127">
                        <c:v>42217</c:v>
                      </c:pt>
                      <c:pt idx="128">
                        <c:v>42248</c:v>
                      </c:pt>
                      <c:pt idx="129">
                        <c:v>42278</c:v>
                      </c:pt>
                      <c:pt idx="130">
                        <c:v>42309</c:v>
                      </c:pt>
                      <c:pt idx="131">
                        <c:v>42339</c:v>
                      </c:pt>
                      <c:pt idx="132">
                        <c:v>42370</c:v>
                      </c:pt>
                      <c:pt idx="133">
                        <c:v>42401</c:v>
                      </c:pt>
                      <c:pt idx="134">
                        <c:v>42430</c:v>
                      </c:pt>
                      <c:pt idx="135">
                        <c:v>42461</c:v>
                      </c:pt>
                      <c:pt idx="136">
                        <c:v>42491</c:v>
                      </c:pt>
                      <c:pt idx="137">
                        <c:v>42522</c:v>
                      </c:pt>
                      <c:pt idx="138">
                        <c:v>42552</c:v>
                      </c:pt>
                      <c:pt idx="139">
                        <c:v>42583</c:v>
                      </c:pt>
                      <c:pt idx="140">
                        <c:v>42614</c:v>
                      </c:pt>
                      <c:pt idx="141">
                        <c:v>42644</c:v>
                      </c:pt>
                      <c:pt idx="142">
                        <c:v>42675</c:v>
                      </c:pt>
                      <c:pt idx="143">
                        <c:v>42705</c:v>
                      </c:pt>
                      <c:pt idx="144">
                        <c:v>42736</c:v>
                      </c:pt>
                      <c:pt idx="145">
                        <c:v>42767</c:v>
                      </c:pt>
                      <c:pt idx="146">
                        <c:v>42795</c:v>
                      </c:pt>
                      <c:pt idx="147">
                        <c:v>42826</c:v>
                      </c:pt>
                      <c:pt idx="148">
                        <c:v>42856</c:v>
                      </c:pt>
                      <c:pt idx="149">
                        <c:v>42887</c:v>
                      </c:pt>
                      <c:pt idx="150">
                        <c:v>42917</c:v>
                      </c:pt>
                      <c:pt idx="151">
                        <c:v>42948</c:v>
                      </c:pt>
                      <c:pt idx="152">
                        <c:v>42979</c:v>
                      </c:pt>
                      <c:pt idx="153">
                        <c:v>43009</c:v>
                      </c:pt>
                      <c:pt idx="154">
                        <c:v>43040</c:v>
                      </c:pt>
                      <c:pt idx="155">
                        <c:v>43070</c:v>
                      </c:pt>
                      <c:pt idx="156">
                        <c:v>43101</c:v>
                      </c:pt>
                      <c:pt idx="157">
                        <c:v>43132</c:v>
                      </c:pt>
                      <c:pt idx="158">
                        <c:v>43160</c:v>
                      </c:pt>
                      <c:pt idx="159">
                        <c:v>43191</c:v>
                      </c:pt>
                      <c:pt idx="160">
                        <c:v>43221</c:v>
                      </c:pt>
                      <c:pt idx="161">
                        <c:v>43252</c:v>
                      </c:pt>
                      <c:pt idx="162">
                        <c:v>43282</c:v>
                      </c:pt>
                      <c:pt idx="163">
                        <c:v>43313</c:v>
                      </c:pt>
                      <c:pt idx="164">
                        <c:v>43344</c:v>
                      </c:pt>
                      <c:pt idx="165">
                        <c:v>43374</c:v>
                      </c:pt>
                      <c:pt idx="166">
                        <c:v>43405</c:v>
                      </c:pt>
                      <c:pt idx="167">
                        <c:v>43435</c:v>
                      </c:pt>
                      <c:pt idx="168">
                        <c:v>43466</c:v>
                      </c:pt>
                      <c:pt idx="169">
                        <c:v>43497</c:v>
                      </c:pt>
                      <c:pt idx="170">
                        <c:v>43525</c:v>
                      </c:pt>
                      <c:pt idx="171">
                        <c:v>43556</c:v>
                      </c:pt>
                      <c:pt idx="172">
                        <c:v>43586</c:v>
                      </c:pt>
                      <c:pt idx="173">
                        <c:v>43617</c:v>
                      </c:pt>
                      <c:pt idx="174">
                        <c:v>43647</c:v>
                      </c:pt>
                      <c:pt idx="175">
                        <c:v>43678</c:v>
                      </c:pt>
                      <c:pt idx="176">
                        <c:v>43709</c:v>
                      </c:pt>
                      <c:pt idx="177">
                        <c:v>43739</c:v>
                      </c:pt>
                      <c:pt idx="178">
                        <c:v>43770</c:v>
                      </c:pt>
                      <c:pt idx="179">
                        <c:v>43800</c:v>
                      </c:pt>
                      <c:pt idx="180">
                        <c:v>43831</c:v>
                      </c:pt>
                      <c:pt idx="181">
                        <c:v>43862</c:v>
                      </c:pt>
                      <c:pt idx="182">
                        <c:v>43891</c:v>
                      </c:pt>
                      <c:pt idx="183">
                        <c:v>43922</c:v>
                      </c:pt>
                      <c:pt idx="184">
                        <c:v>43952</c:v>
                      </c:pt>
                      <c:pt idx="185">
                        <c:v>43983</c:v>
                      </c:pt>
                      <c:pt idx="186">
                        <c:v>44013</c:v>
                      </c:pt>
                      <c:pt idx="187">
                        <c:v>44044</c:v>
                      </c:pt>
                      <c:pt idx="188">
                        <c:v>44075</c:v>
                      </c:pt>
                      <c:pt idx="189">
                        <c:v>44105</c:v>
                      </c:pt>
                      <c:pt idx="190">
                        <c:v>44136</c:v>
                      </c:pt>
                      <c:pt idx="191">
                        <c:v>44166</c:v>
                      </c:pt>
                      <c:pt idx="192">
                        <c:v>44197</c:v>
                      </c:pt>
                      <c:pt idx="193">
                        <c:v>44228</c:v>
                      </c:pt>
                      <c:pt idx="194">
                        <c:v>44256</c:v>
                      </c:pt>
                      <c:pt idx="195">
                        <c:v>44287</c:v>
                      </c:pt>
                      <c:pt idx="196">
                        <c:v>44317</c:v>
                      </c:pt>
                      <c:pt idx="197">
                        <c:v>44348</c:v>
                      </c:pt>
                      <c:pt idx="198">
                        <c:v>44378</c:v>
                      </c:pt>
                      <c:pt idx="199">
                        <c:v>44409</c:v>
                      </c:pt>
                      <c:pt idx="200">
                        <c:v>44440</c:v>
                      </c:pt>
                      <c:pt idx="201">
                        <c:v>44470</c:v>
                      </c:pt>
                      <c:pt idx="202">
                        <c:v>44501</c:v>
                      </c:pt>
                      <c:pt idx="203">
                        <c:v>44531</c:v>
                      </c:pt>
                      <c:pt idx="204">
                        <c:v>44562</c:v>
                      </c:pt>
                      <c:pt idx="205">
                        <c:v>44593</c:v>
                      </c:pt>
                      <c:pt idx="206">
                        <c:v>44621</c:v>
                      </c:pt>
                      <c:pt idx="207">
                        <c:v>44652</c:v>
                      </c:pt>
                      <c:pt idx="208">
                        <c:v>44682</c:v>
                      </c:pt>
                      <c:pt idx="209">
                        <c:v>44713</c:v>
                      </c:pt>
                      <c:pt idx="210">
                        <c:v>44743</c:v>
                      </c:pt>
                      <c:pt idx="211">
                        <c:v>44774</c:v>
                      </c:pt>
                      <c:pt idx="212">
                        <c:v>44805</c:v>
                      </c:pt>
                      <c:pt idx="213">
                        <c:v>44835</c:v>
                      </c:pt>
                      <c:pt idx="214">
                        <c:v>44866</c:v>
                      </c:pt>
                      <c:pt idx="215">
                        <c:v>44896</c:v>
                      </c:pt>
                      <c:pt idx="216">
                        <c:v>44927</c:v>
                      </c:pt>
                      <c:pt idx="217">
                        <c:v>44958</c:v>
                      </c:pt>
                      <c:pt idx="218">
                        <c:v>44986</c:v>
                      </c:pt>
                      <c:pt idx="219">
                        <c:v>45017</c:v>
                      </c:pt>
                      <c:pt idx="220">
                        <c:v>45047</c:v>
                      </c:pt>
                      <c:pt idx="221">
                        <c:v>45078</c:v>
                      </c:pt>
                      <c:pt idx="222">
                        <c:v>45108</c:v>
                      </c:pt>
                      <c:pt idx="223">
                        <c:v>45139</c:v>
                      </c:pt>
                      <c:pt idx="224">
                        <c:v>45170</c:v>
                      </c:pt>
                      <c:pt idx="225">
                        <c:v>45200</c:v>
                      </c:pt>
                      <c:pt idx="226">
                        <c:v>45231</c:v>
                      </c:pt>
                      <c:pt idx="227">
                        <c:v>45261</c:v>
                      </c:pt>
                      <c:pt idx="228">
                        <c:v>45292</c:v>
                      </c:pt>
                      <c:pt idx="229">
                        <c:v>45323</c:v>
                      </c:pt>
                      <c:pt idx="230">
                        <c:v>45352</c:v>
                      </c:pt>
                      <c:pt idx="231">
                        <c:v>45383</c:v>
                      </c:pt>
                      <c:pt idx="232">
                        <c:v>45413</c:v>
                      </c:pt>
                      <c:pt idx="233">
                        <c:v>45444</c:v>
                      </c:pt>
                      <c:pt idx="234">
                        <c:v>45474</c:v>
                      </c:pt>
                      <c:pt idx="235">
                        <c:v>45505</c:v>
                      </c:pt>
                      <c:pt idx="236">
                        <c:v>45536</c:v>
                      </c:pt>
                      <c:pt idx="237">
                        <c:v>45566</c:v>
                      </c:pt>
                      <c:pt idx="238">
                        <c:v>45597</c:v>
                      </c:pt>
                      <c:pt idx="239">
                        <c:v>45627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'[Cyclical Analysis and Leading Indicators.xlsx]USIP'!$D$14:$D$229</c15:sqref>
                        </c15:formulaRef>
                      </c:ext>
                    </c:extLst>
                    <c:numCache>
                      <c:formatCode>General</c:formatCode>
                      <c:ptCount val="216"/>
                      <c:pt idx="2">
                        <c:v>287.137</c:v>
                      </c:pt>
                      <c:pt idx="3">
                        <c:v>288.06619999999998</c:v>
                      </c:pt>
                      <c:pt idx="4">
                        <c:v>288.13080000000002</c:v>
                      </c:pt>
                      <c:pt idx="5">
                        <c:v>291.07769999999999</c:v>
                      </c:pt>
                      <c:pt idx="6">
                        <c:v>291.036</c:v>
                      </c:pt>
                      <c:pt idx="7">
                        <c:v>294.19880000000001</c:v>
                      </c:pt>
                      <c:pt idx="8">
                        <c:v>291.642</c:v>
                      </c:pt>
                      <c:pt idx="9">
                        <c:v>292.91489999999999</c:v>
                      </c:pt>
                      <c:pt idx="10">
                        <c:v>290.43709999999999</c:v>
                      </c:pt>
                      <c:pt idx="11">
                        <c:v>290.71600000000001</c:v>
                      </c:pt>
                      <c:pt idx="12">
                        <c:v>290.26220000000001</c:v>
                      </c:pt>
                      <c:pt idx="13">
                        <c:v>290.81540000000001</c:v>
                      </c:pt>
                      <c:pt idx="14">
                        <c:v>292.2704</c:v>
                      </c:pt>
                      <c:pt idx="15">
                        <c:v>292.4547</c:v>
                      </c:pt>
                      <c:pt idx="16">
                        <c:v>293.25469999999996</c:v>
                      </c:pt>
                      <c:pt idx="17">
                        <c:v>296.17830000000004</c:v>
                      </c:pt>
                      <c:pt idx="18">
                        <c:v>297.90469999999999</c:v>
                      </c:pt>
                      <c:pt idx="19">
                        <c:v>301.67680000000001</c:v>
                      </c:pt>
                      <c:pt idx="20">
                        <c:v>301.06259999999997</c:v>
                      </c:pt>
                      <c:pt idx="21">
                        <c:v>302.30070000000001</c:v>
                      </c:pt>
                      <c:pt idx="22">
                        <c:v>298.94589999999999</c:v>
                      </c:pt>
                      <c:pt idx="23">
                        <c:v>297.55779999999999</c:v>
                      </c:pt>
                      <c:pt idx="24">
                        <c:v>296.26799999999997</c:v>
                      </c:pt>
                      <c:pt idx="25">
                        <c:v>297.67380000000003</c:v>
                      </c:pt>
                      <c:pt idx="26">
                        <c:v>299.18779999999998</c:v>
                      </c:pt>
                      <c:pt idx="27">
                        <c:v>300.90359999999998</c:v>
                      </c:pt>
                      <c:pt idx="28">
                        <c:v>302.04339999999996</c:v>
                      </c:pt>
                      <c:pt idx="29">
                        <c:v>305.09100000000001</c:v>
                      </c:pt>
                      <c:pt idx="30">
                        <c:v>305.7611</c:v>
                      </c:pt>
                      <c:pt idx="31">
                        <c:v>308.79970000000003</c:v>
                      </c:pt>
                      <c:pt idx="32">
                        <c:v>308.3252</c:v>
                      </c:pt>
                      <c:pt idx="33">
                        <c:v>309.48540000000003</c:v>
                      </c:pt>
                      <c:pt idx="34">
                        <c:v>306.87260000000003</c:v>
                      </c:pt>
                      <c:pt idx="35">
                        <c:v>304.86990000000003</c:v>
                      </c:pt>
                      <c:pt idx="36">
                        <c:v>303.83839999999998</c:v>
                      </c:pt>
                      <c:pt idx="37">
                        <c:v>303.08180000000004</c:v>
                      </c:pt>
                      <c:pt idx="38">
                        <c:v>302.55439999999999</c:v>
                      </c:pt>
                      <c:pt idx="39">
                        <c:v>301.34129999999999</c:v>
                      </c:pt>
                      <c:pt idx="40">
                        <c:v>299.99860000000001</c:v>
                      </c:pt>
                      <c:pt idx="41">
                        <c:v>300.97370000000001</c:v>
                      </c:pt>
                      <c:pt idx="42">
                        <c:v>300.58319999999998</c:v>
                      </c:pt>
                      <c:pt idx="43">
                        <c:v>301.21879999999999</c:v>
                      </c:pt>
                      <c:pt idx="44">
                        <c:v>294.1189</c:v>
                      </c:pt>
                      <c:pt idx="45">
                        <c:v>289.43150000000003</c:v>
                      </c:pt>
                      <c:pt idx="46">
                        <c:v>282.03519999999997</c:v>
                      </c:pt>
                      <c:pt idx="47">
                        <c:v>277.65289999999999</c:v>
                      </c:pt>
                      <c:pt idx="48">
                        <c:v>271.005</c:v>
                      </c:pt>
                      <c:pt idx="49">
                        <c:v>265.63639999999998</c:v>
                      </c:pt>
                      <c:pt idx="50">
                        <c:v>261.40899999999999</c:v>
                      </c:pt>
                      <c:pt idx="51">
                        <c:v>257.4162</c:v>
                      </c:pt>
                      <c:pt idx="52">
                        <c:v>254.36709999999999</c:v>
                      </c:pt>
                      <c:pt idx="53">
                        <c:v>254.45100000000002</c:v>
                      </c:pt>
                      <c:pt idx="54">
                        <c:v>256.3021</c:v>
                      </c:pt>
                      <c:pt idx="55">
                        <c:v>260.98919999999998</c:v>
                      </c:pt>
                      <c:pt idx="56">
                        <c:v>262.73110000000003</c:v>
                      </c:pt>
                      <c:pt idx="57">
                        <c:v>264.60890000000001</c:v>
                      </c:pt>
                      <c:pt idx="58">
                        <c:v>263.11940000000004</c:v>
                      </c:pt>
                      <c:pt idx="59">
                        <c:v>263.1189</c:v>
                      </c:pt>
                      <c:pt idx="60">
                        <c:v>264.39319999999998</c:v>
                      </c:pt>
                      <c:pt idx="61">
                        <c:v>266.05090000000001</c:v>
                      </c:pt>
                      <c:pt idx="62">
                        <c:v>268.04230000000001</c:v>
                      </c:pt>
                      <c:pt idx="63">
                        <c:v>268.18859999999995</c:v>
                      </c:pt>
                      <c:pt idx="64">
                        <c:v>270.04410000000001</c:v>
                      </c:pt>
                      <c:pt idx="65">
                        <c:v>273.60120000000001</c:v>
                      </c:pt>
                      <c:pt idx="66">
                        <c:v>276.56179999999995</c:v>
                      </c:pt>
                      <c:pt idx="67">
                        <c:v>280.358</c:v>
                      </c:pt>
                      <c:pt idx="68">
                        <c:v>280.28560000000004</c:v>
                      </c:pt>
                      <c:pt idx="69">
                        <c:v>280.85050000000001</c:v>
                      </c:pt>
                      <c:pt idx="70">
                        <c:v>277.94470000000001</c:v>
                      </c:pt>
                      <c:pt idx="71">
                        <c:v>277.52640000000002</c:v>
                      </c:pt>
                      <c:pt idx="72">
                        <c:v>277.95530000000002</c:v>
                      </c:pt>
                      <c:pt idx="73">
                        <c:v>278.48410000000001</c:v>
                      </c:pt>
                      <c:pt idx="74">
                        <c:v>279.24700000000001</c:v>
                      </c:pt>
                      <c:pt idx="75">
                        <c:v>278.29809999999998</c:v>
                      </c:pt>
                      <c:pt idx="76">
                        <c:v>278.84190000000001</c:v>
                      </c:pt>
                      <c:pt idx="77">
                        <c:v>280.56</c:v>
                      </c:pt>
                      <c:pt idx="78">
                        <c:v>283.03640000000001</c:v>
                      </c:pt>
                      <c:pt idx="79">
                        <c:v>287.21940000000001</c:v>
                      </c:pt>
                      <c:pt idx="80">
                        <c:v>287.53290000000004</c:v>
                      </c:pt>
                      <c:pt idx="81">
                        <c:v>288.65390000000002</c:v>
                      </c:pt>
                      <c:pt idx="82">
                        <c:v>286.70240000000001</c:v>
                      </c:pt>
                      <c:pt idx="83">
                        <c:v>286.70190000000002</c:v>
                      </c:pt>
                      <c:pt idx="84">
                        <c:v>287.34339999999997</c:v>
                      </c:pt>
                      <c:pt idx="85">
                        <c:v>288.87279999999998</c:v>
                      </c:pt>
                      <c:pt idx="86">
                        <c:v>289.60630000000003</c:v>
                      </c:pt>
                      <c:pt idx="87">
                        <c:v>289.08550000000002</c:v>
                      </c:pt>
                      <c:pt idx="88">
                        <c:v>289.1046</c:v>
                      </c:pt>
                      <c:pt idx="89">
                        <c:v>291.49090000000001</c:v>
                      </c:pt>
                      <c:pt idx="90">
                        <c:v>293.2647</c:v>
                      </c:pt>
                      <c:pt idx="91">
                        <c:v>295.90880000000004</c:v>
                      </c:pt>
                      <c:pt idx="92">
                        <c:v>295.07830000000001</c:v>
                      </c:pt>
                      <c:pt idx="93">
                        <c:v>294.85489999999999</c:v>
                      </c:pt>
                      <c:pt idx="94">
                        <c:v>292.92009999999999</c:v>
                      </c:pt>
                      <c:pt idx="95">
                        <c:v>292.47820000000002</c:v>
                      </c:pt>
                      <c:pt idx="96">
                        <c:v>292.97159999999997</c:v>
                      </c:pt>
                      <c:pt idx="97">
                        <c:v>293.81569999999999</c:v>
                      </c:pt>
                      <c:pt idx="98">
                        <c:v>294.8365</c:v>
                      </c:pt>
                      <c:pt idx="99">
                        <c:v>294.82220000000001</c:v>
                      </c:pt>
                      <c:pt idx="100">
                        <c:v>294.73419999999999</c:v>
                      </c:pt>
                      <c:pt idx="101">
                        <c:v>296.67669999999998</c:v>
                      </c:pt>
                      <c:pt idx="102">
                        <c:v>297.72030000000001</c:v>
                      </c:pt>
                      <c:pt idx="103">
                        <c:v>301.19629999999995</c:v>
                      </c:pt>
                      <c:pt idx="104">
                        <c:v>301.41189999999995</c:v>
                      </c:pt>
                      <c:pt idx="105">
                        <c:v>302.34309999999999</c:v>
                      </c:pt>
                      <c:pt idx="106">
                        <c:v>300.37469999999996</c:v>
                      </c:pt>
                      <c:pt idx="107">
                        <c:v>299.22950000000003</c:v>
                      </c:pt>
                      <c:pt idx="108">
                        <c:v>299.149</c:v>
                      </c:pt>
                      <c:pt idx="109">
                        <c:v>299.95280000000002</c:v>
                      </c:pt>
                      <c:pt idx="110">
                        <c:v>301.98</c:v>
                      </c:pt>
                      <c:pt idx="111">
                        <c:v>302.65469999999999</c:v>
                      </c:pt>
                      <c:pt idx="112">
                        <c:v>303.56510000000003</c:v>
                      </c:pt>
                      <c:pt idx="113">
                        <c:v>305.8605</c:v>
                      </c:pt>
                      <c:pt idx="114">
                        <c:v>307.81200000000001</c:v>
                      </c:pt>
                      <c:pt idx="115">
                        <c:v>311.32960000000003</c:v>
                      </c:pt>
                      <c:pt idx="116">
                        <c:v>311.13380000000001</c:v>
                      </c:pt>
                      <c:pt idx="117">
                        <c:v>311.65819999999997</c:v>
                      </c:pt>
                      <c:pt idx="118">
                        <c:v>309.9436</c:v>
                      </c:pt>
                      <c:pt idx="119">
                        <c:v>308.97429999999997</c:v>
                      </c:pt>
                      <c:pt idx="120">
                        <c:v>308.47320000000002</c:v>
                      </c:pt>
                      <c:pt idx="121">
                        <c:v>307.35230000000001</c:v>
                      </c:pt>
                      <c:pt idx="122">
                        <c:v>306.30360000000002</c:v>
                      </c:pt>
                      <c:pt idx="123">
                        <c:v>303.5582</c:v>
                      </c:pt>
                      <c:pt idx="124">
                        <c:v>301.44929999999999</c:v>
                      </c:pt>
                      <c:pt idx="125">
                        <c:v>301.79539999999997</c:v>
                      </c:pt>
                      <c:pt idx="126">
                        <c:v>303.20299999999997</c:v>
                      </c:pt>
                      <c:pt idx="127">
                        <c:v>306.6404</c:v>
                      </c:pt>
                      <c:pt idx="128">
                        <c:v>305.43280000000004</c:v>
                      </c:pt>
                      <c:pt idx="129">
                        <c:v>304.4708</c:v>
                      </c:pt>
                      <c:pt idx="130">
                        <c:v>299.9554</c:v>
                      </c:pt>
                      <c:pt idx="131">
                        <c:v>297.0369</c:v>
                      </c:pt>
                      <c:pt idx="132">
                        <c:v>295.99259999999998</c:v>
                      </c:pt>
                      <c:pt idx="133">
                        <c:v>295.72450000000003</c:v>
                      </c:pt>
                      <c:pt idx="134">
                        <c:v>295.21500000000003</c:v>
                      </c:pt>
                      <c:pt idx="135">
                        <c:v>293.34619999999995</c:v>
                      </c:pt>
                      <c:pt idx="136">
                        <c:v>291.93540000000002</c:v>
                      </c:pt>
                      <c:pt idx="137">
                        <c:v>294.71139999999997</c:v>
                      </c:pt>
                      <c:pt idx="138">
                        <c:v>296.21530000000001</c:v>
                      </c:pt>
                      <c:pt idx="139">
                        <c:v>300.01679999999999</c:v>
                      </c:pt>
                      <c:pt idx="140">
                        <c:v>299.05439999999999</c:v>
                      </c:pt>
                      <c:pt idx="141">
                        <c:v>299.21100000000001</c:v>
                      </c:pt>
                      <c:pt idx="142">
                        <c:v>296.05099999999999</c:v>
                      </c:pt>
                      <c:pt idx="143">
                        <c:v>295.3854</c:v>
                      </c:pt>
                      <c:pt idx="144">
                        <c:v>295.238</c:v>
                      </c:pt>
                      <c:pt idx="145">
                        <c:v>295.71609999999998</c:v>
                      </c:pt>
                      <c:pt idx="146">
                        <c:v>296.21929999999998</c:v>
                      </c:pt>
                      <c:pt idx="147">
                        <c:v>295.17599999999999</c:v>
                      </c:pt>
                      <c:pt idx="148">
                        <c:v>295.82560000000001</c:v>
                      </c:pt>
                      <c:pt idx="149">
                        <c:v>298.37130000000002</c:v>
                      </c:pt>
                      <c:pt idx="150">
                        <c:v>300.92590000000001</c:v>
                      </c:pt>
                      <c:pt idx="151">
                        <c:v>303.70510000000002</c:v>
                      </c:pt>
                      <c:pt idx="152">
                        <c:v>302.10220000000004</c:v>
                      </c:pt>
                      <c:pt idx="153">
                        <c:v>302.82220000000001</c:v>
                      </c:pt>
                      <c:pt idx="154">
                        <c:v>301.92250000000001</c:v>
                      </c:pt>
                      <c:pt idx="155">
                        <c:v>303.30709999999999</c:v>
                      </c:pt>
                      <c:pt idx="156">
                        <c:v>303.9359</c:v>
                      </c:pt>
                      <c:pt idx="157">
                        <c:v>304.92009999999999</c:v>
                      </c:pt>
                      <c:pt idx="158">
                        <c:v>305.77609999999999</c:v>
                      </c:pt>
                      <c:pt idx="159">
                        <c:v>306.07189999999997</c:v>
                      </c:pt>
                      <c:pt idx="160">
                        <c:v>305.5992</c:v>
                      </c:pt>
                      <c:pt idx="161">
                        <c:v>307.70370000000003</c:v>
                      </c:pt>
                      <c:pt idx="162">
                        <c:v>309.20950000000005</c:v>
                      </c:pt>
                      <c:pt idx="163">
                        <c:v>314.02519999999998</c:v>
                      </c:pt>
                      <c:pt idx="164">
                        <c:v>314.01640000000003</c:v>
                      </c:pt>
                      <c:pt idx="165">
                        <c:v>314.1454</c:v>
                      </c:pt>
                      <c:pt idx="166">
                        <c:v>311.27330000000001</c:v>
                      </c:pt>
                      <c:pt idx="167">
                        <c:v>310.30520000000001</c:v>
                      </c:pt>
                      <c:pt idx="168">
                        <c:v>309.9633</c:v>
                      </c:pt>
                      <c:pt idx="169">
                        <c:v>309.48739999999998</c:v>
                      </c:pt>
                      <c:pt idx="170">
                        <c:v>308.93349999999998</c:v>
                      </c:pt>
                      <c:pt idx="171">
                        <c:v>306.41520000000003</c:v>
                      </c:pt>
                      <c:pt idx="172">
                        <c:v>304.86810000000003</c:v>
                      </c:pt>
                      <c:pt idx="173">
                        <c:v>305.74630000000002</c:v>
                      </c:pt>
                      <c:pt idx="174">
                        <c:v>307.10980000000001</c:v>
                      </c:pt>
                      <c:pt idx="175">
                        <c:v>310.79640000000001</c:v>
                      </c:pt>
                      <c:pt idx="176">
                        <c:v>309.86309999999997</c:v>
                      </c:pt>
                      <c:pt idx="177">
                        <c:v>309.23350000000005</c:v>
                      </c:pt>
                      <c:pt idx="178">
                        <c:v>305.88390000000004</c:v>
                      </c:pt>
                      <c:pt idx="179">
                        <c:v>304.60929999999996</c:v>
                      </c:pt>
                      <c:pt idx="180">
                        <c:v>304.4871</c:v>
                      </c:pt>
                      <c:pt idx="181">
                        <c:v>304.96449999999999</c:v>
                      </c:pt>
                      <c:pt idx="182">
                        <c:v>301.20140000000004</c:v>
                      </c:pt>
                      <c:pt idx="183">
                        <c:v>282.59760000000006</c:v>
                      </c:pt>
                      <c:pt idx="184">
                        <c:v>265.53679999999997</c:v>
                      </c:pt>
                      <c:pt idx="185">
                        <c:v>260.50940000000003</c:v>
                      </c:pt>
                      <c:pt idx="186">
                        <c:v>272.91699999999997</c:v>
                      </c:pt>
                      <c:pt idx="187">
                        <c:v>286.10000000000002</c:v>
                      </c:pt>
                      <c:pt idx="188">
                        <c:v>288.81939999999997</c:v>
                      </c:pt>
                      <c:pt idx="189">
                        <c:v>290.1653</c:v>
                      </c:pt>
                      <c:pt idx="190">
                        <c:v>288.21619999999996</c:v>
                      </c:pt>
                      <c:pt idx="191">
                        <c:v>290.2885</c:v>
                      </c:pt>
                      <c:pt idx="192">
                        <c:v>292.78229999999996</c:v>
                      </c:pt>
                      <c:pt idx="193">
                        <c:v>292.45939999999996</c:v>
                      </c:pt>
                      <c:pt idx="194">
                        <c:v>293.2962</c:v>
                      </c:pt>
                      <c:pt idx="195">
                        <c:v>291.37210000000005</c:v>
                      </c:pt>
                      <c:pt idx="196">
                        <c:v>293.62850000000003</c:v>
                      </c:pt>
                      <c:pt idx="197">
                        <c:v>295.822</c:v>
                      </c:pt>
                      <c:pt idx="198">
                        <c:v>298.91840000000002</c:v>
                      </c:pt>
                      <c:pt idx="199">
                        <c:v>302.68650000000002</c:v>
                      </c:pt>
                      <c:pt idx="200">
                        <c:v>300.69850000000002</c:v>
                      </c:pt>
                      <c:pt idx="201">
                        <c:v>300.755</c:v>
                      </c:pt>
                      <c:pt idx="202">
                        <c:v>299.42919999999998</c:v>
                      </c:pt>
                      <c:pt idx="203">
                        <c:v>301.1232</c:v>
                      </c:pt>
                      <c:pt idx="204">
                        <c:v>302.33960000000002</c:v>
                      </c:pt>
                      <c:pt idx="205">
                        <c:v>303.86930000000001</c:v>
                      </c:pt>
                      <c:pt idx="206">
                        <c:v>306.48439999999999</c:v>
                      </c:pt>
                      <c:pt idx="207">
                        <c:v>306.01050000000004</c:v>
                      </c:pt>
                      <c:pt idx="208">
                        <c:v>305.73860000000002</c:v>
                      </c:pt>
                      <c:pt idx="209">
                        <c:v>306.5985</c:v>
                      </c:pt>
                      <c:pt idx="210">
                        <c:v>308.8229</c:v>
                      </c:pt>
                      <c:pt idx="211">
                        <c:v>311.81870000000004</c:v>
                      </c:pt>
                      <c:pt idx="212">
                        <c:v>311.24680000000001</c:v>
                      </c:pt>
                      <c:pt idx="213">
                        <c:v>311.26089999999999</c:v>
                      </c:pt>
                      <c:pt idx="214">
                        <c:v>308.87139999999999</c:v>
                      </c:pt>
                      <c:pt idx="215">
                        <c:v>306.959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4-5C74-420B-A290-852986978224}"/>
                  </c:ext>
                </c:extLst>
              </c15:ser>
            </c15:filteredLineSeries>
            <c15:filteredLineSeries>
              <c15:ser>
                <c:idx val="4"/>
                <c:order val="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'[Cyclical Analysis and Leading Indicators.xlsx]USIP'!$F$1</c15:sqref>
                        </c15:formulaRef>
                      </c:ext>
                    </c:extLst>
                    <c:strCache>
                      <c:ptCount val="1"/>
                      <c:pt idx="0">
                        <c:v>12-month trail</c:v>
                      </c:pt>
                    </c:strCache>
                  </c:strRef>
                </c:tx>
                <c:spPr>
                  <a:ln w="28575" cap="rnd">
                    <a:solidFill>
                      <a:schemeClr val="accent5"/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'[Cyclical Analysis and Leading Indicators.xlsx]USIP'!$A$14:$A$253</c15:sqref>
                        </c15:formulaRef>
                      </c:ext>
                    </c:extLst>
                    <c:numCache>
                      <c:formatCode>mmm\-yy</c:formatCode>
                      <c:ptCount val="240"/>
                      <c:pt idx="0">
                        <c:v>38353</c:v>
                      </c:pt>
                      <c:pt idx="1">
                        <c:v>38384</c:v>
                      </c:pt>
                      <c:pt idx="2">
                        <c:v>38412</c:v>
                      </c:pt>
                      <c:pt idx="3">
                        <c:v>38443</c:v>
                      </c:pt>
                      <c:pt idx="4">
                        <c:v>38473</c:v>
                      </c:pt>
                      <c:pt idx="5">
                        <c:v>38504</c:v>
                      </c:pt>
                      <c:pt idx="6">
                        <c:v>38534</c:v>
                      </c:pt>
                      <c:pt idx="7">
                        <c:v>38565</c:v>
                      </c:pt>
                      <c:pt idx="8">
                        <c:v>38596</c:v>
                      </c:pt>
                      <c:pt idx="9">
                        <c:v>38626</c:v>
                      </c:pt>
                      <c:pt idx="10">
                        <c:v>38657</c:v>
                      </c:pt>
                      <c:pt idx="11">
                        <c:v>38687</c:v>
                      </c:pt>
                      <c:pt idx="12">
                        <c:v>38718</c:v>
                      </c:pt>
                      <c:pt idx="13">
                        <c:v>38749</c:v>
                      </c:pt>
                      <c:pt idx="14">
                        <c:v>38777</c:v>
                      </c:pt>
                      <c:pt idx="15">
                        <c:v>38808</c:v>
                      </c:pt>
                      <c:pt idx="16">
                        <c:v>38838</c:v>
                      </c:pt>
                      <c:pt idx="17">
                        <c:v>38869</c:v>
                      </c:pt>
                      <c:pt idx="18">
                        <c:v>38899</c:v>
                      </c:pt>
                      <c:pt idx="19">
                        <c:v>38930</c:v>
                      </c:pt>
                      <c:pt idx="20">
                        <c:v>38961</c:v>
                      </c:pt>
                      <c:pt idx="21">
                        <c:v>38991</c:v>
                      </c:pt>
                      <c:pt idx="22">
                        <c:v>39022</c:v>
                      </c:pt>
                      <c:pt idx="23">
                        <c:v>39052</c:v>
                      </c:pt>
                      <c:pt idx="24">
                        <c:v>39083</c:v>
                      </c:pt>
                      <c:pt idx="25">
                        <c:v>39114</c:v>
                      </c:pt>
                      <c:pt idx="26">
                        <c:v>39142</c:v>
                      </c:pt>
                      <c:pt idx="27">
                        <c:v>39173</c:v>
                      </c:pt>
                      <c:pt idx="28">
                        <c:v>39203</c:v>
                      </c:pt>
                      <c:pt idx="29">
                        <c:v>39234</c:v>
                      </c:pt>
                      <c:pt idx="30">
                        <c:v>39264</c:v>
                      </c:pt>
                      <c:pt idx="31">
                        <c:v>39295</c:v>
                      </c:pt>
                      <c:pt idx="32">
                        <c:v>39326</c:v>
                      </c:pt>
                      <c:pt idx="33">
                        <c:v>39356</c:v>
                      </c:pt>
                      <c:pt idx="34">
                        <c:v>39387</c:v>
                      </c:pt>
                      <c:pt idx="35">
                        <c:v>39417</c:v>
                      </c:pt>
                      <c:pt idx="36">
                        <c:v>39448</c:v>
                      </c:pt>
                      <c:pt idx="37">
                        <c:v>39479</c:v>
                      </c:pt>
                      <c:pt idx="38">
                        <c:v>39508</c:v>
                      </c:pt>
                      <c:pt idx="39">
                        <c:v>39539</c:v>
                      </c:pt>
                      <c:pt idx="40">
                        <c:v>39569</c:v>
                      </c:pt>
                      <c:pt idx="41">
                        <c:v>39600</c:v>
                      </c:pt>
                      <c:pt idx="42">
                        <c:v>39630</c:v>
                      </c:pt>
                      <c:pt idx="43">
                        <c:v>39661</c:v>
                      </c:pt>
                      <c:pt idx="44">
                        <c:v>39692</c:v>
                      </c:pt>
                      <c:pt idx="45">
                        <c:v>39722</c:v>
                      </c:pt>
                      <c:pt idx="46">
                        <c:v>39753</c:v>
                      </c:pt>
                      <c:pt idx="47">
                        <c:v>39783</c:v>
                      </c:pt>
                      <c:pt idx="48">
                        <c:v>39814</c:v>
                      </c:pt>
                      <c:pt idx="49">
                        <c:v>39845</c:v>
                      </c:pt>
                      <c:pt idx="50">
                        <c:v>39873</c:v>
                      </c:pt>
                      <c:pt idx="51">
                        <c:v>39904</c:v>
                      </c:pt>
                      <c:pt idx="52">
                        <c:v>39934</c:v>
                      </c:pt>
                      <c:pt idx="53">
                        <c:v>39965</c:v>
                      </c:pt>
                      <c:pt idx="54">
                        <c:v>39995</c:v>
                      </c:pt>
                      <c:pt idx="55">
                        <c:v>40026</c:v>
                      </c:pt>
                      <c:pt idx="56">
                        <c:v>40057</c:v>
                      </c:pt>
                      <c:pt idx="57">
                        <c:v>40087</c:v>
                      </c:pt>
                      <c:pt idx="58">
                        <c:v>40118</c:v>
                      </c:pt>
                      <c:pt idx="59">
                        <c:v>40148</c:v>
                      </c:pt>
                      <c:pt idx="60">
                        <c:v>40179</c:v>
                      </c:pt>
                      <c:pt idx="61">
                        <c:v>40210</c:v>
                      </c:pt>
                      <c:pt idx="62">
                        <c:v>40238</c:v>
                      </c:pt>
                      <c:pt idx="63">
                        <c:v>40269</c:v>
                      </c:pt>
                      <c:pt idx="64">
                        <c:v>40299</c:v>
                      </c:pt>
                      <c:pt idx="65">
                        <c:v>40330</c:v>
                      </c:pt>
                      <c:pt idx="66">
                        <c:v>40360</c:v>
                      </c:pt>
                      <c:pt idx="67">
                        <c:v>40391</c:v>
                      </c:pt>
                      <c:pt idx="68">
                        <c:v>40422</c:v>
                      </c:pt>
                      <c:pt idx="69">
                        <c:v>40452</c:v>
                      </c:pt>
                      <c:pt idx="70">
                        <c:v>40483</c:v>
                      </c:pt>
                      <c:pt idx="71">
                        <c:v>40513</c:v>
                      </c:pt>
                      <c:pt idx="72">
                        <c:v>40544</c:v>
                      </c:pt>
                      <c:pt idx="73">
                        <c:v>40575</c:v>
                      </c:pt>
                      <c:pt idx="74">
                        <c:v>40603</c:v>
                      </c:pt>
                      <c:pt idx="75">
                        <c:v>40634</c:v>
                      </c:pt>
                      <c:pt idx="76">
                        <c:v>40664</c:v>
                      </c:pt>
                      <c:pt idx="77">
                        <c:v>40695</c:v>
                      </c:pt>
                      <c:pt idx="78">
                        <c:v>40725</c:v>
                      </c:pt>
                      <c:pt idx="79">
                        <c:v>40756</c:v>
                      </c:pt>
                      <c:pt idx="80">
                        <c:v>40787</c:v>
                      </c:pt>
                      <c:pt idx="81">
                        <c:v>40817</c:v>
                      </c:pt>
                      <c:pt idx="82">
                        <c:v>40848</c:v>
                      </c:pt>
                      <c:pt idx="83">
                        <c:v>40878</c:v>
                      </c:pt>
                      <c:pt idx="84">
                        <c:v>40909</c:v>
                      </c:pt>
                      <c:pt idx="85">
                        <c:v>40940</c:v>
                      </c:pt>
                      <c:pt idx="86">
                        <c:v>40969</c:v>
                      </c:pt>
                      <c:pt idx="87">
                        <c:v>41000</c:v>
                      </c:pt>
                      <c:pt idx="88">
                        <c:v>41030</c:v>
                      </c:pt>
                      <c:pt idx="89">
                        <c:v>41061</c:v>
                      </c:pt>
                      <c:pt idx="90">
                        <c:v>41091</c:v>
                      </c:pt>
                      <c:pt idx="91">
                        <c:v>41122</c:v>
                      </c:pt>
                      <c:pt idx="92">
                        <c:v>41153</c:v>
                      </c:pt>
                      <c:pt idx="93">
                        <c:v>41183</c:v>
                      </c:pt>
                      <c:pt idx="94">
                        <c:v>41214</c:v>
                      </c:pt>
                      <c:pt idx="95">
                        <c:v>41244</c:v>
                      </c:pt>
                      <c:pt idx="96">
                        <c:v>41275</c:v>
                      </c:pt>
                      <c:pt idx="97">
                        <c:v>41306</c:v>
                      </c:pt>
                      <c:pt idx="98">
                        <c:v>41334</c:v>
                      </c:pt>
                      <c:pt idx="99">
                        <c:v>41365</c:v>
                      </c:pt>
                      <c:pt idx="100">
                        <c:v>41395</c:v>
                      </c:pt>
                      <c:pt idx="101">
                        <c:v>41426</c:v>
                      </c:pt>
                      <c:pt idx="102">
                        <c:v>41456</c:v>
                      </c:pt>
                      <c:pt idx="103">
                        <c:v>41487</c:v>
                      </c:pt>
                      <c:pt idx="104">
                        <c:v>41518</c:v>
                      </c:pt>
                      <c:pt idx="105">
                        <c:v>41548</c:v>
                      </c:pt>
                      <c:pt idx="106">
                        <c:v>41579</c:v>
                      </c:pt>
                      <c:pt idx="107">
                        <c:v>41609</c:v>
                      </c:pt>
                      <c:pt idx="108">
                        <c:v>41640</c:v>
                      </c:pt>
                      <c:pt idx="109">
                        <c:v>41671</c:v>
                      </c:pt>
                      <c:pt idx="110">
                        <c:v>41699</c:v>
                      </c:pt>
                      <c:pt idx="111">
                        <c:v>41730</c:v>
                      </c:pt>
                      <c:pt idx="112">
                        <c:v>41760</c:v>
                      </c:pt>
                      <c:pt idx="113">
                        <c:v>41791</c:v>
                      </c:pt>
                      <c:pt idx="114">
                        <c:v>41821</c:v>
                      </c:pt>
                      <c:pt idx="115">
                        <c:v>41852</c:v>
                      </c:pt>
                      <c:pt idx="116">
                        <c:v>41883</c:v>
                      </c:pt>
                      <c:pt idx="117">
                        <c:v>41913</c:v>
                      </c:pt>
                      <c:pt idx="118">
                        <c:v>41944</c:v>
                      </c:pt>
                      <c:pt idx="119">
                        <c:v>41974</c:v>
                      </c:pt>
                      <c:pt idx="120">
                        <c:v>42005</c:v>
                      </c:pt>
                      <c:pt idx="121">
                        <c:v>42036</c:v>
                      </c:pt>
                      <c:pt idx="122">
                        <c:v>42064</c:v>
                      </c:pt>
                      <c:pt idx="123">
                        <c:v>42095</c:v>
                      </c:pt>
                      <c:pt idx="124">
                        <c:v>42125</c:v>
                      </c:pt>
                      <c:pt idx="125">
                        <c:v>42156</c:v>
                      </c:pt>
                      <c:pt idx="126">
                        <c:v>42186</c:v>
                      </c:pt>
                      <c:pt idx="127">
                        <c:v>42217</c:v>
                      </c:pt>
                      <c:pt idx="128">
                        <c:v>42248</c:v>
                      </c:pt>
                      <c:pt idx="129">
                        <c:v>42278</c:v>
                      </c:pt>
                      <c:pt idx="130">
                        <c:v>42309</c:v>
                      </c:pt>
                      <c:pt idx="131">
                        <c:v>42339</c:v>
                      </c:pt>
                      <c:pt idx="132">
                        <c:v>42370</c:v>
                      </c:pt>
                      <c:pt idx="133">
                        <c:v>42401</c:v>
                      </c:pt>
                      <c:pt idx="134">
                        <c:v>42430</c:v>
                      </c:pt>
                      <c:pt idx="135">
                        <c:v>42461</c:v>
                      </c:pt>
                      <c:pt idx="136">
                        <c:v>42491</c:v>
                      </c:pt>
                      <c:pt idx="137">
                        <c:v>42522</c:v>
                      </c:pt>
                      <c:pt idx="138">
                        <c:v>42552</c:v>
                      </c:pt>
                      <c:pt idx="139">
                        <c:v>42583</c:v>
                      </c:pt>
                      <c:pt idx="140">
                        <c:v>42614</c:v>
                      </c:pt>
                      <c:pt idx="141">
                        <c:v>42644</c:v>
                      </c:pt>
                      <c:pt idx="142">
                        <c:v>42675</c:v>
                      </c:pt>
                      <c:pt idx="143">
                        <c:v>42705</c:v>
                      </c:pt>
                      <c:pt idx="144">
                        <c:v>42736</c:v>
                      </c:pt>
                      <c:pt idx="145">
                        <c:v>42767</c:v>
                      </c:pt>
                      <c:pt idx="146">
                        <c:v>42795</c:v>
                      </c:pt>
                      <c:pt idx="147">
                        <c:v>42826</c:v>
                      </c:pt>
                      <c:pt idx="148">
                        <c:v>42856</c:v>
                      </c:pt>
                      <c:pt idx="149">
                        <c:v>42887</c:v>
                      </c:pt>
                      <c:pt idx="150">
                        <c:v>42917</c:v>
                      </c:pt>
                      <c:pt idx="151">
                        <c:v>42948</c:v>
                      </c:pt>
                      <c:pt idx="152">
                        <c:v>42979</c:v>
                      </c:pt>
                      <c:pt idx="153">
                        <c:v>43009</c:v>
                      </c:pt>
                      <c:pt idx="154">
                        <c:v>43040</c:v>
                      </c:pt>
                      <c:pt idx="155">
                        <c:v>43070</c:v>
                      </c:pt>
                      <c:pt idx="156">
                        <c:v>43101</c:v>
                      </c:pt>
                      <c:pt idx="157">
                        <c:v>43132</c:v>
                      </c:pt>
                      <c:pt idx="158">
                        <c:v>43160</c:v>
                      </c:pt>
                      <c:pt idx="159">
                        <c:v>43191</c:v>
                      </c:pt>
                      <c:pt idx="160">
                        <c:v>43221</c:v>
                      </c:pt>
                      <c:pt idx="161">
                        <c:v>43252</c:v>
                      </c:pt>
                      <c:pt idx="162">
                        <c:v>43282</c:v>
                      </c:pt>
                      <c:pt idx="163">
                        <c:v>43313</c:v>
                      </c:pt>
                      <c:pt idx="164">
                        <c:v>43344</c:v>
                      </c:pt>
                      <c:pt idx="165">
                        <c:v>43374</c:v>
                      </c:pt>
                      <c:pt idx="166">
                        <c:v>43405</c:v>
                      </c:pt>
                      <c:pt idx="167">
                        <c:v>43435</c:v>
                      </c:pt>
                      <c:pt idx="168">
                        <c:v>43466</c:v>
                      </c:pt>
                      <c:pt idx="169">
                        <c:v>43497</c:v>
                      </c:pt>
                      <c:pt idx="170">
                        <c:v>43525</c:v>
                      </c:pt>
                      <c:pt idx="171">
                        <c:v>43556</c:v>
                      </c:pt>
                      <c:pt idx="172">
                        <c:v>43586</c:v>
                      </c:pt>
                      <c:pt idx="173">
                        <c:v>43617</c:v>
                      </c:pt>
                      <c:pt idx="174">
                        <c:v>43647</c:v>
                      </c:pt>
                      <c:pt idx="175">
                        <c:v>43678</c:v>
                      </c:pt>
                      <c:pt idx="176">
                        <c:v>43709</c:v>
                      </c:pt>
                      <c:pt idx="177">
                        <c:v>43739</c:v>
                      </c:pt>
                      <c:pt idx="178">
                        <c:v>43770</c:v>
                      </c:pt>
                      <c:pt idx="179">
                        <c:v>43800</c:v>
                      </c:pt>
                      <c:pt idx="180">
                        <c:v>43831</c:v>
                      </c:pt>
                      <c:pt idx="181">
                        <c:v>43862</c:v>
                      </c:pt>
                      <c:pt idx="182">
                        <c:v>43891</c:v>
                      </c:pt>
                      <c:pt idx="183">
                        <c:v>43922</c:v>
                      </c:pt>
                      <c:pt idx="184">
                        <c:v>43952</c:v>
                      </c:pt>
                      <c:pt idx="185">
                        <c:v>43983</c:v>
                      </c:pt>
                      <c:pt idx="186">
                        <c:v>44013</c:v>
                      </c:pt>
                      <c:pt idx="187">
                        <c:v>44044</c:v>
                      </c:pt>
                      <c:pt idx="188">
                        <c:v>44075</c:v>
                      </c:pt>
                      <c:pt idx="189">
                        <c:v>44105</c:v>
                      </c:pt>
                      <c:pt idx="190">
                        <c:v>44136</c:v>
                      </c:pt>
                      <c:pt idx="191">
                        <c:v>44166</c:v>
                      </c:pt>
                      <c:pt idx="192">
                        <c:v>44197</c:v>
                      </c:pt>
                      <c:pt idx="193">
                        <c:v>44228</c:v>
                      </c:pt>
                      <c:pt idx="194">
                        <c:v>44256</c:v>
                      </c:pt>
                      <c:pt idx="195">
                        <c:v>44287</c:v>
                      </c:pt>
                      <c:pt idx="196">
                        <c:v>44317</c:v>
                      </c:pt>
                      <c:pt idx="197">
                        <c:v>44348</c:v>
                      </c:pt>
                      <c:pt idx="198">
                        <c:v>44378</c:v>
                      </c:pt>
                      <c:pt idx="199">
                        <c:v>44409</c:v>
                      </c:pt>
                      <c:pt idx="200">
                        <c:v>44440</c:v>
                      </c:pt>
                      <c:pt idx="201">
                        <c:v>44470</c:v>
                      </c:pt>
                      <c:pt idx="202">
                        <c:v>44501</c:v>
                      </c:pt>
                      <c:pt idx="203">
                        <c:v>44531</c:v>
                      </c:pt>
                      <c:pt idx="204">
                        <c:v>44562</c:v>
                      </c:pt>
                      <c:pt idx="205">
                        <c:v>44593</c:v>
                      </c:pt>
                      <c:pt idx="206">
                        <c:v>44621</c:v>
                      </c:pt>
                      <c:pt idx="207">
                        <c:v>44652</c:v>
                      </c:pt>
                      <c:pt idx="208">
                        <c:v>44682</c:v>
                      </c:pt>
                      <c:pt idx="209">
                        <c:v>44713</c:v>
                      </c:pt>
                      <c:pt idx="210">
                        <c:v>44743</c:v>
                      </c:pt>
                      <c:pt idx="211">
                        <c:v>44774</c:v>
                      </c:pt>
                      <c:pt idx="212">
                        <c:v>44805</c:v>
                      </c:pt>
                      <c:pt idx="213">
                        <c:v>44835</c:v>
                      </c:pt>
                      <c:pt idx="214">
                        <c:v>44866</c:v>
                      </c:pt>
                      <c:pt idx="215">
                        <c:v>44896</c:v>
                      </c:pt>
                      <c:pt idx="216">
                        <c:v>44927</c:v>
                      </c:pt>
                      <c:pt idx="217">
                        <c:v>44958</c:v>
                      </c:pt>
                      <c:pt idx="218">
                        <c:v>44986</c:v>
                      </c:pt>
                      <c:pt idx="219">
                        <c:v>45017</c:v>
                      </c:pt>
                      <c:pt idx="220">
                        <c:v>45047</c:v>
                      </c:pt>
                      <c:pt idx="221">
                        <c:v>45078</c:v>
                      </c:pt>
                      <c:pt idx="222">
                        <c:v>45108</c:v>
                      </c:pt>
                      <c:pt idx="223">
                        <c:v>45139</c:v>
                      </c:pt>
                      <c:pt idx="224">
                        <c:v>45170</c:v>
                      </c:pt>
                      <c:pt idx="225">
                        <c:v>45200</c:v>
                      </c:pt>
                      <c:pt idx="226">
                        <c:v>45231</c:v>
                      </c:pt>
                      <c:pt idx="227">
                        <c:v>45261</c:v>
                      </c:pt>
                      <c:pt idx="228">
                        <c:v>45292</c:v>
                      </c:pt>
                      <c:pt idx="229">
                        <c:v>45323</c:v>
                      </c:pt>
                      <c:pt idx="230">
                        <c:v>45352</c:v>
                      </c:pt>
                      <c:pt idx="231">
                        <c:v>45383</c:v>
                      </c:pt>
                      <c:pt idx="232">
                        <c:v>45413</c:v>
                      </c:pt>
                      <c:pt idx="233">
                        <c:v>45444</c:v>
                      </c:pt>
                      <c:pt idx="234">
                        <c:v>45474</c:v>
                      </c:pt>
                      <c:pt idx="235">
                        <c:v>45505</c:v>
                      </c:pt>
                      <c:pt idx="236">
                        <c:v>45536</c:v>
                      </c:pt>
                      <c:pt idx="237">
                        <c:v>45566</c:v>
                      </c:pt>
                      <c:pt idx="238">
                        <c:v>45597</c:v>
                      </c:pt>
                      <c:pt idx="239">
                        <c:v>45627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'[Cyclical Analysis and Leading Indicators.xlsx]USIP'!$F$14:$F$229</c15:sqref>
                        </c15:formulaRef>
                      </c:ext>
                    </c:extLst>
                    <c:numCache>
                      <c:formatCode>General</c:formatCode>
                      <c:ptCount val="216"/>
                      <c:pt idx="11">
                        <c:v>1160.5726999999999</c:v>
                      </c:pt>
                      <c:pt idx="12">
                        <c:v>1162.2792999999999</c:v>
                      </c:pt>
                      <c:pt idx="13">
                        <c:v>1163.5821000000001</c:v>
                      </c:pt>
                      <c:pt idx="14">
                        <c:v>1165.7061000000001</c:v>
                      </c:pt>
                      <c:pt idx="15">
                        <c:v>1166.6678000000002</c:v>
                      </c:pt>
                      <c:pt idx="16">
                        <c:v>1168.7059999999999</c:v>
                      </c:pt>
                      <c:pt idx="17">
                        <c:v>1170.8067000000001</c:v>
                      </c:pt>
                      <c:pt idx="18">
                        <c:v>1173.5365000000002</c:v>
                      </c:pt>
                      <c:pt idx="19">
                        <c:v>1176.1840000000002</c:v>
                      </c:pt>
                      <c:pt idx="20">
                        <c:v>1180.2273</c:v>
                      </c:pt>
                      <c:pt idx="21">
                        <c:v>1182.9223000000002</c:v>
                      </c:pt>
                      <c:pt idx="22">
                        <c:v>1184.6928</c:v>
                      </c:pt>
                      <c:pt idx="23">
                        <c:v>1187.0690999999999</c:v>
                      </c:pt>
                      <c:pt idx="24">
                        <c:v>1188.9281000000001</c:v>
                      </c:pt>
                      <c:pt idx="25">
                        <c:v>1191.5512000000001</c:v>
                      </c:pt>
                      <c:pt idx="26">
                        <c:v>1193.9865000000002</c:v>
                      </c:pt>
                      <c:pt idx="27">
                        <c:v>1197.3770000000002</c:v>
                      </c:pt>
                      <c:pt idx="28">
                        <c:v>1200.3398999999999</c:v>
                      </c:pt>
                      <c:pt idx="29">
                        <c:v>1202.8991999999998</c:v>
                      </c:pt>
                      <c:pt idx="30">
                        <c:v>1205.2334000000003</c:v>
                      </c:pt>
                      <c:pt idx="31">
                        <c:v>1207.4628000000002</c:v>
                      </c:pt>
                      <c:pt idx="32">
                        <c:v>1210.1617999999999</c:v>
                      </c:pt>
                      <c:pt idx="33">
                        <c:v>1212.4181000000003</c:v>
                      </c:pt>
                      <c:pt idx="34">
                        <c:v>1215.3895</c:v>
                      </c:pt>
                      <c:pt idx="35">
                        <c:v>1217.4739</c:v>
                      </c:pt>
                      <c:pt idx="36">
                        <c:v>1219.9884999999999</c:v>
                      </c:pt>
                      <c:pt idx="37">
                        <c:v>1220.7974999999999</c:v>
                      </c:pt>
                      <c:pt idx="38">
                        <c:v>1220.8405</c:v>
                      </c:pt>
                      <c:pt idx="39">
                        <c:v>1220.4261999999999</c:v>
                      </c:pt>
                      <c:pt idx="40">
                        <c:v>1218.7527</c:v>
                      </c:pt>
                      <c:pt idx="41">
                        <c:v>1216.7231999999999</c:v>
                      </c:pt>
                      <c:pt idx="42">
                        <c:v>1215.2483</c:v>
                      </c:pt>
                      <c:pt idx="43">
                        <c:v>1211.1718000000001</c:v>
                      </c:pt>
                      <c:pt idx="44">
                        <c:v>1202.5169000000001</c:v>
                      </c:pt>
                      <c:pt idx="45">
                        <c:v>1195.1943999999999</c:v>
                      </c:pt>
                      <c:pt idx="46">
                        <c:v>1186.3344000000002</c:v>
                      </c:pt>
                      <c:pt idx="47">
                        <c:v>1175.2999</c:v>
                      </c:pt>
                      <c:pt idx="48">
                        <c:v>1162.3609999999999</c:v>
                      </c:pt>
                      <c:pt idx="49">
                        <c:v>1148.8890000000001</c:v>
                      </c:pt>
                      <c:pt idx="50">
                        <c:v>1134.1544999999999</c:v>
                      </c:pt>
                      <c:pt idx="51">
                        <c:v>1118.4358999999999</c:v>
                      </c:pt>
                      <c:pt idx="52">
                        <c:v>1103.2574999999999</c:v>
                      </c:pt>
                      <c:pt idx="53">
                        <c:v>1087.6318000000001</c:v>
                      </c:pt>
                      <c:pt idx="54">
                        <c:v>1074.1548</c:v>
                      </c:pt>
                      <c:pt idx="55">
                        <c:v>1063.0278999999998</c:v>
                      </c:pt>
                      <c:pt idx="56">
                        <c:v>1056.2440000000001</c:v>
                      </c:pt>
                      <c:pt idx="57">
                        <c:v>1049.3322000000001</c:v>
                      </c:pt>
                      <c:pt idx="58">
                        <c:v>1044.1121000000003</c:v>
                      </c:pt>
                      <c:pt idx="59">
                        <c:v>1041.71</c:v>
                      </c:pt>
                      <c:pt idx="60">
                        <c:v>1042.7204000000002</c:v>
                      </c:pt>
                      <c:pt idx="61">
                        <c:v>1044.5266000000001</c:v>
                      </c:pt>
                      <c:pt idx="62">
                        <c:v>1048.3433</c:v>
                      </c:pt>
                      <c:pt idx="63">
                        <c:v>1053.4928</c:v>
                      </c:pt>
                      <c:pt idx="64">
                        <c:v>1060.2036000000001</c:v>
                      </c:pt>
                      <c:pt idx="65">
                        <c:v>1067.4935</c:v>
                      </c:pt>
                      <c:pt idx="66">
                        <c:v>1073.7525000000001</c:v>
                      </c:pt>
                      <c:pt idx="67">
                        <c:v>1079.5724</c:v>
                      </c:pt>
                      <c:pt idx="68">
                        <c:v>1085.048</c:v>
                      </c:pt>
                      <c:pt idx="69">
                        <c:v>1089.9940999999999</c:v>
                      </c:pt>
                      <c:pt idx="70">
                        <c:v>1094.3977</c:v>
                      </c:pt>
                      <c:pt idx="71">
                        <c:v>1099.4555</c:v>
                      </c:pt>
                      <c:pt idx="72">
                        <c:v>1103.5562</c:v>
                      </c:pt>
                      <c:pt idx="73">
                        <c:v>1106.8309000000002</c:v>
                      </c:pt>
                      <c:pt idx="74">
                        <c:v>1110.6602000000003</c:v>
                      </c:pt>
                      <c:pt idx="75">
                        <c:v>1113.6657</c:v>
                      </c:pt>
                      <c:pt idx="76">
                        <c:v>1115.6287000000002</c:v>
                      </c:pt>
                      <c:pt idx="77">
                        <c:v>1117.6190000000001</c:v>
                      </c:pt>
                      <c:pt idx="78">
                        <c:v>1120.1403</c:v>
                      </c:pt>
                      <c:pt idx="79">
                        <c:v>1122.4901</c:v>
                      </c:pt>
                      <c:pt idx="80">
                        <c:v>1124.8662999999999</c:v>
                      </c:pt>
                      <c:pt idx="81">
                        <c:v>1127.9437</c:v>
                      </c:pt>
                      <c:pt idx="82">
                        <c:v>1131.2477999999999</c:v>
                      </c:pt>
                      <c:pt idx="83">
                        <c:v>1134.0418</c:v>
                      </c:pt>
                      <c:pt idx="84">
                        <c:v>1137.3317999999999</c:v>
                      </c:pt>
                      <c:pt idx="85">
                        <c:v>1141.6365000000001</c:v>
                      </c:pt>
                      <c:pt idx="86">
                        <c:v>1144.4011</c:v>
                      </c:pt>
                      <c:pt idx="87">
                        <c:v>1148.1192000000001</c:v>
                      </c:pt>
                      <c:pt idx="88">
                        <c:v>1151.8992000000001</c:v>
                      </c:pt>
                      <c:pt idx="89">
                        <c:v>1155.3319999999999</c:v>
                      </c:pt>
                      <c:pt idx="90">
                        <c:v>1158.3475000000001</c:v>
                      </c:pt>
                      <c:pt idx="91">
                        <c:v>1160.5886</c:v>
                      </c:pt>
                      <c:pt idx="92">
                        <c:v>1162.8774000000001</c:v>
                      </c:pt>
                      <c:pt idx="93">
                        <c:v>1164.5485000000001</c:v>
                      </c:pt>
                      <c:pt idx="94">
                        <c:v>1166.8063000000002</c:v>
                      </c:pt>
                      <c:pt idx="95">
                        <c:v>1168.6536999999998</c:v>
                      </c:pt>
                      <c:pt idx="96">
                        <c:v>1170.1767</c:v>
                      </c:pt>
                      <c:pt idx="97">
                        <c:v>1171.7492</c:v>
                      </c:pt>
                      <c:pt idx="98">
                        <c:v>1173.8838999999998</c:v>
                      </c:pt>
                      <c:pt idx="99">
                        <c:v>1175.9134000000001</c:v>
                      </c:pt>
                      <c:pt idx="100">
                        <c:v>1177.3788000000002</c:v>
                      </c:pt>
                      <c:pt idx="101">
                        <c:v>1179.0697000000002</c:v>
                      </c:pt>
                      <c:pt idx="102">
                        <c:v>1180.3689999999999</c:v>
                      </c:pt>
                      <c:pt idx="103">
                        <c:v>1182.6662999999999</c:v>
                      </c:pt>
                      <c:pt idx="104">
                        <c:v>1185.4032999999999</c:v>
                      </c:pt>
                      <c:pt idx="105">
                        <c:v>1187.8571999999999</c:v>
                      </c:pt>
                      <c:pt idx="106">
                        <c:v>1190.1208999999999</c:v>
                      </c:pt>
                      <c:pt idx="107">
                        <c:v>1192.1546000000001</c:v>
                      </c:pt>
                      <c:pt idx="108">
                        <c:v>1194.0346000000002</c:v>
                      </c:pt>
                      <c:pt idx="109">
                        <c:v>1196.2579999999998</c:v>
                      </c:pt>
                      <c:pt idx="110">
                        <c:v>1199.2981000000002</c:v>
                      </c:pt>
                      <c:pt idx="111">
                        <c:v>1201.8671000000002</c:v>
                      </c:pt>
                      <c:pt idx="112">
                        <c:v>1205.0888999999997</c:v>
                      </c:pt>
                      <c:pt idx="113">
                        <c:v>1208.4819</c:v>
                      </c:pt>
                      <c:pt idx="114">
                        <c:v>1211.9587999999999</c:v>
                      </c:pt>
                      <c:pt idx="115">
                        <c:v>1215.2221999999999</c:v>
                      </c:pt>
                      <c:pt idx="116">
                        <c:v>1218.2038</c:v>
                      </c:pt>
                      <c:pt idx="117">
                        <c:v>1221.2738999999999</c:v>
                      </c:pt>
                      <c:pt idx="118">
                        <c:v>1224.7911000000001</c:v>
                      </c:pt>
                      <c:pt idx="119">
                        <c:v>1227.9486000000002</c:v>
                      </c:pt>
                      <c:pt idx="120">
                        <c:v>1230.5980999999999</c:v>
                      </c:pt>
                      <c:pt idx="121">
                        <c:v>1232.1905999999999</c:v>
                      </c:pt>
                      <c:pt idx="122">
                        <c:v>1232.2722000000001</c:v>
                      </c:pt>
                      <c:pt idx="123">
                        <c:v>1231.5016000000001</c:v>
                      </c:pt>
                      <c:pt idx="124">
                        <c:v>1230.0747999999999</c:v>
                      </c:pt>
                      <c:pt idx="125">
                        <c:v>1228.2071000000001</c:v>
                      </c:pt>
                      <c:pt idx="126">
                        <c:v>1226.8925999999999</c:v>
                      </c:pt>
                      <c:pt idx="127">
                        <c:v>1225.3855999999998</c:v>
                      </c:pt>
                      <c:pt idx="128">
                        <c:v>1222.5061000000003</c:v>
                      </c:pt>
                      <c:pt idx="129">
                        <c:v>1219.7052000000001</c:v>
                      </c:pt>
                      <c:pt idx="130">
                        <c:v>1215.3973999999998</c:v>
                      </c:pt>
                      <c:pt idx="131">
                        <c:v>1210.5687</c:v>
                      </c:pt>
                      <c:pt idx="132">
                        <c:v>1207.2245999999998</c:v>
                      </c:pt>
                      <c:pt idx="133">
                        <c:v>1203.7695999999999</c:v>
                      </c:pt>
                      <c:pt idx="134">
                        <c:v>1199.4801</c:v>
                      </c:pt>
                      <c:pt idx="135">
                        <c:v>1197.0126</c:v>
                      </c:pt>
                      <c:pt idx="136">
                        <c:v>1194.2556999999999</c:v>
                      </c:pt>
                      <c:pt idx="137">
                        <c:v>1192.3961000000002</c:v>
                      </c:pt>
                      <c:pt idx="138">
                        <c:v>1190.0248999999999</c:v>
                      </c:pt>
                      <c:pt idx="139">
                        <c:v>1187.6321</c:v>
                      </c:pt>
                      <c:pt idx="140">
                        <c:v>1186.0176999999999</c:v>
                      </c:pt>
                      <c:pt idx="141">
                        <c:v>1184.7650999999998</c:v>
                      </c:pt>
                      <c:pt idx="142">
                        <c:v>1183.7277000000001</c:v>
                      </c:pt>
                      <c:pt idx="143">
                        <c:v>1184.3661999999999</c:v>
                      </c:pt>
                      <c:pt idx="144">
                        <c:v>1184.0104999999999</c:v>
                      </c:pt>
                      <c:pt idx="145">
                        <c:v>1183.7193000000002</c:v>
                      </c:pt>
                      <c:pt idx="146">
                        <c:v>1185.3705</c:v>
                      </c:pt>
                      <c:pt idx="147">
                        <c:v>1185.8403000000001</c:v>
                      </c:pt>
                      <c:pt idx="148">
                        <c:v>1187.6095</c:v>
                      </c:pt>
                      <c:pt idx="149">
                        <c:v>1189.0304000000001</c:v>
                      </c:pt>
                      <c:pt idx="150">
                        <c:v>1190.5509000000002</c:v>
                      </c:pt>
                      <c:pt idx="151">
                        <c:v>1191.2977999999998</c:v>
                      </c:pt>
                      <c:pt idx="152">
                        <c:v>1192.0782000000002</c:v>
                      </c:pt>
                      <c:pt idx="153">
                        <c:v>1194.1621</c:v>
                      </c:pt>
                      <c:pt idx="154">
                        <c:v>1197.1693</c:v>
                      </c:pt>
                      <c:pt idx="155">
                        <c:v>1199.9998999999998</c:v>
                      </c:pt>
                      <c:pt idx="156">
                        <c:v>1202.8599999999999</c:v>
                      </c:pt>
                      <c:pt idx="157">
                        <c:v>1206.3733</c:v>
                      </c:pt>
                      <c:pt idx="158">
                        <c:v>1209.5567000000001</c:v>
                      </c:pt>
                      <c:pt idx="159">
                        <c:v>1213.7558999999999</c:v>
                      </c:pt>
                      <c:pt idx="160">
                        <c:v>1216.1469000000002</c:v>
                      </c:pt>
                      <c:pt idx="161">
                        <c:v>1218.8891000000001</c:v>
                      </c:pt>
                      <c:pt idx="162">
                        <c:v>1222.0395000000001</c:v>
                      </c:pt>
                      <c:pt idx="163">
                        <c:v>1226.4670000000001</c:v>
                      </c:pt>
                      <c:pt idx="164">
                        <c:v>1230.8033</c:v>
                      </c:pt>
                      <c:pt idx="165">
                        <c:v>1233.3626999999999</c:v>
                      </c:pt>
                      <c:pt idx="166">
                        <c:v>1235.8178</c:v>
                      </c:pt>
                      <c:pt idx="167">
                        <c:v>1237.8013999999998</c:v>
                      </c:pt>
                      <c:pt idx="168">
                        <c:v>1239.3900999999998</c:v>
                      </c:pt>
                      <c:pt idx="169">
                        <c:v>1240.3851</c:v>
                      </c:pt>
                      <c:pt idx="170">
                        <c:v>1240.9588000000001</c:v>
                      </c:pt>
                      <c:pt idx="171">
                        <c:v>1239.7334000000001</c:v>
                      </c:pt>
                      <c:pt idx="172">
                        <c:v>1239.6540000000002</c:v>
                      </c:pt>
                      <c:pt idx="173">
                        <c:v>1239.0014000000001</c:v>
                      </c:pt>
                      <c:pt idx="174">
                        <c:v>1237.6336999999999</c:v>
                      </c:pt>
                      <c:pt idx="175">
                        <c:v>1236.4252000000001</c:v>
                      </c:pt>
                      <c:pt idx="176">
                        <c:v>1234.8480999999999</c:v>
                      </c:pt>
                      <c:pt idx="177">
                        <c:v>1232.7218</c:v>
                      </c:pt>
                      <c:pt idx="178">
                        <c:v>1231.0358000000001</c:v>
                      </c:pt>
                      <c:pt idx="179">
                        <c:v>1229.1522</c:v>
                      </c:pt>
                      <c:pt idx="180">
                        <c:v>1227.2456000000002</c:v>
                      </c:pt>
                      <c:pt idx="181">
                        <c:v>1226.5129000000002</c:v>
                      </c:pt>
                      <c:pt idx="182">
                        <c:v>1221.4201</c:v>
                      </c:pt>
                      <c:pt idx="183">
                        <c:v>1203.4279999999999</c:v>
                      </c:pt>
                      <c:pt idx="184">
                        <c:v>1187.1816000000001</c:v>
                      </c:pt>
                      <c:pt idx="185">
                        <c:v>1176.1831999999999</c:v>
                      </c:pt>
                      <c:pt idx="186">
                        <c:v>1169.2352000000001</c:v>
                      </c:pt>
                      <c:pt idx="187">
                        <c:v>1162.4852000000001</c:v>
                      </c:pt>
                      <c:pt idx="188">
                        <c:v>1155.1395</c:v>
                      </c:pt>
                      <c:pt idx="189">
                        <c:v>1150.1669999999999</c:v>
                      </c:pt>
                      <c:pt idx="190">
                        <c:v>1144.8175000000001</c:v>
                      </c:pt>
                      <c:pt idx="191">
                        <c:v>1140.8187</c:v>
                      </c:pt>
                      <c:pt idx="192">
                        <c:v>1138.4621999999999</c:v>
                      </c:pt>
                      <c:pt idx="193">
                        <c:v>1132.3124</c:v>
                      </c:pt>
                      <c:pt idx="194">
                        <c:v>1132.9134999999999</c:v>
                      </c:pt>
                      <c:pt idx="195">
                        <c:v>1147.2366999999999</c:v>
                      </c:pt>
                      <c:pt idx="196">
                        <c:v>1160.4041000000002</c:v>
                      </c:pt>
                      <c:pt idx="197">
                        <c:v>1168.2261000000001</c:v>
                      </c:pt>
                      <c:pt idx="198">
                        <c:v>1173.2381</c:v>
                      </c:pt>
                      <c:pt idx="199">
                        <c:v>1176.9905999999999</c:v>
                      </c:pt>
                      <c:pt idx="200">
                        <c:v>1180.1052</c:v>
                      </c:pt>
                      <c:pt idx="201">
                        <c:v>1183.8277999999998</c:v>
                      </c:pt>
                      <c:pt idx="202">
                        <c:v>1188.2035999999998</c:v>
                      </c:pt>
                      <c:pt idx="203">
                        <c:v>1190.9398999999999</c:v>
                      </c:pt>
                      <c:pt idx="204">
                        <c:v>1193.3851000000002</c:v>
                      </c:pt>
                      <c:pt idx="205">
                        <c:v>1199.6135000000002</c:v>
                      </c:pt>
                      <c:pt idx="206">
                        <c:v>1204.1280999999999</c:v>
                      </c:pt>
                      <c:pt idx="207">
                        <c:v>1208.0235</c:v>
                      </c:pt>
                      <c:pt idx="208">
                        <c:v>1211.7236000000003</c:v>
                      </c:pt>
                      <c:pt idx="209">
                        <c:v>1214.9045999999998</c:v>
                      </c:pt>
                      <c:pt idx="210">
                        <c:v>1217.9279999999997</c:v>
                      </c:pt>
                      <c:pt idx="211">
                        <c:v>1220.8557999999998</c:v>
                      </c:pt>
                      <c:pt idx="212">
                        <c:v>1225.4529</c:v>
                      </c:pt>
                      <c:pt idx="213">
                        <c:v>1228.4339</c:v>
                      </c:pt>
                      <c:pt idx="214">
                        <c:v>1230.2980000000002</c:v>
                      </c:pt>
                      <c:pt idx="215">
                        <c:v>1231.2887000000001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5-5C74-420B-A290-852986978224}"/>
                  </c:ext>
                </c:extLst>
              </c15:ser>
            </c15:filteredLineSeries>
            <c15:filteredLineSeries>
              <c15:ser>
                <c:idx val="6"/>
                <c:order val="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'[Cyclical Analysis and Leading Indicators.xlsx]Job Openings'!$D$1</c15:sqref>
                        </c15:formulaRef>
                      </c:ext>
                    </c:extLst>
                    <c:strCache>
                      <c:ptCount val="1"/>
                      <c:pt idx="0">
                        <c:v>Vs. 1yr ago + 9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'[Cyclical Analysis and Leading Indicators.xlsx]USIP'!$A$14:$A$253</c15:sqref>
                        </c15:formulaRef>
                      </c:ext>
                    </c:extLst>
                    <c:numCache>
                      <c:formatCode>mmm\-yy</c:formatCode>
                      <c:ptCount val="240"/>
                      <c:pt idx="0">
                        <c:v>38353</c:v>
                      </c:pt>
                      <c:pt idx="1">
                        <c:v>38384</c:v>
                      </c:pt>
                      <c:pt idx="2">
                        <c:v>38412</c:v>
                      </c:pt>
                      <c:pt idx="3">
                        <c:v>38443</c:v>
                      </c:pt>
                      <c:pt idx="4">
                        <c:v>38473</c:v>
                      </c:pt>
                      <c:pt idx="5">
                        <c:v>38504</c:v>
                      </c:pt>
                      <c:pt idx="6">
                        <c:v>38534</c:v>
                      </c:pt>
                      <c:pt idx="7">
                        <c:v>38565</c:v>
                      </c:pt>
                      <c:pt idx="8">
                        <c:v>38596</c:v>
                      </c:pt>
                      <c:pt idx="9">
                        <c:v>38626</c:v>
                      </c:pt>
                      <c:pt idx="10">
                        <c:v>38657</c:v>
                      </c:pt>
                      <c:pt idx="11">
                        <c:v>38687</c:v>
                      </c:pt>
                      <c:pt idx="12">
                        <c:v>38718</c:v>
                      </c:pt>
                      <c:pt idx="13">
                        <c:v>38749</c:v>
                      </c:pt>
                      <c:pt idx="14">
                        <c:v>38777</c:v>
                      </c:pt>
                      <c:pt idx="15">
                        <c:v>38808</c:v>
                      </c:pt>
                      <c:pt idx="16">
                        <c:v>38838</c:v>
                      </c:pt>
                      <c:pt idx="17">
                        <c:v>38869</c:v>
                      </c:pt>
                      <c:pt idx="18">
                        <c:v>38899</c:v>
                      </c:pt>
                      <c:pt idx="19">
                        <c:v>38930</c:v>
                      </c:pt>
                      <c:pt idx="20">
                        <c:v>38961</c:v>
                      </c:pt>
                      <c:pt idx="21">
                        <c:v>38991</c:v>
                      </c:pt>
                      <c:pt idx="22">
                        <c:v>39022</c:v>
                      </c:pt>
                      <c:pt idx="23">
                        <c:v>39052</c:v>
                      </c:pt>
                      <c:pt idx="24">
                        <c:v>39083</c:v>
                      </c:pt>
                      <c:pt idx="25">
                        <c:v>39114</c:v>
                      </c:pt>
                      <c:pt idx="26">
                        <c:v>39142</c:v>
                      </c:pt>
                      <c:pt idx="27">
                        <c:v>39173</c:v>
                      </c:pt>
                      <c:pt idx="28">
                        <c:v>39203</c:v>
                      </c:pt>
                      <c:pt idx="29">
                        <c:v>39234</c:v>
                      </c:pt>
                      <c:pt idx="30">
                        <c:v>39264</c:v>
                      </c:pt>
                      <c:pt idx="31">
                        <c:v>39295</c:v>
                      </c:pt>
                      <c:pt idx="32">
                        <c:v>39326</c:v>
                      </c:pt>
                      <c:pt idx="33">
                        <c:v>39356</c:v>
                      </c:pt>
                      <c:pt idx="34">
                        <c:v>39387</c:v>
                      </c:pt>
                      <c:pt idx="35">
                        <c:v>39417</c:v>
                      </c:pt>
                      <c:pt idx="36">
                        <c:v>39448</c:v>
                      </c:pt>
                      <c:pt idx="37">
                        <c:v>39479</c:v>
                      </c:pt>
                      <c:pt idx="38">
                        <c:v>39508</c:v>
                      </c:pt>
                      <c:pt idx="39">
                        <c:v>39539</c:v>
                      </c:pt>
                      <c:pt idx="40">
                        <c:v>39569</c:v>
                      </c:pt>
                      <c:pt idx="41">
                        <c:v>39600</c:v>
                      </c:pt>
                      <c:pt idx="42">
                        <c:v>39630</c:v>
                      </c:pt>
                      <c:pt idx="43">
                        <c:v>39661</c:v>
                      </c:pt>
                      <c:pt idx="44">
                        <c:v>39692</c:v>
                      </c:pt>
                      <c:pt idx="45">
                        <c:v>39722</c:v>
                      </c:pt>
                      <c:pt idx="46">
                        <c:v>39753</c:v>
                      </c:pt>
                      <c:pt idx="47">
                        <c:v>39783</c:v>
                      </c:pt>
                      <c:pt idx="48">
                        <c:v>39814</c:v>
                      </c:pt>
                      <c:pt idx="49">
                        <c:v>39845</c:v>
                      </c:pt>
                      <c:pt idx="50">
                        <c:v>39873</c:v>
                      </c:pt>
                      <c:pt idx="51">
                        <c:v>39904</c:v>
                      </c:pt>
                      <c:pt idx="52">
                        <c:v>39934</c:v>
                      </c:pt>
                      <c:pt idx="53">
                        <c:v>39965</c:v>
                      </c:pt>
                      <c:pt idx="54">
                        <c:v>39995</c:v>
                      </c:pt>
                      <c:pt idx="55">
                        <c:v>40026</c:v>
                      </c:pt>
                      <c:pt idx="56">
                        <c:v>40057</c:v>
                      </c:pt>
                      <c:pt idx="57">
                        <c:v>40087</c:v>
                      </c:pt>
                      <c:pt idx="58">
                        <c:v>40118</c:v>
                      </c:pt>
                      <c:pt idx="59">
                        <c:v>40148</c:v>
                      </c:pt>
                      <c:pt idx="60">
                        <c:v>40179</c:v>
                      </c:pt>
                      <c:pt idx="61">
                        <c:v>40210</c:v>
                      </c:pt>
                      <c:pt idx="62">
                        <c:v>40238</c:v>
                      </c:pt>
                      <c:pt idx="63">
                        <c:v>40269</c:v>
                      </c:pt>
                      <c:pt idx="64">
                        <c:v>40299</c:v>
                      </c:pt>
                      <c:pt idx="65">
                        <c:v>40330</c:v>
                      </c:pt>
                      <c:pt idx="66">
                        <c:v>40360</c:v>
                      </c:pt>
                      <c:pt idx="67">
                        <c:v>40391</c:v>
                      </c:pt>
                      <c:pt idx="68">
                        <c:v>40422</c:v>
                      </c:pt>
                      <c:pt idx="69">
                        <c:v>40452</c:v>
                      </c:pt>
                      <c:pt idx="70">
                        <c:v>40483</c:v>
                      </c:pt>
                      <c:pt idx="71">
                        <c:v>40513</c:v>
                      </c:pt>
                      <c:pt idx="72">
                        <c:v>40544</c:v>
                      </c:pt>
                      <c:pt idx="73">
                        <c:v>40575</c:v>
                      </c:pt>
                      <c:pt idx="74">
                        <c:v>40603</c:v>
                      </c:pt>
                      <c:pt idx="75">
                        <c:v>40634</c:v>
                      </c:pt>
                      <c:pt idx="76">
                        <c:v>40664</c:v>
                      </c:pt>
                      <c:pt idx="77">
                        <c:v>40695</c:v>
                      </c:pt>
                      <c:pt idx="78">
                        <c:v>40725</c:v>
                      </c:pt>
                      <c:pt idx="79">
                        <c:v>40756</c:v>
                      </c:pt>
                      <c:pt idx="80">
                        <c:v>40787</c:v>
                      </c:pt>
                      <c:pt idx="81">
                        <c:v>40817</c:v>
                      </c:pt>
                      <c:pt idx="82">
                        <c:v>40848</c:v>
                      </c:pt>
                      <c:pt idx="83">
                        <c:v>40878</c:v>
                      </c:pt>
                      <c:pt idx="84">
                        <c:v>40909</c:v>
                      </c:pt>
                      <c:pt idx="85">
                        <c:v>40940</c:v>
                      </c:pt>
                      <c:pt idx="86">
                        <c:v>40969</c:v>
                      </c:pt>
                      <c:pt idx="87">
                        <c:v>41000</c:v>
                      </c:pt>
                      <c:pt idx="88">
                        <c:v>41030</c:v>
                      </c:pt>
                      <c:pt idx="89">
                        <c:v>41061</c:v>
                      </c:pt>
                      <c:pt idx="90">
                        <c:v>41091</c:v>
                      </c:pt>
                      <c:pt idx="91">
                        <c:v>41122</c:v>
                      </c:pt>
                      <c:pt idx="92">
                        <c:v>41153</c:v>
                      </c:pt>
                      <c:pt idx="93">
                        <c:v>41183</c:v>
                      </c:pt>
                      <c:pt idx="94">
                        <c:v>41214</c:v>
                      </c:pt>
                      <c:pt idx="95">
                        <c:v>41244</c:v>
                      </c:pt>
                      <c:pt idx="96">
                        <c:v>41275</c:v>
                      </c:pt>
                      <c:pt idx="97">
                        <c:v>41306</c:v>
                      </c:pt>
                      <c:pt idx="98">
                        <c:v>41334</c:v>
                      </c:pt>
                      <c:pt idx="99">
                        <c:v>41365</c:v>
                      </c:pt>
                      <c:pt idx="100">
                        <c:v>41395</c:v>
                      </c:pt>
                      <c:pt idx="101">
                        <c:v>41426</c:v>
                      </c:pt>
                      <c:pt idx="102">
                        <c:v>41456</c:v>
                      </c:pt>
                      <c:pt idx="103">
                        <c:v>41487</c:v>
                      </c:pt>
                      <c:pt idx="104">
                        <c:v>41518</c:v>
                      </c:pt>
                      <c:pt idx="105">
                        <c:v>41548</c:v>
                      </c:pt>
                      <c:pt idx="106">
                        <c:v>41579</c:v>
                      </c:pt>
                      <c:pt idx="107">
                        <c:v>41609</c:v>
                      </c:pt>
                      <c:pt idx="108">
                        <c:v>41640</c:v>
                      </c:pt>
                      <c:pt idx="109">
                        <c:v>41671</c:v>
                      </c:pt>
                      <c:pt idx="110">
                        <c:v>41699</c:v>
                      </c:pt>
                      <c:pt idx="111">
                        <c:v>41730</c:v>
                      </c:pt>
                      <c:pt idx="112">
                        <c:v>41760</c:v>
                      </c:pt>
                      <c:pt idx="113">
                        <c:v>41791</c:v>
                      </c:pt>
                      <c:pt idx="114">
                        <c:v>41821</c:v>
                      </c:pt>
                      <c:pt idx="115">
                        <c:v>41852</c:v>
                      </c:pt>
                      <c:pt idx="116">
                        <c:v>41883</c:v>
                      </c:pt>
                      <c:pt idx="117">
                        <c:v>41913</c:v>
                      </c:pt>
                      <c:pt idx="118">
                        <c:v>41944</c:v>
                      </c:pt>
                      <c:pt idx="119">
                        <c:v>41974</c:v>
                      </c:pt>
                      <c:pt idx="120">
                        <c:v>42005</c:v>
                      </c:pt>
                      <c:pt idx="121">
                        <c:v>42036</c:v>
                      </c:pt>
                      <c:pt idx="122">
                        <c:v>42064</c:v>
                      </c:pt>
                      <c:pt idx="123">
                        <c:v>42095</c:v>
                      </c:pt>
                      <c:pt idx="124">
                        <c:v>42125</c:v>
                      </c:pt>
                      <c:pt idx="125">
                        <c:v>42156</c:v>
                      </c:pt>
                      <c:pt idx="126">
                        <c:v>42186</c:v>
                      </c:pt>
                      <c:pt idx="127">
                        <c:v>42217</c:v>
                      </c:pt>
                      <c:pt idx="128">
                        <c:v>42248</c:v>
                      </c:pt>
                      <c:pt idx="129">
                        <c:v>42278</c:v>
                      </c:pt>
                      <c:pt idx="130">
                        <c:v>42309</c:v>
                      </c:pt>
                      <c:pt idx="131">
                        <c:v>42339</c:v>
                      </c:pt>
                      <c:pt idx="132">
                        <c:v>42370</c:v>
                      </c:pt>
                      <c:pt idx="133">
                        <c:v>42401</c:v>
                      </c:pt>
                      <c:pt idx="134">
                        <c:v>42430</c:v>
                      </c:pt>
                      <c:pt idx="135">
                        <c:v>42461</c:v>
                      </c:pt>
                      <c:pt idx="136">
                        <c:v>42491</c:v>
                      </c:pt>
                      <c:pt idx="137">
                        <c:v>42522</c:v>
                      </c:pt>
                      <c:pt idx="138">
                        <c:v>42552</c:v>
                      </c:pt>
                      <c:pt idx="139">
                        <c:v>42583</c:v>
                      </c:pt>
                      <c:pt idx="140">
                        <c:v>42614</c:v>
                      </c:pt>
                      <c:pt idx="141">
                        <c:v>42644</c:v>
                      </c:pt>
                      <c:pt idx="142">
                        <c:v>42675</c:v>
                      </c:pt>
                      <c:pt idx="143">
                        <c:v>42705</c:v>
                      </c:pt>
                      <c:pt idx="144">
                        <c:v>42736</c:v>
                      </c:pt>
                      <c:pt idx="145">
                        <c:v>42767</c:v>
                      </c:pt>
                      <c:pt idx="146">
                        <c:v>42795</c:v>
                      </c:pt>
                      <c:pt idx="147">
                        <c:v>42826</c:v>
                      </c:pt>
                      <c:pt idx="148">
                        <c:v>42856</c:v>
                      </c:pt>
                      <c:pt idx="149">
                        <c:v>42887</c:v>
                      </c:pt>
                      <c:pt idx="150">
                        <c:v>42917</c:v>
                      </c:pt>
                      <c:pt idx="151">
                        <c:v>42948</c:v>
                      </c:pt>
                      <c:pt idx="152">
                        <c:v>42979</c:v>
                      </c:pt>
                      <c:pt idx="153">
                        <c:v>43009</c:v>
                      </c:pt>
                      <c:pt idx="154">
                        <c:v>43040</c:v>
                      </c:pt>
                      <c:pt idx="155">
                        <c:v>43070</c:v>
                      </c:pt>
                      <c:pt idx="156">
                        <c:v>43101</c:v>
                      </c:pt>
                      <c:pt idx="157">
                        <c:v>43132</c:v>
                      </c:pt>
                      <c:pt idx="158">
                        <c:v>43160</c:v>
                      </c:pt>
                      <c:pt idx="159">
                        <c:v>43191</c:v>
                      </c:pt>
                      <c:pt idx="160">
                        <c:v>43221</c:v>
                      </c:pt>
                      <c:pt idx="161">
                        <c:v>43252</c:v>
                      </c:pt>
                      <c:pt idx="162">
                        <c:v>43282</c:v>
                      </c:pt>
                      <c:pt idx="163">
                        <c:v>43313</c:v>
                      </c:pt>
                      <c:pt idx="164">
                        <c:v>43344</c:v>
                      </c:pt>
                      <c:pt idx="165">
                        <c:v>43374</c:v>
                      </c:pt>
                      <c:pt idx="166">
                        <c:v>43405</c:v>
                      </c:pt>
                      <c:pt idx="167">
                        <c:v>43435</c:v>
                      </c:pt>
                      <c:pt idx="168">
                        <c:v>43466</c:v>
                      </c:pt>
                      <c:pt idx="169">
                        <c:v>43497</c:v>
                      </c:pt>
                      <c:pt idx="170">
                        <c:v>43525</c:v>
                      </c:pt>
                      <c:pt idx="171">
                        <c:v>43556</c:v>
                      </c:pt>
                      <c:pt idx="172">
                        <c:v>43586</c:v>
                      </c:pt>
                      <c:pt idx="173">
                        <c:v>43617</c:v>
                      </c:pt>
                      <c:pt idx="174">
                        <c:v>43647</c:v>
                      </c:pt>
                      <c:pt idx="175">
                        <c:v>43678</c:v>
                      </c:pt>
                      <c:pt idx="176">
                        <c:v>43709</c:v>
                      </c:pt>
                      <c:pt idx="177">
                        <c:v>43739</c:v>
                      </c:pt>
                      <c:pt idx="178">
                        <c:v>43770</c:v>
                      </c:pt>
                      <c:pt idx="179">
                        <c:v>43800</c:v>
                      </c:pt>
                      <c:pt idx="180">
                        <c:v>43831</c:v>
                      </c:pt>
                      <c:pt idx="181">
                        <c:v>43862</c:v>
                      </c:pt>
                      <c:pt idx="182">
                        <c:v>43891</c:v>
                      </c:pt>
                      <c:pt idx="183">
                        <c:v>43922</c:v>
                      </c:pt>
                      <c:pt idx="184">
                        <c:v>43952</c:v>
                      </c:pt>
                      <c:pt idx="185">
                        <c:v>43983</c:v>
                      </c:pt>
                      <c:pt idx="186">
                        <c:v>44013</c:v>
                      </c:pt>
                      <c:pt idx="187">
                        <c:v>44044</c:v>
                      </c:pt>
                      <c:pt idx="188">
                        <c:v>44075</c:v>
                      </c:pt>
                      <c:pt idx="189">
                        <c:v>44105</c:v>
                      </c:pt>
                      <c:pt idx="190">
                        <c:v>44136</c:v>
                      </c:pt>
                      <c:pt idx="191">
                        <c:v>44166</c:v>
                      </c:pt>
                      <c:pt idx="192">
                        <c:v>44197</c:v>
                      </c:pt>
                      <c:pt idx="193">
                        <c:v>44228</c:v>
                      </c:pt>
                      <c:pt idx="194">
                        <c:v>44256</c:v>
                      </c:pt>
                      <c:pt idx="195">
                        <c:v>44287</c:v>
                      </c:pt>
                      <c:pt idx="196">
                        <c:v>44317</c:v>
                      </c:pt>
                      <c:pt idx="197">
                        <c:v>44348</c:v>
                      </c:pt>
                      <c:pt idx="198">
                        <c:v>44378</c:v>
                      </c:pt>
                      <c:pt idx="199">
                        <c:v>44409</c:v>
                      </c:pt>
                      <c:pt idx="200">
                        <c:v>44440</c:v>
                      </c:pt>
                      <c:pt idx="201">
                        <c:v>44470</c:v>
                      </c:pt>
                      <c:pt idx="202">
                        <c:v>44501</c:v>
                      </c:pt>
                      <c:pt idx="203">
                        <c:v>44531</c:v>
                      </c:pt>
                      <c:pt idx="204">
                        <c:v>44562</c:v>
                      </c:pt>
                      <c:pt idx="205">
                        <c:v>44593</c:v>
                      </c:pt>
                      <c:pt idx="206">
                        <c:v>44621</c:v>
                      </c:pt>
                      <c:pt idx="207">
                        <c:v>44652</c:v>
                      </c:pt>
                      <c:pt idx="208">
                        <c:v>44682</c:v>
                      </c:pt>
                      <c:pt idx="209">
                        <c:v>44713</c:v>
                      </c:pt>
                      <c:pt idx="210">
                        <c:v>44743</c:v>
                      </c:pt>
                      <c:pt idx="211">
                        <c:v>44774</c:v>
                      </c:pt>
                      <c:pt idx="212">
                        <c:v>44805</c:v>
                      </c:pt>
                      <c:pt idx="213">
                        <c:v>44835</c:v>
                      </c:pt>
                      <c:pt idx="214">
                        <c:v>44866</c:v>
                      </c:pt>
                      <c:pt idx="215">
                        <c:v>44896</c:v>
                      </c:pt>
                      <c:pt idx="216">
                        <c:v>44927</c:v>
                      </c:pt>
                      <c:pt idx="217">
                        <c:v>44958</c:v>
                      </c:pt>
                      <c:pt idx="218">
                        <c:v>44986</c:v>
                      </c:pt>
                      <c:pt idx="219">
                        <c:v>45017</c:v>
                      </c:pt>
                      <c:pt idx="220">
                        <c:v>45047</c:v>
                      </c:pt>
                      <c:pt idx="221">
                        <c:v>45078</c:v>
                      </c:pt>
                      <c:pt idx="222">
                        <c:v>45108</c:v>
                      </c:pt>
                      <c:pt idx="223">
                        <c:v>45139</c:v>
                      </c:pt>
                      <c:pt idx="224">
                        <c:v>45170</c:v>
                      </c:pt>
                      <c:pt idx="225">
                        <c:v>45200</c:v>
                      </c:pt>
                      <c:pt idx="226">
                        <c:v>45231</c:v>
                      </c:pt>
                      <c:pt idx="227">
                        <c:v>45261</c:v>
                      </c:pt>
                      <c:pt idx="228">
                        <c:v>45292</c:v>
                      </c:pt>
                      <c:pt idx="229">
                        <c:v>45323</c:v>
                      </c:pt>
                      <c:pt idx="230">
                        <c:v>45352</c:v>
                      </c:pt>
                      <c:pt idx="231">
                        <c:v>45383</c:v>
                      </c:pt>
                      <c:pt idx="232">
                        <c:v>45413</c:v>
                      </c:pt>
                      <c:pt idx="233">
                        <c:v>45444</c:v>
                      </c:pt>
                      <c:pt idx="234">
                        <c:v>45474</c:v>
                      </c:pt>
                      <c:pt idx="235">
                        <c:v>45505</c:v>
                      </c:pt>
                      <c:pt idx="236">
                        <c:v>45536</c:v>
                      </c:pt>
                      <c:pt idx="237">
                        <c:v>45566</c:v>
                      </c:pt>
                      <c:pt idx="238">
                        <c:v>45597</c:v>
                      </c:pt>
                      <c:pt idx="239">
                        <c:v>45627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'[Cyclical Analysis and Leading Indicators.xlsx]Job Openings'!$D$2:$D$227</c15:sqref>
                        </c15:formulaRef>
                      </c:ext>
                    </c:extLst>
                    <c:numCache>
                      <c:formatCode>General</c:formatCode>
                      <c:ptCount val="226"/>
                      <c:pt idx="45" formatCode="0.0">
                        <c:v>-2.9183287843795966</c:v>
                      </c:pt>
                      <c:pt idx="46" formatCode="0.0">
                        <c:v>-8.938071930197907</c:v>
                      </c:pt>
                      <c:pt idx="47" formatCode="0.0">
                        <c:v>-14.852881902458677</c:v>
                      </c:pt>
                      <c:pt idx="48" formatCode="0.0">
                        <c:v>-13.947536788227765</c:v>
                      </c:pt>
                      <c:pt idx="49" formatCode="0.0">
                        <c:v>-9.9420227614344014</c:v>
                      </c:pt>
                      <c:pt idx="50" formatCode="0.0">
                        <c:v>-21.177196954105781</c:v>
                      </c:pt>
                      <c:pt idx="51" formatCode="0.0">
                        <c:v>-18.464549804262717</c:v>
                      </c:pt>
                      <c:pt idx="52" formatCode="0.0">
                        <c:v>-19.181698196216459</c:v>
                      </c:pt>
                      <c:pt idx="53" formatCode="0.0">
                        <c:v>-30.739466895958728</c:v>
                      </c:pt>
                      <c:pt idx="54" formatCode="0.0">
                        <c:v>-27.15703192407247</c:v>
                      </c:pt>
                      <c:pt idx="55" formatCode="0.0">
                        <c:v>-30.456306500215234</c:v>
                      </c:pt>
                      <c:pt idx="56" formatCode="0.0">
                        <c:v>-30.781078107810771</c:v>
                      </c:pt>
                      <c:pt idx="57" formatCode="0.0">
                        <c:v>-40.787197231833908</c:v>
                      </c:pt>
                      <c:pt idx="58" formatCode="0.0">
                        <c:v>-33.068473942509939</c:v>
                      </c:pt>
                      <c:pt idx="59" formatCode="0.0">
                        <c:v>-40.023668639053255</c:v>
                      </c:pt>
                      <c:pt idx="60" formatCode="0.0">
                        <c:v>-43.122676579925646</c:v>
                      </c:pt>
                      <c:pt idx="61" formatCode="0.0">
                        <c:v>-39.222699093943724</c:v>
                      </c:pt>
                      <c:pt idx="62" formatCode="0.0">
                        <c:v>-34.647519582245437</c:v>
                      </c:pt>
                      <c:pt idx="63" formatCode="0.0">
                        <c:v>-40.464123766337693</c:v>
                      </c:pt>
                      <c:pt idx="64" formatCode="0.0">
                        <c:v>-36.363636363636367</c:v>
                      </c:pt>
                      <c:pt idx="65" formatCode="0.0">
                        <c:v>-22.811918063314707</c:v>
                      </c:pt>
                      <c:pt idx="66" formatCode="0.0">
                        <c:v>-28.753331359194561</c:v>
                      </c:pt>
                      <c:pt idx="67" formatCode="0.0">
                        <c:v>-22.531723924481582</c:v>
                      </c:pt>
                      <c:pt idx="68" formatCode="0.0">
                        <c:v>-18.372536554354738</c:v>
                      </c:pt>
                      <c:pt idx="69" formatCode="0.0">
                        <c:v>3.6157779401022623</c:v>
                      </c:pt>
                      <c:pt idx="70" formatCode="0.0">
                        <c:v>-6.9134078212290433</c:v>
                      </c:pt>
                      <c:pt idx="71" formatCode="0.0">
                        <c:v>5.7221783741120902</c:v>
                      </c:pt>
                      <c:pt idx="72" formatCode="0.0">
                        <c:v>37.385620915032689</c:v>
                      </c:pt>
                      <c:pt idx="73" formatCode="0.0">
                        <c:v>17.222440172616714</c:v>
                      </c:pt>
                      <c:pt idx="74" formatCode="0.0">
                        <c:v>11.905713144226922</c:v>
                      </c:pt>
                      <c:pt idx="75" formatCode="0.0">
                        <c:v>38.082437275985654</c:v>
                      </c:pt>
                      <c:pt idx="76" formatCode="0.0">
                        <c:v>28.272027373823761</c:v>
                      </c:pt>
                      <c:pt idx="77" formatCode="0.0">
                        <c:v>17.330116606353045</c:v>
                      </c:pt>
                      <c:pt idx="78" formatCode="0.0">
                        <c:v>34.455527847049041</c:v>
                      </c:pt>
                      <c:pt idx="79" formatCode="0.0">
                        <c:v>28.286056731921718</c:v>
                      </c:pt>
                      <c:pt idx="80" formatCode="0.0">
                        <c:v>19.080996884735214</c:v>
                      </c:pt>
                      <c:pt idx="81" formatCode="0.0">
                        <c:v>9.4113500176242582</c:v>
                      </c:pt>
                      <c:pt idx="82" formatCode="0.0">
                        <c:v>21.005251312828193</c:v>
                      </c:pt>
                      <c:pt idx="83" formatCode="0.0">
                        <c:v>21.724524076147816</c:v>
                      </c:pt>
                      <c:pt idx="84" formatCode="0.0">
                        <c:v>3.3618775769108851</c:v>
                      </c:pt>
                      <c:pt idx="85" formatCode="0.0">
                        <c:v>6.3922356091030679</c:v>
                      </c:pt>
                      <c:pt idx="86" formatCode="0.0">
                        <c:v>23.348803998571938</c:v>
                      </c:pt>
                      <c:pt idx="87" formatCode="0.0">
                        <c:v>17.553536664503568</c:v>
                      </c:pt>
                      <c:pt idx="88" formatCode="0.0">
                        <c:v>11.003667889296437</c:v>
                      </c:pt>
                      <c:pt idx="89" formatCode="0.0">
                        <c:v>29.335161069225478</c:v>
                      </c:pt>
                      <c:pt idx="90" formatCode="0.0">
                        <c:v>11.870170015455955</c:v>
                      </c:pt>
                      <c:pt idx="91" formatCode="0.0">
                        <c:v>11.024602927436945</c:v>
                      </c:pt>
                      <c:pt idx="92" formatCode="0.0">
                        <c:v>23.217789404839763</c:v>
                      </c:pt>
                      <c:pt idx="93" formatCode="0.0">
                        <c:v>25.93427835051547</c:v>
                      </c:pt>
                      <c:pt idx="94" formatCode="0.0">
                        <c:v>12.089274643521392</c:v>
                      </c:pt>
                      <c:pt idx="95" formatCode="0.0">
                        <c:v>22.017785955228447</c:v>
                      </c:pt>
                      <c:pt idx="96" formatCode="0.0">
                        <c:v>16.385394292727824</c:v>
                      </c:pt>
                      <c:pt idx="97" formatCode="0.0">
                        <c:v>20.635419943378423</c:v>
                      </c:pt>
                      <c:pt idx="98" formatCode="0.0">
                        <c:v>13.198263386396533</c:v>
                      </c:pt>
                      <c:pt idx="99" formatCode="0.0">
                        <c:v>3.091360750759037</c:v>
                      </c:pt>
                      <c:pt idx="100" formatCode="0.0">
                        <c:v>14.418744367677988</c:v>
                      </c:pt>
                      <c:pt idx="101" formatCode="0.0">
                        <c:v>2.8616852146263909</c:v>
                      </c:pt>
                      <c:pt idx="102" formatCode="0.0">
                        <c:v>4.3105830339872853</c:v>
                      </c:pt>
                      <c:pt idx="103" formatCode="0.0">
                        <c:v>8.7798036465638063</c:v>
                      </c:pt>
                      <c:pt idx="104" formatCode="0.0">
                        <c:v>5.3609341825902277</c:v>
                      </c:pt>
                      <c:pt idx="105" formatCode="0.0">
                        <c:v>0.35814786390379538</c:v>
                      </c:pt>
                      <c:pt idx="106" formatCode="0.0">
                        <c:v>10.730088495575217</c:v>
                      </c:pt>
                      <c:pt idx="107" formatCode="0.0">
                        <c:v>2.4377984418195524</c:v>
                      </c:pt>
                      <c:pt idx="108" formatCode="0.0">
                        <c:v>5.1410493013445802</c:v>
                      </c:pt>
                      <c:pt idx="109" formatCode="0.0">
                        <c:v>8.0834419817470575</c:v>
                      </c:pt>
                      <c:pt idx="110" formatCode="0.0">
                        <c:v>6.110969061621077</c:v>
                      </c:pt>
                      <c:pt idx="111" formatCode="0.0">
                        <c:v>4.0160642570281198</c:v>
                      </c:pt>
                      <c:pt idx="112" formatCode="0.0">
                        <c:v>7.2459963244946124</c:v>
                      </c:pt>
                      <c:pt idx="113" formatCode="0.0">
                        <c:v>6.336939721792902</c:v>
                      </c:pt>
                      <c:pt idx="114" formatCode="0.0">
                        <c:v>11.841059602649011</c:v>
                      </c:pt>
                      <c:pt idx="115" formatCode="0.0">
                        <c:v>6.2145435791645127</c:v>
                      </c:pt>
                      <c:pt idx="116" formatCode="0.0">
                        <c:v>3.8035264483627316</c:v>
                      </c:pt>
                      <c:pt idx="117" formatCode="0.0">
                        <c:v>5.2001019627835774</c:v>
                      </c:pt>
                      <c:pt idx="118" formatCode="0.0">
                        <c:v>9.2157842157842111</c:v>
                      </c:pt>
                      <c:pt idx="119" formatCode="0.0">
                        <c:v>7.6545632973503501</c:v>
                      </c:pt>
                      <c:pt idx="120" formatCode="0.0">
                        <c:v>14.493480441323968</c:v>
                      </c:pt>
                      <c:pt idx="121" formatCode="0.0">
                        <c:v>14.52352231604344</c:v>
                      </c:pt>
                      <c:pt idx="122" formatCode="0.0">
                        <c:v>20.048192771084345</c:v>
                      </c:pt>
                      <c:pt idx="123" formatCode="0.0">
                        <c:v>24.736164736164739</c:v>
                      </c:pt>
                      <c:pt idx="124" formatCode="0.0">
                        <c:v>30.94247246022033</c:v>
                      </c:pt>
                      <c:pt idx="125" formatCode="0.0">
                        <c:v>19.04069767441861</c:v>
                      </c:pt>
                      <c:pt idx="126" formatCode="0.0">
                        <c:v>18.711511132164844</c:v>
                      </c:pt>
                      <c:pt idx="127" formatCode="0.0">
                        <c:v>17.577081815974751</c:v>
                      </c:pt>
                      <c:pt idx="128" formatCode="0.0">
                        <c:v>24.484348459111871</c:v>
                      </c:pt>
                      <c:pt idx="129" formatCode="0.0">
                        <c:v>29.48873273564331</c:v>
                      </c:pt>
                      <c:pt idx="130" formatCode="0.0">
                        <c:v>24.994283100846104</c:v>
                      </c:pt>
                      <c:pt idx="131" formatCode="0.0">
                        <c:v>18.73290793072016</c:v>
                      </c:pt>
                      <c:pt idx="132" formatCode="0.0">
                        <c:v>22.601839684625503</c:v>
                      </c:pt>
                      <c:pt idx="133" formatCode="0.0">
                        <c:v>17.189804086791654</c:v>
                      </c:pt>
                      <c:pt idx="134" formatCode="0.0">
                        <c:v>5.3392211963066956</c:v>
                      </c:pt>
                      <c:pt idx="135" formatCode="0.0">
                        <c:v>24.96904663640116</c:v>
                      </c:pt>
                      <c:pt idx="136" formatCode="0.0">
                        <c:v>2.206019816788185</c:v>
                      </c:pt>
                      <c:pt idx="137" formatCode="0.0">
                        <c:v>11.680911680911677</c:v>
                      </c:pt>
                      <c:pt idx="138" formatCode="0.0">
                        <c:v>15.183559457302479</c:v>
                      </c:pt>
                      <c:pt idx="139" formatCode="0.0">
                        <c:v>17.860830064009917</c:v>
                      </c:pt>
                      <c:pt idx="140" formatCode="0.0">
                        <c:v>13.937621832358673</c:v>
                      </c:pt>
                      <c:pt idx="141" formatCode="0.0">
                        <c:v>12.5</c:v>
                      </c:pt>
                      <c:pt idx="142" formatCode="0.0">
                        <c:v>5.561653860226869</c:v>
                      </c:pt>
                      <c:pt idx="143" formatCode="0.0">
                        <c:v>17.63915547024952</c:v>
                      </c:pt>
                      <c:pt idx="144" formatCode="0.0">
                        <c:v>3.6620221507681379</c:v>
                      </c:pt>
                      <c:pt idx="145" formatCode="0.0">
                        <c:v>3.846845227395292</c:v>
                      </c:pt>
                      <c:pt idx="146" formatCode="0.0">
                        <c:v>9.4131097560975689</c:v>
                      </c:pt>
                      <c:pt idx="147" formatCode="0.0">
                        <c:v>-1.5521796565389678</c:v>
                      </c:pt>
                      <c:pt idx="148" formatCode="0.0">
                        <c:v>3.8412291933418601</c:v>
                      </c:pt>
                      <c:pt idx="149" formatCode="0.0">
                        <c:v>6.9241982507288498</c:v>
                      </c:pt>
                      <c:pt idx="150" formatCode="0.0">
                        <c:v>-3.1526069634505376</c:v>
                      </c:pt>
                      <c:pt idx="151" formatCode="0.0">
                        <c:v>4.607568325157672</c:v>
                      </c:pt>
                      <c:pt idx="152" formatCode="0.0">
                        <c:v>2.0359281437125816</c:v>
                      </c:pt>
                      <c:pt idx="153" formatCode="0.0">
                        <c:v>-6.5701929474384571</c:v>
                      </c:pt>
                      <c:pt idx="154" formatCode="0.0">
                        <c:v>2.6516464471403793</c:v>
                      </c:pt>
                      <c:pt idx="155" formatCode="0.0">
                        <c:v>-5.1884483602545259</c:v>
                      </c:pt>
                      <c:pt idx="156" formatCode="0.0">
                        <c:v>4.9629501981733597</c:v>
                      </c:pt>
                      <c:pt idx="157" formatCode="0.0">
                        <c:v>0.84819110264844255</c:v>
                      </c:pt>
                      <c:pt idx="158" formatCode="0.0">
                        <c:v>9.80494601184256</c:v>
                      </c:pt>
                      <c:pt idx="159" formatCode="0.0">
                        <c:v>4.6293190204629298</c:v>
                      </c:pt>
                      <c:pt idx="160" formatCode="0.0">
                        <c:v>10.551347542716229</c:v>
                      </c:pt>
                      <c:pt idx="161" formatCode="0.0">
                        <c:v>7.7027948193592266</c:v>
                      </c:pt>
                      <c:pt idx="162" formatCode="0.0">
                        <c:v>14.612770524056515</c:v>
                      </c:pt>
                      <c:pt idx="163" formatCode="0.0">
                        <c:v>5.0242840395243746</c:v>
                      </c:pt>
                      <c:pt idx="164" formatCode="0.0">
                        <c:v>6.2374245472837089</c:v>
                      </c:pt>
                      <c:pt idx="165" formatCode="0.0">
                        <c:v>17.304611002314402</c:v>
                      </c:pt>
                      <c:pt idx="166" formatCode="0.0">
                        <c:v>11.058585176430853</c:v>
                      </c:pt>
                      <c:pt idx="167" formatCode="0.0">
                        <c:v>17.329203235243497</c:v>
                      </c:pt>
                      <c:pt idx="168" formatCode="0.0">
                        <c:v>13.331144311278933</c:v>
                      </c:pt>
                      <c:pt idx="169" formatCode="0.0">
                        <c:v>20.082389289392381</c:v>
                      </c:pt>
                      <c:pt idx="170" formatCode="0.0">
                        <c:v>14.781919111816009</c:v>
                      </c:pt>
                      <c:pt idx="171" formatCode="0.0">
                        <c:v>15.357486373837759</c:v>
                      </c:pt>
                      <c:pt idx="172" formatCode="0.0">
                        <c:v>14.89802421924793</c:v>
                      </c:pt>
                      <c:pt idx="173" formatCode="0.0">
                        <c:v>16.139240506329116</c:v>
                      </c:pt>
                      <c:pt idx="174" formatCode="0.0">
                        <c:v>14.934456928838941</c:v>
                      </c:pt>
                      <c:pt idx="175" formatCode="0.0">
                        <c:v>20.523042576941492</c:v>
                      </c:pt>
                      <c:pt idx="176" formatCode="0.0">
                        <c:v>17.345328282828291</c:v>
                      </c:pt>
                      <c:pt idx="177" formatCode="0.0">
                        <c:v>13.416299893762343</c:v>
                      </c:pt>
                      <c:pt idx="178" formatCode="0.0">
                        <c:v>7.2970507753116465</c:v>
                      </c:pt>
                      <c:pt idx="179" formatCode="0.0">
                        <c:v>7.3628630096802539</c:v>
                      </c:pt>
                      <c:pt idx="180" formatCode="0.0">
                        <c:v>4.6501521077792347</c:v>
                      </c:pt>
                      <c:pt idx="181" formatCode="0.0">
                        <c:v>4.2738707833047442</c:v>
                      </c:pt>
                      <c:pt idx="182" formatCode="0.0">
                        <c:v>-1.2436092303440631</c:v>
                      </c:pt>
                      <c:pt idx="183" formatCode="0.0">
                        <c:v>-1.6120066703724376</c:v>
                      </c:pt>
                      <c:pt idx="184" formatCode="0.0">
                        <c:v>-0.95687144640133681</c:v>
                      </c:pt>
                      <c:pt idx="185" formatCode="0.0">
                        <c:v>-3.2697547683923744</c:v>
                      </c:pt>
                      <c:pt idx="186" formatCode="0.0">
                        <c:v>0.70604209097081139</c:v>
                      </c:pt>
                      <c:pt idx="187" formatCode="0.0">
                        <c:v>-8.7589309341095571</c:v>
                      </c:pt>
                      <c:pt idx="188" formatCode="0.0">
                        <c:v>-9.334229993275045</c:v>
                      </c:pt>
                      <c:pt idx="189" formatCode="0.0">
                        <c:v>-4.1750301083902031</c:v>
                      </c:pt>
                      <c:pt idx="190" formatCode="0.0">
                        <c:v>-0.7367526211391322</c:v>
                      </c:pt>
                      <c:pt idx="191" formatCode="0.0">
                        <c:v>-19.139344262295083</c:v>
                      </c:pt>
                      <c:pt idx="192" formatCode="0.0">
                        <c:v>-34.814507198228128</c:v>
                      </c:pt>
                      <c:pt idx="193" formatCode="0.0">
                        <c:v>-25.414667580534612</c:v>
                      </c:pt>
                      <c:pt idx="194" formatCode="0.0">
                        <c:v>-15.503008255211981</c:v>
                      </c:pt>
                      <c:pt idx="195" formatCode="0.0">
                        <c:v>-6.4830508474576334</c:v>
                      </c:pt>
                      <c:pt idx="196" formatCode="0.0">
                        <c:v>-11.579389526743213</c:v>
                      </c:pt>
                      <c:pt idx="197" formatCode="0.0">
                        <c:v>-8.5352112676056322</c:v>
                      </c:pt>
                      <c:pt idx="198" formatCode="0.0">
                        <c:v>-7.3210192800323597</c:v>
                      </c:pt>
                      <c:pt idx="199" formatCode="0.0">
                        <c:v>-0.75406032482598562</c:v>
                      </c:pt>
                      <c:pt idx="200" formatCode="0.0">
                        <c:v>2.9224150719477962</c:v>
                      </c:pt>
                      <c:pt idx="201" formatCode="0.0">
                        <c:v>0.99148163664293065</c:v>
                      </c:pt>
                      <c:pt idx="202" formatCode="0.0">
                        <c:v>12.189551812731935</c:v>
                      </c:pt>
                      <c:pt idx="203" formatCode="0.0">
                        <c:v>43.267443824970428</c:v>
                      </c:pt>
                      <c:pt idx="204" formatCode="0.0">
                        <c:v>96.750902527075823</c:v>
                      </c:pt>
                      <c:pt idx="205" formatCode="0.0">
                        <c:v>77.154934754640692</c:v>
                      </c:pt>
                      <c:pt idx="206" formatCode="0.0">
                        <c:v>63.139592647789357</c:v>
                      </c:pt>
                      <c:pt idx="207" formatCode="0.0">
                        <c:v>62.86059507627246</c:v>
                      </c:pt>
                      <c:pt idx="208" formatCode="0.0">
                        <c:v>68.313539192399048</c:v>
                      </c:pt>
                      <c:pt idx="209" formatCode="0.0">
                        <c:v>64.351709270095483</c:v>
                      </c:pt>
                      <c:pt idx="210" formatCode="0.0">
                        <c:v>61.390747745126561</c:v>
                      </c:pt>
                      <c:pt idx="211" formatCode="0.0">
                        <c:v>59.585037989479815</c:v>
                      </c:pt>
                      <c:pt idx="212" formatCode="0.0">
                        <c:v>65.004324012683753</c:v>
                      </c:pt>
                      <c:pt idx="213" formatCode="0.0">
                        <c:v>58.835730088495581</c:v>
                      </c:pt>
                      <c:pt idx="214" formatCode="0.0">
                        <c:v>47.595419847328259</c:v>
                      </c:pt>
                      <c:pt idx="215" formatCode="0.0">
                        <c:v>41.827830188679229</c:v>
                      </c:pt>
                      <c:pt idx="216" formatCode="0.0">
                        <c:v>26.875337290879656</c:v>
                      </c:pt>
                      <c:pt idx="217" formatCode="0.0">
                        <c:v>18.715634401908915</c:v>
                      </c:pt>
                      <c:pt idx="218" formatCode="0.0">
                        <c:v>11.25659764514819</c:v>
                      </c:pt>
                      <c:pt idx="219" formatCode="0.0">
                        <c:v>5.5364926272836783</c:v>
                      </c:pt>
                      <c:pt idx="220" formatCode="0.0">
                        <c:v>-4.0549440210744194</c:v>
                      </c:pt>
                      <c:pt idx="221" formatCode="0.0">
                        <c:v>1.6958680783284876</c:v>
                      </c:pt>
                      <c:pt idx="222" formatCode="0.0">
                        <c:v>-5.6156480980710199</c:v>
                      </c:pt>
                      <c:pt idx="223" formatCode="0.0">
                        <c:v>-1.6114264786669139</c:v>
                      </c:pt>
                      <c:pt idx="224" formatCode="0.0">
                        <c:v>-1.8693221523410273</c:v>
                      </c:pt>
                      <c:pt idx="225" formatCode="0.0">
                        <c:v>-8.0438756855575946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6-5C74-420B-A290-852986978224}"/>
                  </c:ext>
                </c:extLst>
              </c15:ser>
            </c15:filteredLineSeries>
            <c15:filteredLineSeries>
              <c15:ser>
                <c:idx val="7"/>
                <c:order val="7"/>
                <c:tx>
                  <c:v>US Total Goods Wholesale Inventory/Sales Ratio Inverted &amp; Offset by 4 months</c:v>
                </c:tx>
                <c:spPr>
                  <a:ln w="28575" cap="rnd">
                    <a:solidFill>
                      <a:srgbClr val="EF6E24"/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'[Cyclical Analysis and Leading Indicators.xlsx]USIP'!$A$14:$A$253</c15:sqref>
                        </c15:formulaRef>
                      </c:ext>
                    </c:extLst>
                    <c:numCache>
                      <c:formatCode>mmm\-yy</c:formatCode>
                      <c:ptCount val="240"/>
                      <c:pt idx="0">
                        <c:v>38353</c:v>
                      </c:pt>
                      <c:pt idx="1">
                        <c:v>38384</c:v>
                      </c:pt>
                      <c:pt idx="2">
                        <c:v>38412</c:v>
                      </c:pt>
                      <c:pt idx="3">
                        <c:v>38443</c:v>
                      </c:pt>
                      <c:pt idx="4">
                        <c:v>38473</c:v>
                      </c:pt>
                      <c:pt idx="5">
                        <c:v>38504</c:v>
                      </c:pt>
                      <c:pt idx="6">
                        <c:v>38534</c:v>
                      </c:pt>
                      <c:pt idx="7">
                        <c:v>38565</c:v>
                      </c:pt>
                      <c:pt idx="8">
                        <c:v>38596</c:v>
                      </c:pt>
                      <c:pt idx="9">
                        <c:v>38626</c:v>
                      </c:pt>
                      <c:pt idx="10">
                        <c:v>38657</c:v>
                      </c:pt>
                      <c:pt idx="11">
                        <c:v>38687</c:v>
                      </c:pt>
                      <c:pt idx="12">
                        <c:v>38718</c:v>
                      </c:pt>
                      <c:pt idx="13">
                        <c:v>38749</c:v>
                      </c:pt>
                      <c:pt idx="14">
                        <c:v>38777</c:v>
                      </c:pt>
                      <c:pt idx="15">
                        <c:v>38808</c:v>
                      </c:pt>
                      <c:pt idx="16">
                        <c:v>38838</c:v>
                      </c:pt>
                      <c:pt idx="17">
                        <c:v>38869</c:v>
                      </c:pt>
                      <c:pt idx="18">
                        <c:v>38899</c:v>
                      </c:pt>
                      <c:pt idx="19">
                        <c:v>38930</c:v>
                      </c:pt>
                      <c:pt idx="20">
                        <c:v>38961</c:v>
                      </c:pt>
                      <c:pt idx="21">
                        <c:v>38991</c:v>
                      </c:pt>
                      <c:pt idx="22">
                        <c:v>39022</c:v>
                      </c:pt>
                      <c:pt idx="23">
                        <c:v>39052</c:v>
                      </c:pt>
                      <c:pt idx="24">
                        <c:v>39083</c:v>
                      </c:pt>
                      <c:pt idx="25">
                        <c:v>39114</c:v>
                      </c:pt>
                      <c:pt idx="26">
                        <c:v>39142</c:v>
                      </c:pt>
                      <c:pt idx="27">
                        <c:v>39173</c:v>
                      </c:pt>
                      <c:pt idx="28">
                        <c:v>39203</c:v>
                      </c:pt>
                      <c:pt idx="29">
                        <c:v>39234</c:v>
                      </c:pt>
                      <c:pt idx="30">
                        <c:v>39264</c:v>
                      </c:pt>
                      <c:pt idx="31">
                        <c:v>39295</c:v>
                      </c:pt>
                      <c:pt idx="32">
                        <c:v>39326</c:v>
                      </c:pt>
                      <c:pt idx="33">
                        <c:v>39356</c:v>
                      </c:pt>
                      <c:pt idx="34">
                        <c:v>39387</c:v>
                      </c:pt>
                      <c:pt idx="35">
                        <c:v>39417</c:v>
                      </c:pt>
                      <c:pt idx="36">
                        <c:v>39448</c:v>
                      </c:pt>
                      <c:pt idx="37">
                        <c:v>39479</c:v>
                      </c:pt>
                      <c:pt idx="38">
                        <c:v>39508</c:v>
                      </c:pt>
                      <c:pt idx="39">
                        <c:v>39539</c:v>
                      </c:pt>
                      <c:pt idx="40">
                        <c:v>39569</c:v>
                      </c:pt>
                      <c:pt idx="41">
                        <c:v>39600</c:v>
                      </c:pt>
                      <c:pt idx="42">
                        <c:v>39630</c:v>
                      </c:pt>
                      <c:pt idx="43">
                        <c:v>39661</c:v>
                      </c:pt>
                      <c:pt idx="44">
                        <c:v>39692</c:v>
                      </c:pt>
                      <c:pt idx="45">
                        <c:v>39722</c:v>
                      </c:pt>
                      <c:pt idx="46">
                        <c:v>39753</c:v>
                      </c:pt>
                      <c:pt idx="47">
                        <c:v>39783</c:v>
                      </c:pt>
                      <c:pt idx="48">
                        <c:v>39814</c:v>
                      </c:pt>
                      <c:pt idx="49">
                        <c:v>39845</c:v>
                      </c:pt>
                      <c:pt idx="50">
                        <c:v>39873</c:v>
                      </c:pt>
                      <c:pt idx="51">
                        <c:v>39904</c:v>
                      </c:pt>
                      <c:pt idx="52">
                        <c:v>39934</c:v>
                      </c:pt>
                      <c:pt idx="53">
                        <c:v>39965</c:v>
                      </c:pt>
                      <c:pt idx="54">
                        <c:v>39995</c:v>
                      </c:pt>
                      <c:pt idx="55">
                        <c:v>40026</c:v>
                      </c:pt>
                      <c:pt idx="56">
                        <c:v>40057</c:v>
                      </c:pt>
                      <c:pt idx="57">
                        <c:v>40087</c:v>
                      </c:pt>
                      <c:pt idx="58">
                        <c:v>40118</c:v>
                      </c:pt>
                      <c:pt idx="59">
                        <c:v>40148</c:v>
                      </c:pt>
                      <c:pt idx="60">
                        <c:v>40179</c:v>
                      </c:pt>
                      <c:pt idx="61">
                        <c:v>40210</c:v>
                      </c:pt>
                      <c:pt idx="62">
                        <c:v>40238</c:v>
                      </c:pt>
                      <c:pt idx="63">
                        <c:v>40269</c:v>
                      </c:pt>
                      <c:pt idx="64">
                        <c:v>40299</c:v>
                      </c:pt>
                      <c:pt idx="65">
                        <c:v>40330</c:v>
                      </c:pt>
                      <c:pt idx="66">
                        <c:v>40360</c:v>
                      </c:pt>
                      <c:pt idx="67">
                        <c:v>40391</c:v>
                      </c:pt>
                      <c:pt idx="68">
                        <c:v>40422</c:v>
                      </c:pt>
                      <c:pt idx="69">
                        <c:v>40452</c:v>
                      </c:pt>
                      <c:pt idx="70">
                        <c:v>40483</c:v>
                      </c:pt>
                      <c:pt idx="71">
                        <c:v>40513</c:v>
                      </c:pt>
                      <c:pt idx="72">
                        <c:v>40544</c:v>
                      </c:pt>
                      <c:pt idx="73">
                        <c:v>40575</c:v>
                      </c:pt>
                      <c:pt idx="74">
                        <c:v>40603</c:v>
                      </c:pt>
                      <c:pt idx="75">
                        <c:v>40634</c:v>
                      </c:pt>
                      <c:pt idx="76">
                        <c:v>40664</c:v>
                      </c:pt>
                      <c:pt idx="77">
                        <c:v>40695</c:v>
                      </c:pt>
                      <c:pt idx="78">
                        <c:v>40725</c:v>
                      </c:pt>
                      <c:pt idx="79">
                        <c:v>40756</c:v>
                      </c:pt>
                      <c:pt idx="80">
                        <c:v>40787</c:v>
                      </c:pt>
                      <c:pt idx="81">
                        <c:v>40817</c:v>
                      </c:pt>
                      <c:pt idx="82">
                        <c:v>40848</c:v>
                      </c:pt>
                      <c:pt idx="83">
                        <c:v>40878</c:v>
                      </c:pt>
                      <c:pt idx="84">
                        <c:v>40909</c:v>
                      </c:pt>
                      <c:pt idx="85">
                        <c:v>40940</c:v>
                      </c:pt>
                      <c:pt idx="86">
                        <c:v>40969</c:v>
                      </c:pt>
                      <c:pt idx="87">
                        <c:v>41000</c:v>
                      </c:pt>
                      <c:pt idx="88">
                        <c:v>41030</c:v>
                      </c:pt>
                      <c:pt idx="89">
                        <c:v>41061</c:v>
                      </c:pt>
                      <c:pt idx="90">
                        <c:v>41091</c:v>
                      </c:pt>
                      <c:pt idx="91">
                        <c:v>41122</c:v>
                      </c:pt>
                      <c:pt idx="92">
                        <c:v>41153</c:v>
                      </c:pt>
                      <c:pt idx="93">
                        <c:v>41183</c:v>
                      </c:pt>
                      <c:pt idx="94">
                        <c:v>41214</c:v>
                      </c:pt>
                      <c:pt idx="95">
                        <c:v>41244</c:v>
                      </c:pt>
                      <c:pt idx="96">
                        <c:v>41275</c:v>
                      </c:pt>
                      <c:pt idx="97">
                        <c:v>41306</c:v>
                      </c:pt>
                      <c:pt idx="98">
                        <c:v>41334</c:v>
                      </c:pt>
                      <c:pt idx="99">
                        <c:v>41365</c:v>
                      </c:pt>
                      <c:pt idx="100">
                        <c:v>41395</c:v>
                      </c:pt>
                      <c:pt idx="101">
                        <c:v>41426</c:v>
                      </c:pt>
                      <c:pt idx="102">
                        <c:v>41456</c:v>
                      </c:pt>
                      <c:pt idx="103">
                        <c:v>41487</c:v>
                      </c:pt>
                      <c:pt idx="104">
                        <c:v>41518</c:v>
                      </c:pt>
                      <c:pt idx="105">
                        <c:v>41548</c:v>
                      </c:pt>
                      <c:pt idx="106">
                        <c:v>41579</c:v>
                      </c:pt>
                      <c:pt idx="107">
                        <c:v>41609</c:v>
                      </c:pt>
                      <c:pt idx="108">
                        <c:v>41640</c:v>
                      </c:pt>
                      <c:pt idx="109">
                        <c:v>41671</c:v>
                      </c:pt>
                      <c:pt idx="110">
                        <c:v>41699</c:v>
                      </c:pt>
                      <c:pt idx="111">
                        <c:v>41730</c:v>
                      </c:pt>
                      <c:pt idx="112">
                        <c:v>41760</c:v>
                      </c:pt>
                      <c:pt idx="113">
                        <c:v>41791</c:v>
                      </c:pt>
                      <c:pt idx="114">
                        <c:v>41821</c:v>
                      </c:pt>
                      <c:pt idx="115">
                        <c:v>41852</c:v>
                      </c:pt>
                      <c:pt idx="116">
                        <c:v>41883</c:v>
                      </c:pt>
                      <c:pt idx="117">
                        <c:v>41913</c:v>
                      </c:pt>
                      <c:pt idx="118">
                        <c:v>41944</c:v>
                      </c:pt>
                      <c:pt idx="119">
                        <c:v>41974</c:v>
                      </c:pt>
                      <c:pt idx="120">
                        <c:v>42005</c:v>
                      </c:pt>
                      <c:pt idx="121">
                        <c:v>42036</c:v>
                      </c:pt>
                      <c:pt idx="122">
                        <c:v>42064</c:v>
                      </c:pt>
                      <c:pt idx="123">
                        <c:v>42095</c:v>
                      </c:pt>
                      <c:pt idx="124">
                        <c:v>42125</c:v>
                      </c:pt>
                      <c:pt idx="125">
                        <c:v>42156</c:v>
                      </c:pt>
                      <c:pt idx="126">
                        <c:v>42186</c:v>
                      </c:pt>
                      <c:pt idx="127">
                        <c:v>42217</c:v>
                      </c:pt>
                      <c:pt idx="128">
                        <c:v>42248</c:v>
                      </c:pt>
                      <c:pt idx="129">
                        <c:v>42278</c:v>
                      </c:pt>
                      <c:pt idx="130">
                        <c:v>42309</c:v>
                      </c:pt>
                      <c:pt idx="131">
                        <c:v>42339</c:v>
                      </c:pt>
                      <c:pt idx="132">
                        <c:v>42370</c:v>
                      </c:pt>
                      <c:pt idx="133">
                        <c:v>42401</c:v>
                      </c:pt>
                      <c:pt idx="134">
                        <c:v>42430</c:v>
                      </c:pt>
                      <c:pt idx="135">
                        <c:v>42461</c:v>
                      </c:pt>
                      <c:pt idx="136">
                        <c:v>42491</c:v>
                      </c:pt>
                      <c:pt idx="137">
                        <c:v>42522</c:v>
                      </c:pt>
                      <c:pt idx="138">
                        <c:v>42552</c:v>
                      </c:pt>
                      <c:pt idx="139">
                        <c:v>42583</c:v>
                      </c:pt>
                      <c:pt idx="140">
                        <c:v>42614</c:v>
                      </c:pt>
                      <c:pt idx="141">
                        <c:v>42644</c:v>
                      </c:pt>
                      <c:pt idx="142">
                        <c:v>42675</c:v>
                      </c:pt>
                      <c:pt idx="143">
                        <c:v>42705</c:v>
                      </c:pt>
                      <c:pt idx="144">
                        <c:v>42736</c:v>
                      </c:pt>
                      <c:pt idx="145">
                        <c:v>42767</c:v>
                      </c:pt>
                      <c:pt idx="146">
                        <c:v>42795</c:v>
                      </c:pt>
                      <c:pt idx="147">
                        <c:v>42826</c:v>
                      </c:pt>
                      <c:pt idx="148">
                        <c:v>42856</c:v>
                      </c:pt>
                      <c:pt idx="149">
                        <c:v>42887</c:v>
                      </c:pt>
                      <c:pt idx="150">
                        <c:v>42917</c:v>
                      </c:pt>
                      <c:pt idx="151">
                        <c:v>42948</c:v>
                      </c:pt>
                      <c:pt idx="152">
                        <c:v>42979</c:v>
                      </c:pt>
                      <c:pt idx="153">
                        <c:v>43009</c:v>
                      </c:pt>
                      <c:pt idx="154">
                        <c:v>43040</c:v>
                      </c:pt>
                      <c:pt idx="155">
                        <c:v>43070</c:v>
                      </c:pt>
                      <c:pt idx="156">
                        <c:v>43101</c:v>
                      </c:pt>
                      <c:pt idx="157">
                        <c:v>43132</c:v>
                      </c:pt>
                      <c:pt idx="158">
                        <c:v>43160</c:v>
                      </c:pt>
                      <c:pt idx="159">
                        <c:v>43191</c:v>
                      </c:pt>
                      <c:pt idx="160">
                        <c:v>43221</c:v>
                      </c:pt>
                      <c:pt idx="161">
                        <c:v>43252</c:v>
                      </c:pt>
                      <c:pt idx="162">
                        <c:v>43282</c:v>
                      </c:pt>
                      <c:pt idx="163">
                        <c:v>43313</c:v>
                      </c:pt>
                      <c:pt idx="164">
                        <c:v>43344</c:v>
                      </c:pt>
                      <c:pt idx="165">
                        <c:v>43374</c:v>
                      </c:pt>
                      <c:pt idx="166">
                        <c:v>43405</c:v>
                      </c:pt>
                      <c:pt idx="167">
                        <c:v>43435</c:v>
                      </c:pt>
                      <c:pt idx="168">
                        <c:v>43466</c:v>
                      </c:pt>
                      <c:pt idx="169">
                        <c:v>43497</c:v>
                      </c:pt>
                      <c:pt idx="170">
                        <c:v>43525</c:v>
                      </c:pt>
                      <c:pt idx="171">
                        <c:v>43556</c:v>
                      </c:pt>
                      <c:pt idx="172">
                        <c:v>43586</c:v>
                      </c:pt>
                      <c:pt idx="173">
                        <c:v>43617</c:v>
                      </c:pt>
                      <c:pt idx="174">
                        <c:v>43647</c:v>
                      </c:pt>
                      <c:pt idx="175">
                        <c:v>43678</c:v>
                      </c:pt>
                      <c:pt idx="176">
                        <c:v>43709</c:v>
                      </c:pt>
                      <c:pt idx="177">
                        <c:v>43739</c:v>
                      </c:pt>
                      <c:pt idx="178">
                        <c:v>43770</c:v>
                      </c:pt>
                      <c:pt idx="179">
                        <c:v>43800</c:v>
                      </c:pt>
                      <c:pt idx="180">
                        <c:v>43831</c:v>
                      </c:pt>
                      <c:pt idx="181">
                        <c:v>43862</c:v>
                      </c:pt>
                      <c:pt idx="182">
                        <c:v>43891</c:v>
                      </c:pt>
                      <c:pt idx="183">
                        <c:v>43922</c:v>
                      </c:pt>
                      <c:pt idx="184">
                        <c:v>43952</c:v>
                      </c:pt>
                      <c:pt idx="185">
                        <c:v>43983</c:v>
                      </c:pt>
                      <c:pt idx="186">
                        <c:v>44013</c:v>
                      </c:pt>
                      <c:pt idx="187">
                        <c:v>44044</c:v>
                      </c:pt>
                      <c:pt idx="188">
                        <c:v>44075</c:v>
                      </c:pt>
                      <c:pt idx="189">
                        <c:v>44105</c:v>
                      </c:pt>
                      <c:pt idx="190">
                        <c:v>44136</c:v>
                      </c:pt>
                      <c:pt idx="191">
                        <c:v>44166</c:v>
                      </c:pt>
                      <c:pt idx="192">
                        <c:v>44197</c:v>
                      </c:pt>
                      <c:pt idx="193">
                        <c:v>44228</c:v>
                      </c:pt>
                      <c:pt idx="194">
                        <c:v>44256</c:v>
                      </c:pt>
                      <c:pt idx="195">
                        <c:v>44287</c:v>
                      </c:pt>
                      <c:pt idx="196">
                        <c:v>44317</c:v>
                      </c:pt>
                      <c:pt idx="197">
                        <c:v>44348</c:v>
                      </c:pt>
                      <c:pt idx="198">
                        <c:v>44378</c:v>
                      </c:pt>
                      <c:pt idx="199">
                        <c:v>44409</c:v>
                      </c:pt>
                      <c:pt idx="200">
                        <c:v>44440</c:v>
                      </c:pt>
                      <c:pt idx="201">
                        <c:v>44470</c:v>
                      </c:pt>
                      <c:pt idx="202">
                        <c:v>44501</c:v>
                      </c:pt>
                      <c:pt idx="203">
                        <c:v>44531</c:v>
                      </c:pt>
                      <c:pt idx="204">
                        <c:v>44562</c:v>
                      </c:pt>
                      <c:pt idx="205">
                        <c:v>44593</c:v>
                      </c:pt>
                      <c:pt idx="206">
                        <c:v>44621</c:v>
                      </c:pt>
                      <c:pt idx="207">
                        <c:v>44652</c:v>
                      </c:pt>
                      <c:pt idx="208">
                        <c:v>44682</c:v>
                      </c:pt>
                      <c:pt idx="209">
                        <c:v>44713</c:v>
                      </c:pt>
                      <c:pt idx="210">
                        <c:v>44743</c:v>
                      </c:pt>
                      <c:pt idx="211">
                        <c:v>44774</c:v>
                      </c:pt>
                      <c:pt idx="212">
                        <c:v>44805</c:v>
                      </c:pt>
                      <c:pt idx="213">
                        <c:v>44835</c:v>
                      </c:pt>
                      <c:pt idx="214">
                        <c:v>44866</c:v>
                      </c:pt>
                      <c:pt idx="215">
                        <c:v>44896</c:v>
                      </c:pt>
                      <c:pt idx="216">
                        <c:v>44927</c:v>
                      </c:pt>
                      <c:pt idx="217">
                        <c:v>44958</c:v>
                      </c:pt>
                      <c:pt idx="218">
                        <c:v>44986</c:v>
                      </c:pt>
                      <c:pt idx="219">
                        <c:v>45017</c:v>
                      </c:pt>
                      <c:pt idx="220">
                        <c:v>45047</c:v>
                      </c:pt>
                      <c:pt idx="221">
                        <c:v>45078</c:v>
                      </c:pt>
                      <c:pt idx="222">
                        <c:v>45108</c:v>
                      </c:pt>
                      <c:pt idx="223">
                        <c:v>45139</c:v>
                      </c:pt>
                      <c:pt idx="224">
                        <c:v>45170</c:v>
                      </c:pt>
                      <c:pt idx="225">
                        <c:v>45200</c:v>
                      </c:pt>
                      <c:pt idx="226">
                        <c:v>45231</c:v>
                      </c:pt>
                      <c:pt idx="227">
                        <c:v>45261</c:v>
                      </c:pt>
                      <c:pt idx="228">
                        <c:v>45292</c:v>
                      </c:pt>
                      <c:pt idx="229">
                        <c:v>45323</c:v>
                      </c:pt>
                      <c:pt idx="230">
                        <c:v>45352</c:v>
                      </c:pt>
                      <c:pt idx="231">
                        <c:v>45383</c:v>
                      </c:pt>
                      <c:pt idx="232">
                        <c:v>45413</c:v>
                      </c:pt>
                      <c:pt idx="233">
                        <c:v>45444</c:v>
                      </c:pt>
                      <c:pt idx="234">
                        <c:v>45474</c:v>
                      </c:pt>
                      <c:pt idx="235">
                        <c:v>45505</c:v>
                      </c:pt>
                      <c:pt idx="236">
                        <c:v>45536</c:v>
                      </c:pt>
                      <c:pt idx="237">
                        <c:v>45566</c:v>
                      </c:pt>
                      <c:pt idx="238">
                        <c:v>45597</c:v>
                      </c:pt>
                      <c:pt idx="239">
                        <c:v>45627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'[Cyclical Analysis and Leading Indicators.xlsx]Wholesale Inventory-Sales Ratio'!$F$2:$F$241</c15:sqref>
                        </c15:formulaRef>
                      </c:ext>
                    </c:extLst>
                    <c:numCache>
                      <c:formatCode>General</c:formatCode>
                      <c:ptCount val="240"/>
                      <c:pt idx="4">
                        <c:v>4.2</c:v>
                      </c:pt>
                      <c:pt idx="5">
                        <c:v>3.6</c:v>
                      </c:pt>
                      <c:pt idx="6">
                        <c:v>2.5</c:v>
                      </c:pt>
                      <c:pt idx="7">
                        <c:v>1.4</c:v>
                      </c:pt>
                      <c:pt idx="8">
                        <c:v>1.1000000000000001</c:v>
                      </c:pt>
                      <c:pt idx="9">
                        <c:v>0.3</c:v>
                      </c:pt>
                      <c:pt idx="10">
                        <c:v>0.1</c:v>
                      </c:pt>
                      <c:pt idx="11">
                        <c:v>-0.1</c:v>
                      </c:pt>
                      <c:pt idx="12">
                        <c:v>-0.1</c:v>
                      </c:pt>
                      <c:pt idx="13">
                        <c:v>0.5</c:v>
                      </c:pt>
                      <c:pt idx="14">
                        <c:v>0</c:v>
                      </c:pt>
                      <c:pt idx="15">
                        <c:v>-0.3</c:v>
                      </c:pt>
                      <c:pt idx="16">
                        <c:v>0.2</c:v>
                      </c:pt>
                      <c:pt idx="17">
                        <c:v>0.4</c:v>
                      </c:pt>
                      <c:pt idx="18">
                        <c:v>0.7</c:v>
                      </c:pt>
                      <c:pt idx="19">
                        <c:v>1</c:v>
                      </c:pt>
                      <c:pt idx="20">
                        <c:v>1.3</c:v>
                      </c:pt>
                      <c:pt idx="21">
                        <c:v>1.7</c:v>
                      </c:pt>
                      <c:pt idx="22">
                        <c:v>2</c:v>
                      </c:pt>
                      <c:pt idx="23">
                        <c:v>1.6</c:v>
                      </c:pt>
                      <c:pt idx="24">
                        <c:v>0.9</c:v>
                      </c:pt>
                      <c:pt idx="25">
                        <c:v>0.4</c:v>
                      </c:pt>
                      <c:pt idx="26">
                        <c:v>-0.1</c:v>
                      </c:pt>
                      <c:pt idx="27">
                        <c:v>-0.3</c:v>
                      </c:pt>
                      <c:pt idx="28">
                        <c:v>-0.8</c:v>
                      </c:pt>
                      <c:pt idx="29">
                        <c:v>-1.1000000000000001</c:v>
                      </c:pt>
                      <c:pt idx="30">
                        <c:v>-1.6</c:v>
                      </c:pt>
                      <c:pt idx="31">
                        <c:v>-1.2</c:v>
                      </c:pt>
                      <c:pt idx="32">
                        <c:v>-1.5</c:v>
                      </c:pt>
                      <c:pt idx="33">
                        <c:v>-1.9</c:v>
                      </c:pt>
                      <c:pt idx="34">
                        <c:v>-1.7</c:v>
                      </c:pt>
                      <c:pt idx="35">
                        <c:v>-1.7</c:v>
                      </c:pt>
                      <c:pt idx="36">
                        <c:v>-1.2</c:v>
                      </c:pt>
                      <c:pt idx="37">
                        <c:v>-0.4</c:v>
                      </c:pt>
                      <c:pt idx="38">
                        <c:v>0.5</c:v>
                      </c:pt>
                      <c:pt idx="39">
                        <c:v>0.9</c:v>
                      </c:pt>
                      <c:pt idx="40">
                        <c:v>1.4</c:v>
                      </c:pt>
                      <c:pt idx="41">
                        <c:v>2.2000000000000002</c:v>
                      </c:pt>
                      <c:pt idx="42">
                        <c:v>2.4</c:v>
                      </c:pt>
                      <c:pt idx="43">
                        <c:v>2.5</c:v>
                      </c:pt>
                      <c:pt idx="44">
                        <c:v>2.5</c:v>
                      </c:pt>
                      <c:pt idx="45">
                        <c:v>2.9</c:v>
                      </c:pt>
                      <c:pt idx="46">
                        <c:v>3.1</c:v>
                      </c:pt>
                      <c:pt idx="47">
                        <c:v>2.6</c:v>
                      </c:pt>
                      <c:pt idx="48">
                        <c:v>2.8</c:v>
                      </c:pt>
                      <c:pt idx="49">
                        <c:v>1.5</c:v>
                      </c:pt>
                      <c:pt idx="50">
                        <c:v>-1.1000000000000001</c:v>
                      </c:pt>
                      <c:pt idx="51">
                        <c:v>-2.2999999999999998</c:v>
                      </c:pt>
                      <c:pt idx="52">
                        <c:v>-4.9000000000000004</c:v>
                      </c:pt>
                      <c:pt idx="53">
                        <c:v>-7.5</c:v>
                      </c:pt>
                      <c:pt idx="54">
                        <c:v>-8.8000000000000007</c:v>
                      </c:pt>
                      <c:pt idx="55">
                        <c:v>-10.8</c:v>
                      </c:pt>
                      <c:pt idx="56">
                        <c:v>-12.5</c:v>
                      </c:pt>
                      <c:pt idx="57">
                        <c:v>-13.8</c:v>
                      </c:pt>
                      <c:pt idx="58">
                        <c:v>-15.2</c:v>
                      </c:pt>
                      <c:pt idx="59">
                        <c:v>-15.1</c:v>
                      </c:pt>
                      <c:pt idx="60">
                        <c:v>-15.4</c:v>
                      </c:pt>
                      <c:pt idx="61">
                        <c:v>-14.5</c:v>
                      </c:pt>
                      <c:pt idx="62">
                        <c:v>-10.6</c:v>
                      </c:pt>
                      <c:pt idx="63">
                        <c:v>-8</c:v>
                      </c:pt>
                      <c:pt idx="64">
                        <c:v>-4.0999999999999996</c:v>
                      </c:pt>
                      <c:pt idx="65">
                        <c:v>-0.5</c:v>
                      </c:pt>
                      <c:pt idx="66">
                        <c:v>2.6</c:v>
                      </c:pt>
                      <c:pt idx="67">
                        <c:v>5.5</c:v>
                      </c:pt>
                      <c:pt idx="68">
                        <c:v>8.1999999999999993</c:v>
                      </c:pt>
                      <c:pt idx="69">
                        <c:v>9.9</c:v>
                      </c:pt>
                      <c:pt idx="70">
                        <c:v>11.1</c:v>
                      </c:pt>
                      <c:pt idx="71">
                        <c:v>12.2</c:v>
                      </c:pt>
                      <c:pt idx="72">
                        <c:v>12.5</c:v>
                      </c:pt>
                      <c:pt idx="73">
                        <c:v>12.5</c:v>
                      </c:pt>
                      <c:pt idx="74">
                        <c:v>11.8</c:v>
                      </c:pt>
                      <c:pt idx="75">
                        <c:v>10.6</c:v>
                      </c:pt>
                      <c:pt idx="76">
                        <c:v>9.5</c:v>
                      </c:pt>
                      <c:pt idx="77">
                        <c:v>8</c:v>
                      </c:pt>
                      <c:pt idx="78">
                        <c:v>6.3</c:v>
                      </c:pt>
                      <c:pt idx="79">
                        <c:v>4.5999999999999996</c:v>
                      </c:pt>
                      <c:pt idx="80">
                        <c:v>3.3</c:v>
                      </c:pt>
                      <c:pt idx="81">
                        <c:v>2.1</c:v>
                      </c:pt>
                      <c:pt idx="82">
                        <c:v>1.1000000000000001</c:v>
                      </c:pt>
                      <c:pt idx="83">
                        <c:v>0.5</c:v>
                      </c:pt>
                      <c:pt idx="84">
                        <c:v>0.3</c:v>
                      </c:pt>
                      <c:pt idx="85">
                        <c:v>0.3</c:v>
                      </c:pt>
                      <c:pt idx="86">
                        <c:v>-0.3</c:v>
                      </c:pt>
                      <c:pt idx="87">
                        <c:v>-0.5</c:v>
                      </c:pt>
                      <c:pt idx="88">
                        <c:v>-0.6</c:v>
                      </c:pt>
                      <c:pt idx="89">
                        <c:v>-0.2</c:v>
                      </c:pt>
                      <c:pt idx="90">
                        <c:v>-0.5</c:v>
                      </c:pt>
                      <c:pt idx="91">
                        <c:v>-0.4</c:v>
                      </c:pt>
                      <c:pt idx="92">
                        <c:v>-0.2</c:v>
                      </c:pt>
                      <c:pt idx="93">
                        <c:v>-0.4</c:v>
                      </c:pt>
                      <c:pt idx="94">
                        <c:v>0</c:v>
                      </c:pt>
                      <c:pt idx="95">
                        <c:v>-0.4</c:v>
                      </c:pt>
                      <c:pt idx="96">
                        <c:v>-1.2</c:v>
                      </c:pt>
                      <c:pt idx="97">
                        <c:v>-1.1000000000000001</c:v>
                      </c:pt>
                      <c:pt idx="98">
                        <c:v>-1.2</c:v>
                      </c:pt>
                      <c:pt idx="99">
                        <c:v>-1.4</c:v>
                      </c:pt>
                      <c:pt idx="100">
                        <c:v>-1.7</c:v>
                      </c:pt>
                      <c:pt idx="101">
                        <c:v>-2.6</c:v>
                      </c:pt>
                      <c:pt idx="102">
                        <c:v>-2.9</c:v>
                      </c:pt>
                      <c:pt idx="103">
                        <c:v>-3</c:v>
                      </c:pt>
                      <c:pt idx="104">
                        <c:v>-3.3</c:v>
                      </c:pt>
                      <c:pt idx="105">
                        <c:v>-3.1</c:v>
                      </c:pt>
                      <c:pt idx="106">
                        <c:v>-2.9</c:v>
                      </c:pt>
                      <c:pt idx="107">
                        <c:v>-2.8</c:v>
                      </c:pt>
                      <c:pt idx="108">
                        <c:v>-2</c:v>
                      </c:pt>
                      <c:pt idx="109">
                        <c:v>-2</c:v>
                      </c:pt>
                      <c:pt idx="110">
                        <c:v>-2.1</c:v>
                      </c:pt>
                      <c:pt idx="111">
                        <c:v>-1.4</c:v>
                      </c:pt>
                      <c:pt idx="112">
                        <c:v>-1.5</c:v>
                      </c:pt>
                      <c:pt idx="113">
                        <c:v>-1.3</c:v>
                      </c:pt>
                      <c:pt idx="114">
                        <c:v>-0.8</c:v>
                      </c:pt>
                      <c:pt idx="115">
                        <c:v>-0.6</c:v>
                      </c:pt>
                      <c:pt idx="116">
                        <c:v>-0.9</c:v>
                      </c:pt>
                      <c:pt idx="117">
                        <c:v>-0.7</c:v>
                      </c:pt>
                      <c:pt idx="118">
                        <c:v>-1</c:v>
                      </c:pt>
                      <c:pt idx="119">
                        <c:v>-1.2</c:v>
                      </c:pt>
                      <c:pt idx="120">
                        <c:v>-1.3</c:v>
                      </c:pt>
                      <c:pt idx="121">
                        <c:v>-1.7</c:v>
                      </c:pt>
                      <c:pt idx="122">
                        <c:v>-2</c:v>
                      </c:pt>
                      <c:pt idx="123">
                        <c:v>-2.6</c:v>
                      </c:pt>
                      <c:pt idx="124">
                        <c:v>-3.3</c:v>
                      </c:pt>
                      <c:pt idx="125">
                        <c:v>-3.8</c:v>
                      </c:pt>
                      <c:pt idx="126">
                        <c:v>-4.4000000000000004</c:v>
                      </c:pt>
                      <c:pt idx="127">
                        <c:v>-5.0999999999999996</c:v>
                      </c:pt>
                      <c:pt idx="128">
                        <c:v>-5.7</c:v>
                      </c:pt>
                      <c:pt idx="129">
                        <c:v>-6.3</c:v>
                      </c:pt>
                      <c:pt idx="130">
                        <c:v>-7.1</c:v>
                      </c:pt>
                      <c:pt idx="131">
                        <c:v>-7.5</c:v>
                      </c:pt>
                      <c:pt idx="132">
                        <c:v>-8.4</c:v>
                      </c:pt>
                      <c:pt idx="133">
                        <c:v>-9</c:v>
                      </c:pt>
                      <c:pt idx="134">
                        <c:v>-8.8000000000000007</c:v>
                      </c:pt>
                      <c:pt idx="135">
                        <c:v>-9.1</c:v>
                      </c:pt>
                      <c:pt idx="136">
                        <c:v>-9.1</c:v>
                      </c:pt>
                      <c:pt idx="137">
                        <c:v>-8.1999999999999993</c:v>
                      </c:pt>
                      <c:pt idx="138">
                        <c:v>-7.6</c:v>
                      </c:pt>
                      <c:pt idx="139">
                        <c:v>-7.4</c:v>
                      </c:pt>
                      <c:pt idx="140">
                        <c:v>-6.4</c:v>
                      </c:pt>
                      <c:pt idx="141">
                        <c:v>-6.1</c:v>
                      </c:pt>
                      <c:pt idx="142">
                        <c:v>-6</c:v>
                      </c:pt>
                      <c:pt idx="143">
                        <c:v>-4.5999999999999996</c:v>
                      </c:pt>
                      <c:pt idx="144">
                        <c:v>-3.9</c:v>
                      </c:pt>
                      <c:pt idx="145">
                        <c:v>-3.2</c:v>
                      </c:pt>
                      <c:pt idx="146">
                        <c:v>-2.4</c:v>
                      </c:pt>
                      <c:pt idx="147">
                        <c:v>-1.8</c:v>
                      </c:pt>
                      <c:pt idx="148">
                        <c:v>-0.1</c:v>
                      </c:pt>
                      <c:pt idx="149">
                        <c:v>0</c:v>
                      </c:pt>
                      <c:pt idx="150">
                        <c:v>0.3</c:v>
                      </c:pt>
                      <c:pt idx="151">
                        <c:v>1.1000000000000001</c:v>
                      </c:pt>
                      <c:pt idx="152">
                        <c:v>1.7</c:v>
                      </c:pt>
                      <c:pt idx="153">
                        <c:v>1.9</c:v>
                      </c:pt>
                      <c:pt idx="154">
                        <c:v>2.7</c:v>
                      </c:pt>
                      <c:pt idx="155">
                        <c:v>2.5</c:v>
                      </c:pt>
                      <c:pt idx="156">
                        <c:v>2.5</c:v>
                      </c:pt>
                      <c:pt idx="157">
                        <c:v>3.1</c:v>
                      </c:pt>
                      <c:pt idx="158">
                        <c:v>3.2</c:v>
                      </c:pt>
                      <c:pt idx="159">
                        <c:v>3.3</c:v>
                      </c:pt>
                      <c:pt idx="160">
                        <c:v>2.9</c:v>
                      </c:pt>
                      <c:pt idx="161">
                        <c:v>2.8</c:v>
                      </c:pt>
                      <c:pt idx="162">
                        <c:v>2.5</c:v>
                      </c:pt>
                      <c:pt idx="163">
                        <c:v>2.7</c:v>
                      </c:pt>
                      <c:pt idx="164">
                        <c:v>2.8</c:v>
                      </c:pt>
                      <c:pt idx="165">
                        <c:v>2.8</c:v>
                      </c:pt>
                      <c:pt idx="166">
                        <c:v>3.3</c:v>
                      </c:pt>
                      <c:pt idx="167">
                        <c:v>3.5</c:v>
                      </c:pt>
                      <c:pt idx="168">
                        <c:v>3.5</c:v>
                      </c:pt>
                      <c:pt idx="169">
                        <c:v>3.2</c:v>
                      </c:pt>
                      <c:pt idx="170">
                        <c:v>2.7</c:v>
                      </c:pt>
                      <c:pt idx="171">
                        <c:v>2.1</c:v>
                      </c:pt>
                      <c:pt idx="172">
                        <c:v>1.4</c:v>
                      </c:pt>
                      <c:pt idx="173">
                        <c:v>0.9</c:v>
                      </c:pt>
                      <c:pt idx="174">
                        <c:v>0.4</c:v>
                      </c:pt>
                      <c:pt idx="175">
                        <c:v>-0.1</c:v>
                      </c:pt>
                      <c:pt idx="176">
                        <c:v>-1.2</c:v>
                      </c:pt>
                      <c:pt idx="177">
                        <c:v>-2.2000000000000002</c:v>
                      </c:pt>
                      <c:pt idx="178">
                        <c:v>-3.3</c:v>
                      </c:pt>
                      <c:pt idx="179">
                        <c:v>-4.3</c:v>
                      </c:pt>
                      <c:pt idx="180">
                        <c:v>-4.5999999999999996</c:v>
                      </c:pt>
                      <c:pt idx="181">
                        <c:v>-5.2</c:v>
                      </c:pt>
                      <c:pt idx="182">
                        <c:v>-5.6</c:v>
                      </c:pt>
                      <c:pt idx="183">
                        <c:v>-5</c:v>
                      </c:pt>
                      <c:pt idx="184">
                        <c:v>-4.4000000000000004</c:v>
                      </c:pt>
                      <c:pt idx="185">
                        <c:v>-3.6</c:v>
                      </c:pt>
                      <c:pt idx="186">
                        <c:v>-3.2</c:v>
                      </c:pt>
                      <c:pt idx="187">
                        <c:v>-5</c:v>
                      </c:pt>
                      <c:pt idx="188">
                        <c:v>-6.2</c:v>
                      </c:pt>
                      <c:pt idx="189">
                        <c:v>-5.0999999999999996</c:v>
                      </c:pt>
                      <c:pt idx="190">
                        <c:v>-4.7</c:v>
                      </c:pt>
                      <c:pt idx="191">
                        <c:v>-4</c:v>
                      </c:pt>
                      <c:pt idx="192">
                        <c:v>-3.3</c:v>
                      </c:pt>
                      <c:pt idx="193">
                        <c:v>-2.8</c:v>
                      </c:pt>
                      <c:pt idx="194">
                        <c:v>-2.1</c:v>
                      </c:pt>
                      <c:pt idx="195">
                        <c:v>-1.6</c:v>
                      </c:pt>
                      <c:pt idx="196">
                        <c:v>-1.8</c:v>
                      </c:pt>
                      <c:pt idx="197">
                        <c:v>-2</c:v>
                      </c:pt>
                      <c:pt idx="198">
                        <c:v>-0.8</c:v>
                      </c:pt>
                      <c:pt idx="199">
                        <c:v>3.8</c:v>
                      </c:pt>
                      <c:pt idx="200">
                        <c:v>7.4</c:v>
                      </c:pt>
                      <c:pt idx="201">
                        <c:v>8.1999999999999993</c:v>
                      </c:pt>
                      <c:pt idx="202">
                        <c:v>8.6</c:v>
                      </c:pt>
                      <c:pt idx="203">
                        <c:v>9.4</c:v>
                      </c:pt>
                      <c:pt idx="204">
                        <c:v>9.5</c:v>
                      </c:pt>
                      <c:pt idx="205">
                        <c:v>9.6</c:v>
                      </c:pt>
                      <c:pt idx="206">
                        <c:v>10</c:v>
                      </c:pt>
                      <c:pt idx="207">
                        <c:v>9.6</c:v>
                      </c:pt>
                      <c:pt idx="208">
                        <c:v>9.6999999999999993</c:v>
                      </c:pt>
                      <c:pt idx="209">
                        <c:v>9.8000000000000007</c:v>
                      </c:pt>
                      <c:pt idx="210">
                        <c:v>8.8000000000000007</c:v>
                      </c:pt>
                      <c:pt idx="211">
                        <c:v>5.7</c:v>
                      </c:pt>
                      <c:pt idx="212">
                        <c:v>3.6</c:v>
                      </c:pt>
                      <c:pt idx="213">
                        <c:v>2.1</c:v>
                      </c:pt>
                      <c:pt idx="214">
                        <c:v>0.5</c:v>
                      </c:pt>
                      <c:pt idx="215">
                        <c:v>-0.8</c:v>
                      </c:pt>
                      <c:pt idx="216">
                        <c:v>-2.2000000000000002</c:v>
                      </c:pt>
                      <c:pt idx="217">
                        <c:v>-3.2</c:v>
                      </c:pt>
                      <c:pt idx="218">
                        <c:v>-5.0999999999999996</c:v>
                      </c:pt>
                      <c:pt idx="219">
                        <c:v>-6.3</c:v>
                      </c:pt>
                      <c:pt idx="220">
                        <c:v>-7.3</c:v>
                      </c:pt>
                      <c:pt idx="221">
                        <c:v>-8.6</c:v>
                      </c:pt>
                      <c:pt idx="222">
                        <c:v>-9.5</c:v>
                      </c:pt>
                      <c:pt idx="223">
                        <c:v>-10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7-5C74-420B-A290-852986978224}"/>
                  </c:ext>
                </c:extLst>
              </c15:ser>
            </c15:filteredLineSeries>
          </c:ext>
        </c:extLst>
      </c:lineChart>
      <c:lineChart>
        <c:grouping val="standar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700051152"/>
        <c:axId val="605710560"/>
        <c:extLst>
          <c:ext xmlns:c15="http://schemas.microsoft.com/office/drawing/2012/chart" uri="{02D57815-91ED-43cb-92C2-25804820EDAC}">
            <c15:filteredLineSeries>
              <c15:ser>
                <c:idx val="8"/>
                <c:order val="8"/>
                <c:tx>
                  <c:strRef>
                    <c:extLst>
                      <c:ext uri="{02D57815-91ED-43cb-92C2-25804820EDAC}">
                        <c15:formulaRef>
                          <c15:sqref>'[Cyclical Analysis and Leading Indicators.xlsx]MFG MMP'!$E$1:$E$2</c15:sqref>
                        </c15:formulaRef>
                      </c:ext>
                    </c:extLst>
                    <c:strCache>
                      <c:ptCount val="2"/>
                      <c:pt idx="0">
                        <c:v>Median Multiple Paid</c:v>
                      </c:pt>
                    </c:strCache>
                  </c:strRef>
                </c:tx>
                <c:spPr>
                  <a:ln w="28575" cap="rnd">
                    <a:noFill/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rgbClr val="08323F"/>
                    </a:solidFill>
                    <a:ln w="63500">
                      <a:solidFill>
                        <a:srgbClr val="EF6E24"/>
                      </a:solidFill>
                      <a:prstDash val="sysDash"/>
                    </a:ln>
                    <a:effectLst/>
                  </c:spPr>
                </c:marker>
                <c:cat>
                  <c:numRef>
                    <c:extLst>
                      <c:ext uri="{02D57815-91ED-43cb-92C2-25804820EDAC}">
                        <c15:formulaRef>
                          <c15:sqref>'[Cyclical Analysis and Leading Indicators.xlsx]MFG MMP'!$A$3:$A$206</c15:sqref>
                        </c15:formulaRef>
                      </c:ext>
                    </c:extLst>
                    <c:numCache>
                      <c:formatCode>mmm\-yy</c:formatCode>
                      <c:ptCount val="204"/>
                      <c:pt idx="0">
                        <c:v>39083</c:v>
                      </c:pt>
                      <c:pt idx="1">
                        <c:v>39114</c:v>
                      </c:pt>
                      <c:pt idx="2">
                        <c:v>39142</c:v>
                      </c:pt>
                      <c:pt idx="3">
                        <c:v>39173</c:v>
                      </c:pt>
                      <c:pt idx="4">
                        <c:v>39203</c:v>
                      </c:pt>
                      <c:pt idx="5">
                        <c:v>39234</c:v>
                      </c:pt>
                      <c:pt idx="6">
                        <c:v>39264</c:v>
                      </c:pt>
                      <c:pt idx="7">
                        <c:v>39295</c:v>
                      </c:pt>
                      <c:pt idx="8">
                        <c:v>39326</c:v>
                      </c:pt>
                      <c:pt idx="9">
                        <c:v>39356</c:v>
                      </c:pt>
                      <c:pt idx="10">
                        <c:v>39387</c:v>
                      </c:pt>
                      <c:pt idx="11">
                        <c:v>39417</c:v>
                      </c:pt>
                      <c:pt idx="12">
                        <c:v>39448</c:v>
                      </c:pt>
                      <c:pt idx="13">
                        <c:v>39479</c:v>
                      </c:pt>
                      <c:pt idx="14">
                        <c:v>39508</c:v>
                      </c:pt>
                      <c:pt idx="15">
                        <c:v>39539</c:v>
                      </c:pt>
                      <c:pt idx="16">
                        <c:v>39569</c:v>
                      </c:pt>
                      <c:pt idx="17">
                        <c:v>39600</c:v>
                      </c:pt>
                      <c:pt idx="18">
                        <c:v>39630</c:v>
                      </c:pt>
                      <c:pt idx="19">
                        <c:v>39661</c:v>
                      </c:pt>
                      <c:pt idx="20">
                        <c:v>39692</c:v>
                      </c:pt>
                      <c:pt idx="21">
                        <c:v>39722</c:v>
                      </c:pt>
                      <c:pt idx="22">
                        <c:v>39753</c:v>
                      </c:pt>
                      <c:pt idx="23">
                        <c:v>39783</c:v>
                      </c:pt>
                      <c:pt idx="24">
                        <c:v>39814</c:v>
                      </c:pt>
                      <c:pt idx="25">
                        <c:v>39845</c:v>
                      </c:pt>
                      <c:pt idx="26">
                        <c:v>39873</c:v>
                      </c:pt>
                      <c:pt idx="27">
                        <c:v>39904</c:v>
                      </c:pt>
                      <c:pt idx="28">
                        <c:v>39934</c:v>
                      </c:pt>
                      <c:pt idx="29">
                        <c:v>39965</c:v>
                      </c:pt>
                      <c:pt idx="30">
                        <c:v>39995</c:v>
                      </c:pt>
                      <c:pt idx="31">
                        <c:v>40026</c:v>
                      </c:pt>
                      <c:pt idx="32">
                        <c:v>40057</c:v>
                      </c:pt>
                      <c:pt idx="33">
                        <c:v>40087</c:v>
                      </c:pt>
                      <c:pt idx="34">
                        <c:v>40118</c:v>
                      </c:pt>
                      <c:pt idx="35">
                        <c:v>40148</c:v>
                      </c:pt>
                      <c:pt idx="36">
                        <c:v>40179</c:v>
                      </c:pt>
                      <c:pt idx="37">
                        <c:v>40210</c:v>
                      </c:pt>
                      <c:pt idx="38">
                        <c:v>40238</c:v>
                      </c:pt>
                      <c:pt idx="39">
                        <c:v>40269</c:v>
                      </c:pt>
                      <c:pt idx="40">
                        <c:v>40299</c:v>
                      </c:pt>
                      <c:pt idx="41">
                        <c:v>40330</c:v>
                      </c:pt>
                      <c:pt idx="42">
                        <c:v>40360</c:v>
                      </c:pt>
                      <c:pt idx="43">
                        <c:v>40391</c:v>
                      </c:pt>
                      <c:pt idx="44">
                        <c:v>40422</c:v>
                      </c:pt>
                      <c:pt idx="45">
                        <c:v>40452</c:v>
                      </c:pt>
                      <c:pt idx="46">
                        <c:v>40483</c:v>
                      </c:pt>
                      <c:pt idx="47">
                        <c:v>40513</c:v>
                      </c:pt>
                      <c:pt idx="48">
                        <c:v>40544</c:v>
                      </c:pt>
                      <c:pt idx="49">
                        <c:v>40575</c:v>
                      </c:pt>
                      <c:pt idx="50">
                        <c:v>40603</c:v>
                      </c:pt>
                      <c:pt idx="51">
                        <c:v>40634</c:v>
                      </c:pt>
                      <c:pt idx="52">
                        <c:v>40664</c:v>
                      </c:pt>
                      <c:pt idx="53">
                        <c:v>40695</c:v>
                      </c:pt>
                      <c:pt idx="54">
                        <c:v>40725</c:v>
                      </c:pt>
                      <c:pt idx="55">
                        <c:v>40756</c:v>
                      </c:pt>
                      <c:pt idx="56">
                        <c:v>40787</c:v>
                      </c:pt>
                      <c:pt idx="57">
                        <c:v>40817</c:v>
                      </c:pt>
                      <c:pt idx="58">
                        <c:v>40848</c:v>
                      </c:pt>
                      <c:pt idx="59">
                        <c:v>40878</c:v>
                      </c:pt>
                      <c:pt idx="60">
                        <c:v>40909</c:v>
                      </c:pt>
                      <c:pt idx="61">
                        <c:v>40940</c:v>
                      </c:pt>
                      <c:pt idx="62">
                        <c:v>40969</c:v>
                      </c:pt>
                      <c:pt idx="63">
                        <c:v>41000</c:v>
                      </c:pt>
                      <c:pt idx="64">
                        <c:v>41030</c:v>
                      </c:pt>
                      <c:pt idx="65">
                        <c:v>41061</c:v>
                      </c:pt>
                      <c:pt idx="66">
                        <c:v>41091</c:v>
                      </c:pt>
                      <c:pt idx="67">
                        <c:v>41122</c:v>
                      </c:pt>
                      <c:pt idx="68">
                        <c:v>41153</c:v>
                      </c:pt>
                      <c:pt idx="69">
                        <c:v>41183</c:v>
                      </c:pt>
                      <c:pt idx="70">
                        <c:v>41214</c:v>
                      </c:pt>
                      <c:pt idx="71">
                        <c:v>41244</c:v>
                      </c:pt>
                      <c:pt idx="72">
                        <c:v>41275</c:v>
                      </c:pt>
                      <c:pt idx="73">
                        <c:v>41306</c:v>
                      </c:pt>
                      <c:pt idx="74">
                        <c:v>41334</c:v>
                      </c:pt>
                      <c:pt idx="75">
                        <c:v>41365</c:v>
                      </c:pt>
                      <c:pt idx="76">
                        <c:v>41395</c:v>
                      </c:pt>
                      <c:pt idx="77">
                        <c:v>41426</c:v>
                      </c:pt>
                      <c:pt idx="78">
                        <c:v>41456</c:v>
                      </c:pt>
                      <c:pt idx="79">
                        <c:v>41487</c:v>
                      </c:pt>
                      <c:pt idx="80">
                        <c:v>41518</c:v>
                      </c:pt>
                      <c:pt idx="81">
                        <c:v>41548</c:v>
                      </c:pt>
                      <c:pt idx="82">
                        <c:v>41579</c:v>
                      </c:pt>
                      <c:pt idx="83">
                        <c:v>41609</c:v>
                      </c:pt>
                      <c:pt idx="84">
                        <c:v>41640</c:v>
                      </c:pt>
                      <c:pt idx="85">
                        <c:v>41671</c:v>
                      </c:pt>
                      <c:pt idx="86">
                        <c:v>41699</c:v>
                      </c:pt>
                      <c:pt idx="87">
                        <c:v>41730</c:v>
                      </c:pt>
                      <c:pt idx="88">
                        <c:v>41760</c:v>
                      </c:pt>
                      <c:pt idx="89">
                        <c:v>41791</c:v>
                      </c:pt>
                      <c:pt idx="90">
                        <c:v>41821</c:v>
                      </c:pt>
                      <c:pt idx="91">
                        <c:v>41852</c:v>
                      </c:pt>
                      <c:pt idx="92">
                        <c:v>41883</c:v>
                      </c:pt>
                      <c:pt idx="93">
                        <c:v>41913</c:v>
                      </c:pt>
                      <c:pt idx="94">
                        <c:v>41944</c:v>
                      </c:pt>
                      <c:pt idx="95">
                        <c:v>41974</c:v>
                      </c:pt>
                      <c:pt idx="96">
                        <c:v>42005</c:v>
                      </c:pt>
                      <c:pt idx="97">
                        <c:v>42036</c:v>
                      </c:pt>
                      <c:pt idx="98">
                        <c:v>42064</c:v>
                      </c:pt>
                      <c:pt idx="99">
                        <c:v>42095</c:v>
                      </c:pt>
                      <c:pt idx="100">
                        <c:v>42125</c:v>
                      </c:pt>
                      <c:pt idx="101">
                        <c:v>42156</c:v>
                      </c:pt>
                      <c:pt idx="102">
                        <c:v>42186</c:v>
                      </c:pt>
                      <c:pt idx="103">
                        <c:v>42217</c:v>
                      </c:pt>
                      <c:pt idx="104">
                        <c:v>42248</c:v>
                      </c:pt>
                      <c:pt idx="105">
                        <c:v>42278</c:v>
                      </c:pt>
                      <c:pt idx="106">
                        <c:v>42309</c:v>
                      </c:pt>
                      <c:pt idx="107">
                        <c:v>42339</c:v>
                      </c:pt>
                      <c:pt idx="108">
                        <c:v>42370</c:v>
                      </c:pt>
                      <c:pt idx="109">
                        <c:v>42401</c:v>
                      </c:pt>
                      <c:pt idx="110">
                        <c:v>42430</c:v>
                      </c:pt>
                      <c:pt idx="111">
                        <c:v>42461</c:v>
                      </c:pt>
                      <c:pt idx="112">
                        <c:v>42491</c:v>
                      </c:pt>
                      <c:pt idx="113">
                        <c:v>42522</c:v>
                      </c:pt>
                      <c:pt idx="114">
                        <c:v>42552</c:v>
                      </c:pt>
                      <c:pt idx="115">
                        <c:v>42583</c:v>
                      </c:pt>
                      <c:pt idx="116">
                        <c:v>42614</c:v>
                      </c:pt>
                      <c:pt idx="117">
                        <c:v>42644</c:v>
                      </c:pt>
                      <c:pt idx="118">
                        <c:v>42675</c:v>
                      </c:pt>
                      <c:pt idx="119">
                        <c:v>42705</c:v>
                      </c:pt>
                      <c:pt idx="120">
                        <c:v>42736</c:v>
                      </c:pt>
                      <c:pt idx="121">
                        <c:v>42767</c:v>
                      </c:pt>
                      <c:pt idx="122">
                        <c:v>42795</c:v>
                      </c:pt>
                      <c:pt idx="123">
                        <c:v>42826</c:v>
                      </c:pt>
                      <c:pt idx="124">
                        <c:v>42856</c:v>
                      </c:pt>
                      <c:pt idx="125">
                        <c:v>42887</c:v>
                      </c:pt>
                      <c:pt idx="126">
                        <c:v>42917</c:v>
                      </c:pt>
                      <c:pt idx="127">
                        <c:v>42948</c:v>
                      </c:pt>
                      <c:pt idx="128">
                        <c:v>42979</c:v>
                      </c:pt>
                      <c:pt idx="129">
                        <c:v>43009</c:v>
                      </c:pt>
                      <c:pt idx="130">
                        <c:v>43040</c:v>
                      </c:pt>
                      <c:pt idx="131">
                        <c:v>43070</c:v>
                      </c:pt>
                      <c:pt idx="132">
                        <c:v>43101</c:v>
                      </c:pt>
                      <c:pt idx="133">
                        <c:v>43132</c:v>
                      </c:pt>
                      <c:pt idx="134">
                        <c:v>43160</c:v>
                      </c:pt>
                      <c:pt idx="135">
                        <c:v>43191</c:v>
                      </c:pt>
                      <c:pt idx="136">
                        <c:v>43221</c:v>
                      </c:pt>
                      <c:pt idx="137">
                        <c:v>43252</c:v>
                      </c:pt>
                      <c:pt idx="138">
                        <c:v>43282</c:v>
                      </c:pt>
                      <c:pt idx="139">
                        <c:v>43313</c:v>
                      </c:pt>
                      <c:pt idx="140">
                        <c:v>43344</c:v>
                      </c:pt>
                      <c:pt idx="141">
                        <c:v>43374</c:v>
                      </c:pt>
                      <c:pt idx="142">
                        <c:v>43405</c:v>
                      </c:pt>
                      <c:pt idx="143">
                        <c:v>43435</c:v>
                      </c:pt>
                      <c:pt idx="144">
                        <c:v>43466</c:v>
                      </c:pt>
                      <c:pt idx="145">
                        <c:v>43497</c:v>
                      </c:pt>
                      <c:pt idx="146">
                        <c:v>43525</c:v>
                      </c:pt>
                      <c:pt idx="147">
                        <c:v>43556</c:v>
                      </c:pt>
                      <c:pt idx="148">
                        <c:v>43586</c:v>
                      </c:pt>
                      <c:pt idx="149">
                        <c:v>43617</c:v>
                      </c:pt>
                      <c:pt idx="150">
                        <c:v>43647</c:v>
                      </c:pt>
                      <c:pt idx="151">
                        <c:v>43678</c:v>
                      </c:pt>
                      <c:pt idx="152">
                        <c:v>43709</c:v>
                      </c:pt>
                      <c:pt idx="153">
                        <c:v>43739</c:v>
                      </c:pt>
                      <c:pt idx="154">
                        <c:v>43770</c:v>
                      </c:pt>
                      <c:pt idx="155">
                        <c:v>43800</c:v>
                      </c:pt>
                      <c:pt idx="156">
                        <c:v>43831</c:v>
                      </c:pt>
                      <c:pt idx="157">
                        <c:v>43862</c:v>
                      </c:pt>
                      <c:pt idx="158">
                        <c:v>43891</c:v>
                      </c:pt>
                      <c:pt idx="159">
                        <c:v>43922</c:v>
                      </c:pt>
                      <c:pt idx="160">
                        <c:v>43952</c:v>
                      </c:pt>
                      <c:pt idx="161">
                        <c:v>43983</c:v>
                      </c:pt>
                      <c:pt idx="162">
                        <c:v>44013</c:v>
                      </c:pt>
                      <c:pt idx="163">
                        <c:v>44044</c:v>
                      </c:pt>
                      <c:pt idx="164">
                        <c:v>44075</c:v>
                      </c:pt>
                      <c:pt idx="165">
                        <c:v>44105</c:v>
                      </c:pt>
                      <c:pt idx="166">
                        <c:v>44136</c:v>
                      </c:pt>
                      <c:pt idx="167">
                        <c:v>44166</c:v>
                      </c:pt>
                      <c:pt idx="168">
                        <c:v>44197</c:v>
                      </c:pt>
                      <c:pt idx="169">
                        <c:v>44228</c:v>
                      </c:pt>
                      <c:pt idx="170">
                        <c:v>44256</c:v>
                      </c:pt>
                      <c:pt idx="171">
                        <c:v>44287</c:v>
                      </c:pt>
                      <c:pt idx="172">
                        <c:v>44317</c:v>
                      </c:pt>
                      <c:pt idx="173">
                        <c:v>44348</c:v>
                      </c:pt>
                      <c:pt idx="174">
                        <c:v>44378</c:v>
                      </c:pt>
                      <c:pt idx="175">
                        <c:v>44409</c:v>
                      </c:pt>
                      <c:pt idx="176">
                        <c:v>44440</c:v>
                      </c:pt>
                      <c:pt idx="177">
                        <c:v>44470</c:v>
                      </c:pt>
                      <c:pt idx="178">
                        <c:v>44501</c:v>
                      </c:pt>
                      <c:pt idx="179">
                        <c:v>44531</c:v>
                      </c:pt>
                      <c:pt idx="180">
                        <c:v>44562</c:v>
                      </c:pt>
                      <c:pt idx="181">
                        <c:v>44593</c:v>
                      </c:pt>
                      <c:pt idx="182">
                        <c:v>44621</c:v>
                      </c:pt>
                      <c:pt idx="183">
                        <c:v>44652</c:v>
                      </c:pt>
                      <c:pt idx="184">
                        <c:v>44682</c:v>
                      </c:pt>
                      <c:pt idx="185">
                        <c:v>44713</c:v>
                      </c:pt>
                      <c:pt idx="186">
                        <c:v>44743</c:v>
                      </c:pt>
                      <c:pt idx="187">
                        <c:v>44774</c:v>
                      </c:pt>
                      <c:pt idx="188">
                        <c:v>44805</c:v>
                      </c:pt>
                      <c:pt idx="189">
                        <c:v>44835</c:v>
                      </c:pt>
                      <c:pt idx="190">
                        <c:v>44866</c:v>
                      </c:pt>
                      <c:pt idx="191">
                        <c:v>44896</c:v>
                      </c:pt>
                      <c:pt idx="192">
                        <c:v>44927</c:v>
                      </c:pt>
                      <c:pt idx="193">
                        <c:v>44958</c:v>
                      </c:pt>
                      <c:pt idx="194">
                        <c:v>44986</c:v>
                      </c:pt>
                      <c:pt idx="195">
                        <c:v>45017</c:v>
                      </c:pt>
                      <c:pt idx="196">
                        <c:v>45047</c:v>
                      </c:pt>
                      <c:pt idx="197">
                        <c:v>45078</c:v>
                      </c:pt>
                      <c:pt idx="198">
                        <c:v>45108</c:v>
                      </c:pt>
                      <c:pt idx="199">
                        <c:v>45139</c:v>
                      </c:pt>
                      <c:pt idx="200">
                        <c:v>45170</c:v>
                      </c:pt>
                      <c:pt idx="201">
                        <c:v>45200</c:v>
                      </c:pt>
                      <c:pt idx="202">
                        <c:v>45231</c:v>
                      </c:pt>
                      <c:pt idx="203">
                        <c:v>45261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'[Cyclical Analysis and Leading Indicators.xlsx]MFG MMP'!$E$3:$E$206</c15:sqref>
                        </c15:formulaRef>
                      </c:ext>
                    </c:extLst>
                    <c:numCache>
                      <c:formatCode>General</c:formatCode>
                      <c:ptCount val="204"/>
                      <c:pt idx="0">
                        <c:v>9.98</c:v>
                      </c:pt>
                      <c:pt idx="12">
                        <c:v>12.09</c:v>
                      </c:pt>
                      <c:pt idx="24">
                        <c:v>8.57</c:v>
                      </c:pt>
                      <c:pt idx="36">
                        <c:v>7.89</c:v>
                      </c:pt>
                      <c:pt idx="48">
                        <c:v>9.15</c:v>
                      </c:pt>
                      <c:pt idx="60">
                        <c:v>9.9</c:v>
                      </c:pt>
                      <c:pt idx="72">
                        <c:v>9.85</c:v>
                      </c:pt>
                      <c:pt idx="84">
                        <c:v>8.24</c:v>
                      </c:pt>
                      <c:pt idx="96">
                        <c:v>12.12</c:v>
                      </c:pt>
                      <c:pt idx="108">
                        <c:v>9.11</c:v>
                      </c:pt>
                      <c:pt idx="120">
                        <c:v>11.24</c:v>
                      </c:pt>
                      <c:pt idx="132">
                        <c:v>8.61</c:v>
                      </c:pt>
                      <c:pt idx="144">
                        <c:v>9.23</c:v>
                      </c:pt>
                      <c:pt idx="156">
                        <c:v>9.33</c:v>
                      </c:pt>
                      <c:pt idx="168">
                        <c:v>8.06</c:v>
                      </c:pt>
                      <c:pt idx="180">
                        <c:v>10.07</c:v>
                      </c:pt>
                      <c:pt idx="192">
                        <c:v>8.81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08-5C74-420B-A290-852986978224}"/>
                  </c:ext>
                </c:extLst>
              </c15:ser>
            </c15:filteredLineSeries>
          </c:ext>
        </c:extLst>
      </c:lineChart>
      <c:dateAx>
        <c:axId val="974250751"/>
        <c:scaling>
          <c:orientation val="minMax"/>
          <c:max val="45658"/>
        </c:scaling>
        <c:delete val="0"/>
        <c:axPos val="b"/>
        <c:numFmt formatCode="mmm\-yy" sourceLinked="1"/>
        <c:majorTickMark val="out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0"/>
          <a:lstStyle/>
          <a:p>
            <a:pPr>
              <a:defRPr sz="2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74254911"/>
        <c:crosses val="autoZero"/>
        <c:auto val="1"/>
        <c:lblOffset val="100"/>
        <c:baseTimeUnit val="months"/>
        <c:majorUnit val="12"/>
        <c:majorTimeUnit val="months"/>
      </c:dateAx>
      <c:valAx>
        <c:axId val="97425491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74250751"/>
        <c:crosses val="autoZero"/>
        <c:crossBetween val="between"/>
      </c:valAx>
      <c:valAx>
        <c:axId val="605710560"/>
        <c:scaling>
          <c:orientation val="minMax"/>
        </c:scaling>
        <c:delete val="1"/>
        <c:axPos val="r"/>
        <c:numFmt formatCode="General" sourceLinked="1"/>
        <c:majorTickMark val="out"/>
        <c:minorTickMark val="none"/>
        <c:tickLblPos val="nextTo"/>
        <c:crossAx val="700051152"/>
        <c:crosses val="max"/>
        <c:crossBetween val="between"/>
      </c:valAx>
      <c:catAx>
        <c:axId val="700051152"/>
        <c:scaling>
          <c:orientation val="minMax"/>
        </c:scaling>
        <c:delete val="1"/>
        <c:axPos val="b"/>
        <c:numFmt formatCode="mmm\-yy" sourceLinked="1"/>
        <c:majorTickMark val="out"/>
        <c:minorTickMark val="none"/>
        <c:tickLblPos val="nextTo"/>
        <c:crossAx val="605710560"/>
        <c:crosses val="autoZero"/>
        <c:auto val="1"/>
        <c:lblAlgn val="ctr"/>
        <c:lblOffset val="100"/>
        <c:noMultiLvlLbl val="1"/>
      </c:cat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 anchor="ctr" anchorCtr="0"/>
    <a:lstStyle/>
    <a:p>
      <a:pPr>
        <a:defRPr/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4.3285177276569241E-2"/>
          <c:y val="7.661160002058566E-2"/>
          <c:w val="0.91342952275249722"/>
          <c:h val="0.84772374041480114"/>
        </c:manualLayout>
      </c:layout>
      <c:lineChart>
        <c:grouping val="standard"/>
        <c:varyColors val="0"/>
        <c:ser>
          <c:idx val="2"/>
          <c:order val="0"/>
          <c:tx>
            <c:v>100</c:v>
          </c:tx>
          <c:spPr>
            <a:ln w="28575">
              <a:solidFill>
                <a:srgbClr val="080808"/>
              </a:solidFill>
              <a:prstDash val="solid"/>
            </a:ln>
          </c:spPr>
          <c:marker>
            <c:symbol val="none"/>
          </c:marker>
          <c:dLbls>
            <c:delete val="1"/>
          </c:dLbls>
          <c:cat>
            <c:strRef>
              <c:f>Years!$B$243:$B$542</c:f>
              <c:strCache>
                <c:ptCount val="295"/>
                <c:pt idx="6">
                  <c:v>'00</c:v>
                </c:pt>
                <c:pt idx="30">
                  <c:v>'02</c:v>
                </c:pt>
                <c:pt idx="54">
                  <c:v>'04</c:v>
                </c:pt>
                <c:pt idx="78">
                  <c:v>'06</c:v>
                </c:pt>
                <c:pt idx="102">
                  <c:v>'08</c:v>
                </c:pt>
                <c:pt idx="126">
                  <c:v>'10</c:v>
                </c:pt>
                <c:pt idx="150">
                  <c:v>'12</c:v>
                </c:pt>
                <c:pt idx="174">
                  <c:v>'14</c:v>
                </c:pt>
                <c:pt idx="198">
                  <c:v>'16</c:v>
                </c:pt>
                <c:pt idx="222">
                  <c:v>'18</c:v>
                </c:pt>
                <c:pt idx="246">
                  <c:v>'20</c:v>
                </c:pt>
                <c:pt idx="270">
                  <c:v>'22</c:v>
                </c:pt>
                <c:pt idx="294">
                  <c:v>'24</c:v>
                </c:pt>
              </c:strCache>
            </c:strRef>
          </c:cat>
          <c:val>
            <c:numRef>
              <c:f>Years!$G$243:$G$542</c:f>
              <c:numCache>
                <c:formatCode>General</c:formatCode>
                <c:ptCount val="300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  <c:pt idx="81">
                  <c:v>0</c:v>
                </c:pt>
                <c:pt idx="82">
                  <c:v>0</c:v>
                </c:pt>
                <c:pt idx="83">
                  <c:v>0</c:v>
                </c:pt>
                <c:pt idx="84">
                  <c:v>0</c:v>
                </c:pt>
                <c:pt idx="85">
                  <c:v>0</c:v>
                </c:pt>
                <c:pt idx="86">
                  <c:v>0</c:v>
                </c:pt>
                <c:pt idx="87">
                  <c:v>0</c:v>
                </c:pt>
                <c:pt idx="88">
                  <c:v>0</c:v>
                </c:pt>
                <c:pt idx="89">
                  <c:v>0</c:v>
                </c:pt>
                <c:pt idx="90">
                  <c:v>0</c:v>
                </c:pt>
                <c:pt idx="91">
                  <c:v>0</c:v>
                </c:pt>
                <c:pt idx="92">
                  <c:v>0</c:v>
                </c:pt>
                <c:pt idx="93">
                  <c:v>0</c:v>
                </c:pt>
                <c:pt idx="94">
                  <c:v>0</c:v>
                </c:pt>
                <c:pt idx="95">
                  <c:v>0</c:v>
                </c:pt>
                <c:pt idx="96">
                  <c:v>0</c:v>
                </c:pt>
                <c:pt idx="97">
                  <c:v>0</c:v>
                </c:pt>
                <c:pt idx="98">
                  <c:v>0</c:v>
                </c:pt>
                <c:pt idx="99">
                  <c:v>0</c:v>
                </c:pt>
                <c:pt idx="100">
                  <c:v>0</c:v>
                </c:pt>
                <c:pt idx="101">
                  <c:v>0</c:v>
                </c:pt>
                <c:pt idx="102">
                  <c:v>0</c:v>
                </c:pt>
                <c:pt idx="103">
                  <c:v>0</c:v>
                </c:pt>
                <c:pt idx="104">
                  <c:v>0</c:v>
                </c:pt>
                <c:pt idx="105">
                  <c:v>0</c:v>
                </c:pt>
                <c:pt idx="106">
                  <c:v>0</c:v>
                </c:pt>
                <c:pt idx="107">
                  <c:v>0</c:v>
                </c:pt>
                <c:pt idx="108">
                  <c:v>0</c:v>
                </c:pt>
                <c:pt idx="109">
                  <c:v>0</c:v>
                </c:pt>
                <c:pt idx="110">
                  <c:v>0</c:v>
                </c:pt>
                <c:pt idx="111">
                  <c:v>0</c:v>
                </c:pt>
                <c:pt idx="112">
                  <c:v>0</c:v>
                </c:pt>
                <c:pt idx="113">
                  <c:v>0</c:v>
                </c:pt>
                <c:pt idx="114">
                  <c:v>0</c:v>
                </c:pt>
                <c:pt idx="115">
                  <c:v>0</c:v>
                </c:pt>
                <c:pt idx="116">
                  <c:v>0</c:v>
                </c:pt>
                <c:pt idx="117">
                  <c:v>0</c:v>
                </c:pt>
                <c:pt idx="118">
                  <c:v>0</c:v>
                </c:pt>
                <c:pt idx="119">
                  <c:v>0</c:v>
                </c:pt>
                <c:pt idx="120">
                  <c:v>0</c:v>
                </c:pt>
                <c:pt idx="121">
                  <c:v>0</c:v>
                </c:pt>
                <c:pt idx="122">
                  <c:v>0</c:v>
                </c:pt>
                <c:pt idx="123">
                  <c:v>0</c:v>
                </c:pt>
                <c:pt idx="124">
                  <c:v>0</c:v>
                </c:pt>
                <c:pt idx="125">
                  <c:v>0</c:v>
                </c:pt>
                <c:pt idx="126">
                  <c:v>0</c:v>
                </c:pt>
                <c:pt idx="127">
                  <c:v>0</c:v>
                </c:pt>
                <c:pt idx="128">
                  <c:v>0</c:v>
                </c:pt>
                <c:pt idx="129">
                  <c:v>0</c:v>
                </c:pt>
                <c:pt idx="130">
                  <c:v>0</c:v>
                </c:pt>
                <c:pt idx="131">
                  <c:v>0</c:v>
                </c:pt>
                <c:pt idx="132">
                  <c:v>0</c:v>
                </c:pt>
                <c:pt idx="133">
                  <c:v>0</c:v>
                </c:pt>
                <c:pt idx="134">
                  <c:v>0</c:v>
                </c:pt>
                <c:pt idx="135">
                  <c:v>0</c:v>
                </c:pt>
                <c:pt idx="136">
                  <c:v>0</c:v>
                </c:pt>
                <c:pt idx="137">
                  <c:v>0</c:v>
                </c:pt>
                <c:pt idx="138">
                  <c:v>0</c:v>
                </c:pt>
                <c:pt idx="139">
                  <c:v>0</c:v>
                </c:pt>
                <c:pt idx="140">
                  <c:v>0</c:v>
                </c:pt>
                <c:pt idx="141">
                  <c:v>0</c:v>
                </c:pt>
                <c:pt idx="142">
                  <c:v>0</c:v>
                </c:pt>
                <c:pt idx="143">
                  <c:v>0</c:v>
                </c:pt>
                <c:pt idx="144">
                  <c:v>0</c:v>
                </c:pt>
                <c:pt idx="145">
                  <c:v>0</c:v>
                </c:pt>
                <c:pt idx="146">
                  <c:v>0</c:v>
                </c:pt>
                <c:pt idx="147">
                  <c:v>0</c:v>
                </c:pt>
                <c:pt idx="148">
                  <c:v>0</c:v>
                </c:pt>
                <c:pt idx="149">
                  <c:v>0</c:v>
                </c:pt>
                <c:pt idx="150">
                  <c:v>0</c:v>
                </c:pt>
                <c:pt idx="151">
                  <c:v>0</c:v>
                </c:pt>
                <c:pt idx="152">
                  <c:v>0</c:v>
                </c:pt>
                <c:pt idx="153">
                  <c:v>0</c:v>
                </c:pt>
                <c:pt idx="154">
                  <c:v>0</c:v>
                </c:pt>
                <c:pt idx="155">
                  <c:v>0</c:v>
                </c:pt>
                <c:pt idx="156">
                  <c:v>0</c:v>
                </c:pt>
                <c:pt idx="157">
                  <c:v>0</c:v>
                </c:pt>
                <c:pt idx="158">
                  <c:v>0</c:v>
                </c:pt>
                <c:pt idx="159">
                  <c:v>0</c:v>
                </c:pt>
                <c:pt idx="160">
                  <c:v>0</c:v>
                </c:pt>
                <c:pt idx="161">
                  <c:v>0</c:v>
                </c:pt>
                <c:pt idx="162">
                  <c:v>0</c:v>
                </c:pt>
                <c:pt idx="163">
                  <c:v>0</c:v>
                </c:pt>
                <c:pt idx="164">
                  <c:v>0</c:v>
                </c:pt>
                <c:pt idx="165">
                  <c:v>0</c:v>
                </c:pt>
                <c:pt idx="166">
                  <c:v>0</c:v>
                </c:pt>
                <c:pt idx="167">
                  <c:v>0</c:v>
                </c:pt>
                <c:pt idx="168">
                  <c:v>0</c:v>
                </c:pt>
                <c:pt idx="169">
                  <c:v>0</c:v>
                </c:pt>
                <c:pt idx="170">
                  <c:v>0</c:v>
                </c:pt>
                <c:pt idx="171">
                  <c:v>0</c:v>
                </c:pt>
                <c:pt idx="172">
                  <c:v>0</c:v>
                </c:pt>
                <c:pt idx="173">
                  <c:v>0</c:v>
                </c:pt>
                <c:pt idx="174">
                  <c:v>0</c:v>
                </c:pt>
                <c:pt idx="175">
                  <c:v>0</c:v>
                </c:pt>
                <c:pt idx="176">
                  <c:v>0</c:v>
                </c:pt>
                <c:pt idx="177">
                  <c:v>0</c:v>
                </c:pt>
                <c:pt idx="178">
                  <c:v>0</c:v>
                </c:pt>
                <c:pt idx="179">
                  <c:v>0</c:v>
                </c:pt>
                <c:pt idx="180">
                  <c:v>0</c:v>
                </c:pt>
                <c:pt idx="181">
                  <c:v>0</c:v>
                </c:pt>
                <c:pt idx="182">
                  <c:v>0</c:v>
                </c:pt>
                <c:pt idx="183">
                  <c:v>0</c:v>
                </c:pt>
                <c:pt idx="184">
                  <c:v>0</c:v>
                </c:pt>
                <c:pt idx="185">
                  <c:v>0</c:v>
                </c:pt>
                <c:pt idx="186">
                  <c:v>0</c:v>
                </c:pt>
                <c:pt idx="187">
                  <c:v>0</c:v>
                </c:pt>
                <c:pt idx="188">
                  <c:v>0</c:v>
                </c:pt>
                <c:pt idx="189">
                  <c:v>0</c:v>
                </c:pt>
                <c:pt idx="190">
                  <c:v>0</c:v>
                </c:pt>
                <c:pt idx="191">
                  <c:v>0</c:v>
                </c:pt>
                <c:pt idx="192">
                  <c:v>0</c:v>
                </c:pt>
                <c:pt idx="193">
                  <c:v>0</c:v>
                </c:pt>
                <c:pt idx="194">
                  <c:v>0</c:v>
                </c:pt>
                <c:pt idx="195">
                  <c:v>0</c:v>
                </c:pt>
                <c:pt idx="196">
                  <c:v>0</c:v>
                </c:pt>
                <c:pt idx="197">
                  <c:v>0</c:v>
                </c:pt>
                <c:pt idx="198">
                  <c:v>0</c:v>
                </c:pt>
                <c:pt idx="199">
                  <c:v>0</c:v>
                </c:pt>
                <c:pt idx="200">
                  <c:v>0</c:v>
                </c:pt>
                <c:pt idx="201">
                  <c:v>0</c:v>
                </c:pt>
                <c:pt idx="202">
                  <c:v>0</c:v>
                </c:pt>
                <c:pt idx="203">
                  <c:v>0</c:v>
                </c:pt>
                <c:pt idx="204">
                  <c:v>0</c:v>
                </c:pt>
                <c:pt idx="205">
                  <c:v>0</c:v>
                </c:pt>
                <c:pt idx="206">
                  <c:v>0</c:v>
                </c:pt>
                <c:pt idx="207">
                  <c:v>0</c:v>
                </c:pt>
                <c:pt idx="208">
                  <c:v>0</c:v>
                </c:pt>
                <c:pt idx="209">
                  <c:v>0</c:v>
                </c:pt>
                <c:pt idx="210">
                  <c:v>0</c:v>
                </c:pt>
                <c:pt idx="211">
                  <c:v>0</c:v>
                </c:pt>
                <c:pt idx="212">
                  <c:v>0</c:v>
                </c:pt>
                <c:pt idx="213">
                  <c:v>0</c:v>
                </c:pt>
                <c:pt idx="214">
                  <c:v>0</c:v>
                </c:pt>
                <c:pt idx="215">
                  <c:v>0</c:v>
                </c:pt>
                <c:pt idx="216">
                  <c:v>0</c:v>
                </c:pt>
                <c:pt idx="217">
                  <c:v>0</c:v>
                </c:pt>
                <c:pt idx="218">
                  <c:v>0</c:v>
                </c:pt>
                <c:pt idx="219">
                  <c:v>0</c:v>
                </c:pt>
                <c:pt idx="220">
                  <c:v>0</c:v>
                </c:pt>
                <c:pt idx="221">
                  <c:v>0</c:v>
                </c:pt>
                <c:pt idx="222">
                  <c:v>0</c:v>
                </c:pt>
                <c:pt idx="223">
                  <c:v>0</c:v>
                </c:pt>
                <c:pt idx="224">
                  <c:v>0</c:v>
                </c:pt>
                <c:pt idx="225">
                  <c:v>0</c:v>
                </c:pt>
                <c:pt idx="226">
                  <c:v>0</c:v>
                </c:pt>
                <c:pt idx="227">
                  <c:v>0</c:v>
                </c:pt>
                <c:pt idx="228">
                  <c:v>0</c:v>
                </c:pt>
                <c:pt idx="229">
                  <c:v>0</c:v>
                </c:pt>
                <c:pt idx="230">
                  <c:v>0</c:v>
                </c:pt>
                <c:pt idx="231">
                  <c:v>0</c:v>
                </c:pt>
                <c:pt idx="232">
                  <c:v>0</c:v>
                </c:pt>
                <c:pt idx="233">
                  <c:v>0</c:v>
                </c:pt>
                <c:pt idx="234">
                  <c:v>0</c:v>
                </c:pt>
                <c:pt idx="235">
                  <c:v>0</c:v>
                </c:pt>
                <c:pt idx="236">
                  <c:v>0</c:v>
                </c:pt>
                <c:pt idx="237">
                  <c:v>0</c:v>
                </c:pt>
                <c:pt idx="238">
                  <c:v>0</c:v>
                </c:pt>
                <c:pt idx="239">
                  <c:v>0</c:v>
                </c:pt>
                <c:pt idx="240">
                  <c:v>0</c:v>
                </c:pt>
                <c:pt idx="241">
                  <c:v>0</c:v>
                </c:pt>
                <c:pt idx="242">
                  <c:v>0</c:v>
                </c:pt>
                <c:pt idx="243">
                  <c:v>0</c:v>
                </c:pt>
                <c:pt idx="244">
                  <c:v>0</c:v>
                </c:pt>
                <c:pt idx="245">
                  <c:v>0</c:v>
                </c:pt>
                <c:pt idx="246">
                  <c:v>0</c:v>
                </c:pt>
                <c:pt idx="247">
                  <c:v>0</c:v>
                </c:pt>
                <c:pt idx="248">
                  <c:v>0</c:v>
                </c:pt>
                <c:pt idx="249">
                  <c:v>0</c:v>
                </c:pt>
                <c:pt idx="250">
                  <c:v>0</c:v>
                </c:pt>
                <c:pt idx="251">
                  <c:v>0</c:v>
                </c:pt>
                <c:pt idx="252">
                  <c:v>0</c:v>
                </c:pt>
                <c:pt idx="253">
                  <c:v>0</c:v>
                </c:pt>
                <c:pt idx="254">
                  <c:v>0</c:v>
                </c:pt>
                <c:pt idx="255">
                  <c:v>0</c:v>
                </c:pt>
                <c:pt idx="256">
                  <c:v>0</c:v>
                </c:pt>
                <c:pt idx="257">
                  <c:v>0</c:v>
                </c:pt>
                <c:pt idx="258">
                  <c:v>0</c:v>
                </c:pt>
                <c:pt idx="259">
                  <c:v>0</c:v>
                </c:pt>
                <c:pt idx="260">
                  <c:v>0</c:v>
                </c:pt>
                <c:pt idx="261">
                  <c:v>0</c:v>
                </c:pt>
                <c:pt idx="262">
                  <c:v>0</c:v>
                </c:pt>
                <c:pt idx="263">
                  <c:v>0</c:v>
                </c:pt>
                <c:pt idx="264">
                  <c:v>0</c:v>
                </c:pt>
                <c:pt idx="265">
                  <c:v>0</c:v>
                </c:pt>
                <c:pt idx="266">
                  <c:v>0</c:v>
                </c:pt>
                <c:pt idx="267">
                  <c:v>0</c:v>
                </c:pt>
                <c:pt idx="268">
                  <c:v>0</c:v>
                </c:pt>
                <c:pt idx="269">
                  <c:v>0</c:v>
                </c:pt>
                <c:pt idx="270">
                  <c:v>0</c:v>
                </c:pt>
                <c:pt idx="271">
                  <c:v>0</c:v>
                </c:pt>
                <c:pt idx="272">
                  <c:v>0</c:v>
                </c:pt>
                <c:pt idx="273">
                  <c:v>0</c:v>
                </c:pt>
                <c:pt idx="274">
                  <c:v>0</c:v>
                </c:pt>
                <c:pt idx="275">
                  <c:v>0</c:v>
                </c:pt>
                <c:pt idx="276">
                  <c:v>0</c:v>
                </c:pt>
                <c:pt idx="277">
                  <c:v>0</c:v>
                </c:pt>
                <c:pt idx="278">
                  <c:v>0</c:v>
                </c:pt>
                <c:pt idx="279">
                  <c:v>0</c:v>
                </c:pt>
                <c:pt idx="280">
                  <c:v>0</c:v>
                </c:pt>
                <c:pt idx="281">
                  <c:v>0</c:v>
                </c:pt>
                <c:pt idx="282">
                  <c:v>0</c:v>
                </c:pt>
                <c:pt idx="283">
                  <c:v>0</c:v>
                </c:pt>
                <c:pt idx="284">
                  <c:v>0</c:v>
                </c:pt>
                <c:pt idx="285">
                  <c:v>0</c:v>
                </c:pt>
                <c:pt idx="286">
                  <c:v>0</c:v>
                </c:pt>
                <c:pt idx="287">
                  <c:v>0</c:v>
                </c:pt>
                <c:pt idx="288">
                  <c:v>0</c:v>
                </c:pt>
                <c:pt idx="289">
                  <c:v>0</c:v>
                </c:pt>
                <c:pt idx="290">
                  <c:v>0</c:v>
                </c:pt>
                <c:pt idx="291">
                  <c:v>0</c:v>
                </c:pt>
                <c:pt idx="292">
                  <c:v>0</c:v>
                </c:pt>
                <c:pt idx="293">
                  <c:v>0</c:v>
                </c:pt>
                <c:pt idx="294">
                  <c:v>0</c:v>
                </c:pt>
                <c:pt idx="295">
                  <c:v>0</c:v>
                </c:pt>
                <c:pt idx="296">
                  <c:v>0</c:v>
                </c:pt>
                <c:pt idx="297">
                  <c:v>0</c:v>
                </c:pt>
                <c:pt idx="298">
                  <c:v>0</c:v>
                </c:pt>
                <c:pt idx="299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F6A-471B-9545-5927619294C4}"/>
            </c:ext>
          </c:extLst>
        </c:ser>
        <c:ser>
          <c:idx val="1"/>
          <c:order val="1"/>
          <c:tx>
            <c:v>Industry Data - 12/12</c:v>
          </c:tx>
          <c:spPr>
            <a:ln w="57150">
              <a:solidFill>
                <a:srgbClr val="003C71"/>
              </a:solidFill>
              <a:prstDash val="solid"/>
            </a:ln>
            <a:effectLst>
              <a:outerShdw blurRad="50800" dist="50800" dir="5400000" algn="ctr" rotWithShape="0">
                <a:srgbClr val="000000">
                  <a:alpha val="99000"/>
                </a:srgbClr>
              </a:outerShdw>
            </a:effectLst>
          </c:spPr>
          <c:marker>
            <c:symbol val="none"/>
          </c:marker>
          <c:dLbls>
            <c:delete val="1"/>
          </c:dLbls>
          <c:cat>
            <c:strRef>
              <c:f>Years!$B$243:$B$542</c:f>
              <c:strCache>
                <c:ptCount val="295"/>
                <c:pt idx="6">
                  <c:v>'00</c:v>
                </c:pt>
                <c:pt idx="30">
                  <c:v>'02</c:v>
                </c:pt>
                <c:pt idx="54">
                  <c:v>'04</c:v>
                </c:pt>
                <c:pt idx="78">
                  <c:v>'06</c:v>
                </c:pt>
                <c:pt idx="102">
                  <c:v>'08</c:v>
                </c:pt>
                <c:pt idx="126">
                  <c:v>'10</c:v>
                </c:pt>
                <c:pt idx="150">
                  <c:v>'12</c:v>
                </c:pt>
                <c:pt idx="174">
                  <c:v>'14</c:v>
                </c:pt>
                <c:pt idx="198">
                  <c:v>'16</c:v>
                </c:pt>
                <c:pt idx="222">
                  <c:v>'18</c:v>
                </c:pt>
                <c:pt idx="246">
                  <c:v>'20</c:v>
                </c:pt>
                <c:pt idx="270">
                  <c:v>'22</c:v>
                </c:pt>
                <c:pt idx="294">
                  <c:v>'24</c:v>
                </c:pt>
              </c:strCache>
            </c:strRef>
          </c:cat>
          <c:val>
            <c:numRef>
              <c:f>FABMX!$I$639:$I$938</c:f>
              <c:numCache>
                <c:formatCode>0.0</c:formatCode>
                <c:ptCount val="300"/>
                <c:pt idx="0">
                  <c:v>1.115233133488843</c:v>
                </c:pt>
                <c:pt idx="1">
                  <c:v>1.6339028646476237</c:v>
                </c:pt>
                <c:pt idx="2">
                  <c:v>2.1465246455946811</c:v>
                </c:pt>
                <c:pt idx="3">
                  <c:v>2.4467159823408053</c:v>
                </c:pt>
                <c:pt idx="4">
                  <c:v>2.9011389668379906</c:v>
                </c:pt>
                <c:pt idx="5">
                  <c:v>3.5202490242362217</c:v>
                </c:pt>
                <c:pt idx="6">
                  <c:v>3.8419719206109306</c:v>
                </c:pt>
                <c:pt idx="7">
                  <c:v>3.9881872717451188</c:v>
                </c:pt>
                <c:pt idx="8">
                  <c:v>4.1474199788800661</c:v>
                </c:pt>
                <c:pt idx="9">
                  <c:v>4.1574342485119189</c:v>
                </c:pt>
                <c:pt idx="10">
                  <c:v>4.0883135202362269</c:v>
                </c:pt>
                <c:pt idx="11">
                  <c:v>3.9202350753445074</c:v>
                </c:pt>
                <c:pt idx="12">
                  <c:v>3.6107577486473588</c:v>
                </c:pt>
                <c:pt idx="13">
                  <c:v>2.9340892840551476</c:v>
                </c:pt>
                <c:pt idx="14">
                  <c:v>2.1935457416470712</c:v>
                </c:pt>
                <c:pt idx="15">
                  <c:v>1.076516408983764</c:v>
                </c:pt>
                <c:pt idx="16">
                  <c:v>0.13864654215278449</c:v>
                </c:pt>
                <c:pt idx="17">
                  <c:v>-1.0405316966889728</c:v>
                </c:pt>
                <c:pt idx="18">
                  <c:v>-2.1327067726623454</c:v>
                </c:pt>
                <c:pt idx="19">
                  <c:v>-3.1412059765475391</c:v>
                </c:pt>
                <c:pt idx="20">
                  <c:v>-4.3270941139948604</c:v>
                </c:pt>
                <c:pt idx="21">
                  <c:v>-5.3713957580033451</c:v>
                </c:pt>
                <c:pt idx="22">
                  <c:v>-6.4312392456647558</c:v>
                </c:pt>
                <c:pt idx="23">
                  <c:v>-7.2060166842091178</c:v>
                </c:pt>
                <c:pt idx="24">
                  <c:v>-8.0288522882232627</c:v>
                </c:pt>
                <c:pt idx="25">
                  <c:v>-8.4662848289899841</c:v>
                </c:pt>
                <c:pt idx="26">
                  <c:v>-8.7231266388042172</c:v>
                </c:pt>
                <c:pt idx="27">
                  <c:v>-8.3486985288810871</c:v>
                </c:pt>
                <c:pt idx="28">
                  <c:v>-8.1482573355185224</c:v>
                </c:pt>
                <c:pt idx="29">
                  <c:v>-7.6331545034332464</c:v>
                </c:pt>
                <c:pt idx="30">
                  <c:v>-7.0742088993688554</c:v>
                </c:pt>
                <c:pt idx="31">
                  <c:v>-6.3447008166281478</c:v>
                </c:pt>
                <c:pt idx="32">
                  <c:v>-5.4101254570129669</c:v>
                </c:pt>
                <c:pt idx="33">
                  <c:v>-4.3794691295252477</c:v>
                </c:pt>
                <c:pt idx="34">
                  <c:v>-3.2118358339779718</c:v>
                </c:pt>
                <c:pt idx="35">
                  <c:v>-2.1824353782605073</c:v>
                </c:pt>
                <c:pt idx="36">
                  <c:v>-1.0143853418560127</c:v>
                </c:pt>
                <c:pt idx="37">
                  <c:v>-0.11418711168941797</c:v>
                </c:pt>
                <c:pt idx="38">
                  <c:v>0.55411458779141753</c:v>
                </c:pt>
                <c:pt idx="39">
                  <c:v>0.7783625990164893</c:v>
                </c:pt>
                <c:pt idx="40">
                  <c:v>1.0524566831249444</c:v>
                </c:pt>
                <c:pt idx="41">
                  <c:v>1.0164249019382225</c:v>
                </c:pt>
                <c:pt idx="42">
                  <c:v>0.84887358304403904</c:v>
                </c:pt>
                <c:pt idx="43">
                  <c:v>0.55066179622487255</c:v>
                </c:pt>
                <c:pt idx="44">
                  <c:v>0.17945589333707801</c:v>
                </c:pt>
                <c:pt idx="45">
                  <c:v>-0.25870605652079348</c:v>
                </c:pt>
                <c:pt idx="46">
                  <c:v>-0.67098765283314776</c:v>
                </c:pt>
                <c:pt idx="47">
                  <c:v>-1.1359175495592098</c:v>
                </c:pt>
                <c:pt idx="48">
                  <c:v>-1.5981033447880293</c:v>
                </c:pt>
                <c:pt idx="49">
                  <c:v>-1.8751676711111998</c:v>
                </c:pt>
                <c:pt idx="50">
                  <c:v>-2.1021205062556163</c:v>
                </c:pt>
                <c:pt idx="51">
                  <c:v>-2.1506537644217048</c:v>
                </c:pt>
                <c:pt idx="52">
                  <c:v>-2.1164114185798013</c:v>
                </c:pt>
                <c:pt idx="53">
                  <c:v>-1.954853426917154</c:v>
                </c:pt>
                <c:pt idx="54">
                  <c:v>-1.5104440137892823</c:v>
                </c:pt>
                <c:pt idx="55">
                  <c:v>-1.0805055918701356</c:v>
                </c:pt>
                <c:pt idx="56">
                  <c:v>-0.80876681431655584</c:v>
                </c:pt>
                <c:pt idx="57">
                  <c:v>-0.35698905763639743</c:v>
                </c:pt>
                <c:pt idx="58">
                  <c:v>-7.5140558028010673E-3</c:v>
                </c:pt>
                <c:pt idx="59">
                  <c:v>0.44964830572695291</c:v>
                </c:pt>
                <c:pt idx="60">
                  <c:v>0.89367276389170058</c:v>
                </c:pt>
                <c:pt idx="61">
                  <c:v>1.2555812608103594</c:v>
                </c:pt>
                <c:pt idx="62">
                  <c:v>1.7315083940751919</c:v>
                </c:pt>
                <c:pt idx="63">
                  <c:v>2.1990702386918173</c:v>
                </c:pt>
                <c:pt idx="64">
                  <c:v>2.5412975932009658</c:v>
                </c:pt>
                <c:pt idx="65">
                  <c:v>2.9089931551217205</c:v>
                </c:pt>
                <c:pt idx="66">
                  <c:v>3.0905394423816404</c:v>
                </c:pt>
                <c:pt idx="67">
                  <c:v>3.3051987500346485</c:v>
                </c:pt>
                <c:pt idx="68">
                  <c:v>3.7978289960627194</c:v>
                </c:pt>
                <c:pt idx="69">
                  <c:v>4.0896469741346522</c:v>
                </c:pt>
                <c:pt idx="70">
                  <c:v>4.4172077109712689</c:v>
                </c:pt>
                <c:pt idx="71">
                  <c:v>4.6400069872857728</c:v>
                </c:pt>
                <c:pt idx="72">
                  <c:v>4.8763399915647625</c:v>
                </c:pt>
                <c:pt idx="73">
                  <c:v>5.1625054895170024</c:v>
                </c:pt>
                <c:pt idx="74">
                  <c:v>5.4451831744046046</c:v>
                </c:pt>
                <c:pt idx="75">
                  <c:v>5.3944076451576564</c:v>
                </c:pt>
                <c:pt idx="76">
                  <c:v>5.5234061323830019</c:v>
                </c:pt>
                <c:pt idx="77">
                  <c:v>5.6294189166135311</c:v>
                </c:pt>
                <c:pt idx="78">
                  <c:v>5.7530485569616587</c:v>
                </c:pt>
                <c:pt idx="79" formatCode="0.00">
                  <c:v>5.8946913274780428</c:v>
                </c:pt>
                <c:pt idx="80" formatCode="0.00">
                  <c:v>5.8319522892424231</c:v>
                </c:pt>
                <c:pt idx="81">
                  <c:v>5.7092660731018299</c:v>
                </c:pt>
                <c:pt idx="82">
                  <c:v>5.5325272786373603</c:v>
                </c:pt>
                <c:pt idx="83">
                  <c:v>5.4797954025011819</c:v>
                </c:pt>
                <c:pt idx="84">
                  <c:v>5.2331491252897422</c:v>
                </c:pt>
                <c:pt idx="85">
                  <c:v>4.9532835723145752</c:v>
                </c:pt>
                <c:pt idx="86">
                  <c:v>4.6831369760228085</c:v>
                </c:pt>
                <c:pt idx="87">
                  <c:v>4.8496942437539161</c:v>
                </c:pt>
                <c:pt idx="88">
                  <c:v>4.7506404161320006</c:v>
                </c:pt>
                <c:pt idx="89">
                  <c:v>4.7103796701658354</c:v>
                </c:pt>
                <c:pt idx="90">
                  <c:v>4.5917200639671307</c:v>
                </c:pt>
                <c:pt idx="91">
                  <c:v>4.3927556883644598</c:v>
                </c:pt>
                <c:pt idx="92">
                  <c:v>4.295675781192358</c:v>
                </c:pt>
                <c:pt idx="93">
                  <c:v>4.2402649733295448</c:v>
                </c:pt>
                <c:pt idx="94">
                  <c:v>4.3204030546529566</c:v>
                </c:pt>
                <c:pt idx="95">
                  <c:v>4.271396624715166</c:v>
                </c:pt>
                <c:pt idx="96">
                  <c:v>4.3925644186057156</c:v>
                </c:pt>
                <c:pt idx="97">
                  <c:v>4.4517586514426739</c:v>
                </c:pt>
                <c:pt idx="98">
                  <c:v>4.3356792683486418</c:v>
                </c:pt>
                <c:pt idx="99">
                  <c:v>3.924258939195397</c:v>
                </c:pt>
                <c:pt idx="100">
                  <c:v>3.5246544132613735</c:v>
                </c:pt>
                <c:pt idx="101">
                  <c:v>2.8152798170258677</c:v>
                </c:pt>
                <c:pt idx="102">
                  <c:v>2.0631897914791466</c:v>
                </c:pt>
                <c:pt idx="103">
                  <c:v>1.326396445912053</c:v>
                </c:pt>
                <c:pt idx="104">
                  <c:v>0.37699287061707309</c:v>
                </c:pt>
                <c:pt idx="105">
                  <c:v>-0.71012335206050636</c:v>
                </c:pt>
                <c:pt idx="106">
                  <c:v>-2.0453645440542232</c:v>
                </c:pt>
                <c:pt idx="107">
                  <c:v>-3.6333825048327384</c:v>
                </c:pt>
                <c:pt idx="108">
                  <c:v>-5.5886772574666708</c:v>
                </c:pt>
                <c:pt idx="109">
                  <c:v>-7.6672811887492855</c:v>
                </c:pt>
                <c:pt idx="110">
                  <c:v>-9.9827545923332082</c:v>
                </c:pt>
                <c:pt idx="111">
                  <c:v>-12.358269182800569</c:v>
                </c:pt>
                <c:pt idx="112">
                  <c:v>-14.571778567606458</c:v>
                </c:pt>
                <c:pt idx="113">
                  <c:v>-16.473646157985428</c:v>
                </c:pt>
                <c:pt idx="114">
                  <c:v>-18.144470125753074</c:v>
                </c:pt>
                <c:pt idx="115">
                  <c:v>-19.773498404154324</c:v>
                </c:pt>
                <c:pt idx="116">
                  <c:v>-21.228231573882454</c:v>
                </c:pt>
                <c:pt idx="117">
                  <c:v>-22.263277657511424</c:v>
                </c:pt>
                <c:pt idx="118">
                  <c:v>-22.950828931082626</c:v>
                </c:pt>
                <c:pt idx="119">
                  <c:v>-23.059786281868739</c:v>
                </c:pt>
                <c:pt idx="120">
                  <c:v>-22.449908412771109</c:v>
                </c:pt>
                <c:pt idx="121">
                  <c:v>-21.405688508952167</c:v>
                </c:pt>
                <c:pt idx="122">
                  <c:v>-19.572430912232392</c:v>
                </c:pt>
                <c:pt idx="123">
                  <c:v>-17.051920157742103</c:v>
                </c:pt>
                <c:pt idx="124">
                  <c:v>-14.283493475613227</c:v>
                </c:pt>
                <c:pt idx="125">
                  <c:v>-11.403829847913897</c:v>
                </c:pt>
                <c:pt idx="126">
                  <c:v>-8.4309414065298967</c:v>
                </c:pt>
                <c:pt idx="127">
                  <c:v>-5.2636704766653111</c:v>
                </c:pt>
                <c:pt idx="128">
                  <c:v>-1.9481473768595237</c:v>
                </c:pt>
                <c:pt idx="129">
                  <c:v>1.0760098794645643</c:v>
                </c:pt>
                <c:pt idx="130">
                  <c:v>3.9564312044922758</c:v>
                </c:pt>
                <c:pt idx="131">
                  <c:v>6.4888056050257319</c:v>
                </c:pt>
                <c:pt idx="132">
                  <c:v>8.3448440781981787</c:v>
                </c:pt>
                <c:pt idx="133">
                  <c:v>9.8127099959304047</c:v>
                </c:pt>
                <c:pt idx="134">
                  <c:v>10.671645956927449</c:v>
                </c:pt>
                <c:pt idx="135">
                  <c:v>10.886806198737389</c:v>
                </c:pt>
                <c:pt idx="136">
                  <c:v>10.839615231065096</c:v>
                </c:pt>
                <c:pt idx="137" formatCode="0.00">
                  <c:v>10.717192553345313</c:v>
                </c:pt>
                <c:pt idx="138" formatCode="0.00">
                  <c:v>10.323744467544557</c:v>
                </c:pt>
                <c:pt idx="139">
                  <c:v>9.7119431128204639</c:v>
                </c:pt>
                <c:pt idx="140">
                  <c:v>9.0154058932158563</c:v>
                </c:pt>
                <c:pt idx="141">
                  <c:v>8.3628819324067365</c:v>
                </c:pt>
                <c:pt idx="142">
                  <c:v>7.6956863455327067</c:v>
                </c:pt>
                <c:pt idx="143">
                  <c:v>7.0356793377855524</c:v>
                </c:pt>
                <c:pt idx="144">
                  <c:v>6.5523982444095026</c:v>
                </c:pt>
                <c:pt idx="145">
                  <c:v>6.2146985131618351</c:v>
                </c:pt>
                <c:pt idx="146">
                  <c:v>5.7988729252829216</c:v>
                </c:pt>
                <c:pt idx="147">
                  <c:v>5.3704099140544486</c:v>
                </c:pt>
                <c:pt idx="148">
                  <c:v>4.9815704806815546</c:v>
                </c:pt>
                <c:pt idx="149">
                  <c:v>4.4859355771717588</c:v>
                </c:pt>
                <c:pt idx="150">
                  <c:v>4.0974270749182296</c:v>
                </c:pt>
                <c:pt idx="151">
                  <c:v>3.865987034885606</c:v>
                </c:pt>
                <c:pt idx="152">
                  <c:v>3.6813468675624534</c:v>
                </c:pt>
                <c:pt idx="153">
                  <c:v>3.5059721901176744</c:v>
                </c:pt>
                <c:pt idx="154">
                  <c:v>3.2688022010550952</c:v>
                </c:pt>
                <c:pt idx="155">
                  <c:v>3.0204299797667744</c:v>
                </c:pt>
                <c:pt idx="156">
                  <c:v>2.7268770553374679</c:v>
                </c:pt>
                <c:pt idx="157">
                  <c:v>2.4555262281611618</c:v>
                </c:pt>
                <c:pt idx="158">
                  <c:v>2.2209444684989421</c:v>
                </c:pt>
                <c:pt idx="159">
                  <c:v>2.0432729311248465</c:v>
                </c:pt>
                <c:pt idx="160">
                  <c:v>1.7720564340953047</c:v>
                </c:pt>
                <c:pt idx="161">
                  <c:v>1.5955146041926724</c:v>
                </c:pt>
                <c:pt idx="162">
                  <c:v>1.4595636389910425</c:v>
                </c:pt>
                <c:pt idx="163">
                  <c:v>1.345468713201285</c:v>
                </c:pt>
                <c:pt idx="164">
                  <c:v>1.276727609747013</c:v>
                </c:pt>
                <c:pt idx="165">
                  <c:v>1.3450987928285798</c:v>
                </c:pt>
                <c:pt idx="166">
                  <c:v>1.6020420872663692</c:v>
                </c:pt>
                <c:pt idx="167">
                  <c:v>1.7689998525833346</c:v>
                </c:pt>
                <c:pt idx="168">
                  <c:v>1.831905908963293</c:v>
                </c:pt>
                <c:pt idx="169">
                  <c:v>1.7585778870423496</c:v>
                </c:pt>
                <c:pt idx="170">
                  <c:v>1.8117065982708311</c:v>
                </c:pt>
                <c:pt idx="171">
                  <c:v>1.9011803625233625</c:v>
                </c:pt>
                <c:pt idx="172">
                  <c:v>2.1653803178479052</c:v>
                </c:pt>
                <c:pt idx="173">
                  <c:v>2.4807401227627821</c:v>
                </c:pt>
                <c:pt idx="174">
                  <c:v>2.6508797636353165</c:v>
                </c:pt>
                <c:pt idx="175">
                  <c:v>2.6789058890958017</c:v>
                </c:pt>
                <c:pt idx="176">
                  <c:v>2.706602647323848</c:v>
                </c:pt>
                <c:pt idx="177">
                  <c:v>2.5227299678419541</c:v>
                </c:pt>
                <c:pt idx="178">
                  <c:v>2.1101262362789726</c:v>
                </c:pt>
                <c:pt idx="179">
                  <c:v>1.8402786506468374</c:v>
                </c:pt>
                <c:pt idx="180">
                  <c:v>1.7477951641428575</c:v>
                </c:pt>
                <c:pt idx="181">
                  <c:v>1.5113341897772727</c:v>
                </c:pt>
                <c:pt idx="182">
                  <c:v>1.1748948212454167</c:v>
                </c:pt>
                <c:pt idx="183">
                  <c:v>0.76897605127513202</c:v>
                </c:pt>
                <c:pt idx="184">
                  <c:v>0.27408040827587854</c:v>
                </c:pt>
                <c:pt idx="185">
                  <c:v>-0.37541231246963491</c:v>
                </c:pt>
                <c:pt idx="186">
                  <c:v>-0.79069844733726313</c:v>
                </c:pt>
                <c:pt idx="187">
                  <c:v>-1.2503953989819365</c:v>
                </c:pt>
                <c:pt idx="188">
                  <c:v>-1.9779129289457842</c:v>
                </c:pt>
                <c:pt idx="189">
                  <c:v>-2.4856686159931911</c:v>
                </c:pt>
                <c:pt idx="190">
                  <c:v>-2.9229142313605081</c:v>
                </c:pt>
                <c:pt idx="191">
                  <c:v>-3.3475379674923715</c:v>
                </c:pt>
                <c:pt idx="192">
                  <c:v>-3.7820104565067254</c:v>
                </c:pt>
                <c:pt idx="193">
                  <c:v>-4.0362588979341183</c:v>
                </c:pt>
                <c:pt idx="194">
                  <c:v>-4.3538989550687575</c:v>
                </c:pt>
                <c:pt idx="195">
                  <c:v>-4.5737479699209302</c:v>
                </c:pt>
                <c:pt idx="196">
                  <c:v>-4.7785931040016862</c:v>
                </c:pt>
                <c:pt idx="197">
                  <c:v>-4.8932164005015863</c:v>
                </c:pt>
                <c:pt idx="198">
                  <c:v>-5.0713493274390089</c:v>
                </c:pt>
                <c:pt idx="199">
                  <c:v>-5.042222702881233</c:v>
                </c:pt>
                <c:pt idx="200">
                  <c:v>-4.6156147426008829</c:v>
                </c:pt>
                <c:pt idx="201">
                  <c:v>-4.267411847648944</c:v>
                </c:pt>
                <c:pt idx="202">
                  <c:v>-3.932752541605737</c:v>
                </c:pt>
                <c:pt idx="203">
                  <c:v>-3.6640917445068055</c:v>
                </c:pt>
                <c:pt idx="204">
                  <c:v>-3.3746492517370399</c:v>
                </c:pt>
                <c:pt idx="205">
                  <c:v>-2.9534004747431482</c:v>
                </c:pt>
                <c:pt idx="206">
                  <c:v>-2.4129621919222473</c:v>
                </c:pt>
                <c:pt idx="207">
                  <c:v>-2.1270332657111055</c:v>
                </c:pt>
                <c:pt idx="208">
                  <c:v>-1.5629421544809787</c:v>
                </c:pt>
                <c:pt idx="209">
                  <c:v>-1.0114231440249171</c:v>
                </c:pt>
                <c:pt idx="210">
                  <c:v>-0.49548291339431216</c:v>
                </c:pt>
                <c:pt idx="211">
                  <c:v>7.1401996678304158E-3</c:v>
                </c:pt>
                <c:pt idx="212">
                  <c:v>0.31303971716145895</c:v>
                </c:pt>
                <c:pt idx="213">
                  <c:v>0.62248513251152815</c:v>
                </c:pt>
                <c:pt idx="214">
                  <c:v>1.0438099606775637</c:v>
                </c:pt>
                <c:pt idx="215">
                  <c:v>1.4752719244630867</c:v>
                </c:pt>
                <c:pt idx="216">
                  <c:v>1.7683369826173987</c:v>
                </c:pt>
                <c:pt idx="217">
                  <c:v>2.0375152348466372</c:v>
                </c:pt>
                <c:pt idx="218">
                  <c:v>2.3178449252193616</c:v>
                </c:pt>
                <c:pt idx="219">
                  <c:v>3.0395760148528268</c:v>
                </c:pt>
                <c:pt idx="220">
                  <c:v>3.1986360835472283</c:v>
                </c:pt>
                <c:pt idx="221">
                  <c:v>3.5152341350401173</c:v>
                </c:pt>
                <c:pt idx="222">
                  <c:v>3.7897273996982932</c:v>
                </c:pt>
                <c:pt idx="223">
                  <c:v>4.0441145199382902</c:v>
                </c:pt>
                <c:pt idx="224">
                  <c:v>4.2558716307783016</c:v>
                </c:pt>
                <c:pt idx="225">
                  <c:v>4.4194931349528019</c:v>
                </c:pt>
                <c:pt idx="226">
                  <c:v>4.5214669841859347</c:v>
                </c:pt>
                <c:pt idx="227">
                  <c:v>4.6415571405448759</c:v>
                </c:pt>
                <c:pt idx="228">
                  <c:v>4.8798258126517879</c:v>
                </c:pt>
                <c:pt idx="229">
                  <c:v>4.8151454543530434</c:v>
                </c:pt>
                <c:pt idx="230">
                  <c:v>4.6780275501438382</c:v>
                </c:pt>
                <c:pt idx="231">
                  <c:v>4.2315692512453751</c:v>
                </c:pt>
                <c:pt idx="232">
                  <c:v>4.0645925317863885</c:v>
                </c:pt>
                <c:pt idx="233">
                  <c:v>#N/A</c:v>
                </c:pt>
                <c:pt idx="234">
                  <c:v>#N/A</c:v>
                </c:pt>
                <c:pt idx="235">
                  <c:v>#N/A</c:v>
                </c:pt>
                <c:pt idx="236">
                  <c:v>#N/A</c:v>
                </c:pt>
                <c:pt idx="237">
                  <c:v>#N/A</c:v>
                </c:pt>
                <c:pt idx="238">
                  <c:v>#N/A</c:v>
                </c:pt>
                <c:pt idx="239">
                  <c:v>#N/A</c:v>
                </c:pt>
                <c:pt idx="240">
                  <c:v>#N/A</c:v>
                </c:pt>
                <c:pt idx="241">
                  <c:v>#N/A</c:v>
                </c:pt>
                <c:pt idx="242">
                  <c:v>#N/A</c:v>
                </c:pt>
                <c:pt idx="243">
                  <c:v>#N/A</c:v>
                </c:pt>
                <c:pt idx="244">
                  <c:v>#N/A</c:v>
                </c:pt>
                <c:pt idx="245">
                  <c:v>#N/A</c:v>
                </c:pt>
                <c:pt idx="246">
                  <c:v>#N/A</c:v>
                </c:pt>
                <c:pt idx="247">
                  <c:v>#N/A</c:v>
                </c:pt>
                <c:pt idx="248">
                  <c:v>#N/A</c:v>
                </c:pt>
                <c:pt idx="249">
                  <c:v>#N/A</c:v>
                </c:pt>
                <c:pt idx="250">
                  <c:v>#N/A</c:v>
                </c:pt>
                <c:pt idx="251">
                  <c:v>#N/A</c:v>
                </c:pt>
                <c:pt idx="252">
                  <c:v>#N/A</c:v>
                </c:pt>
                <c:pt idx="253">
                  <c:v>#N/A</c:v>
                </c:pt>
                <c:pt idx="254">
                  <c:v>#N/A</c:v>
                </c:pt>
                <c:pt idx="255">
                  <c:v>#N/A</c:v>
                </c:pt>
                <c:pt idx="256">
                  <c:v>#N/A</c:v>
                </c:pt>
                <c:pt idx="257">
                  <c:v>#N/A</c:v>
                </c:pt>
                <c:pt idx="258">
                  <c:v>#N/A</c:v>
                </c:pt>
                <c:pt idx="259">
                  <c:v>#N/A</c:v>
                </c:pt>
                <c:pt idx="260">
                  <c:v>#N/A</c:v>
                </c:pt>
                <c:pt idx="261">
                  <c:v>#N/A</c:v>
                </c:pt>
                <c:pt idx="262">
                  <c:v>#N/A</c:v>
                </c:pt>
                <c:pt idx="263">
                  <c:v>#N/A</c:v>
                </c:pt>
                <c:pt idx="264">
                  <c:v>#N/A</c:v>
                </c:pt>
                <c:pt idx="265">
                  <c:v>#N/A</c:v>
                </c:pt>
                <c:pt idx="266">
                  <c:v>#N/A</c:v>
                </c:pt>
                <c:pt idx="267">
                  <c:v>#N/A</c:v>
                </c:pt>
                <c:pt idx="268">
                  <c:v>#N/A</c:v>
                </c:pt>
                <c:pt idx="269">
                  <c:v>#N/A</c:v>
                </c:pt>
                <c:pt idx="270">
                  <c:v>#N/A</c:v>
                </c:pt>
                <c:pt idx="271">
                  <c:v>#N/A</c:v>
                </c:pt>
                <c:pt idx="272">
                  <c:v>#N/A</c:v>
                </c:pt>
                <c:pt idx="273">
                  <c:v>#N/A</c:v>
                </c:pt>
                <c:pt idx="274">
                  <c:v>#N/A</c:v>
                </c:pt>
                <c:pt idx="275">
                  <c:v>#N/A</c:v>
                </c:pt>
                <c:pt idx="276">
                  <c:v>#N/A</c:v>
                </c:pt>
                <c:pt idx="277">
                  <c:v>#N/A</c:v>
                </c:pt>
                <c:pt idx="278">
                  <c:v>#N/A</c:v>
                </c:pt>
                <c:pt idx="279">
                  <c:v>#N/A</c:v>
                </c:pt>
                <c:pt idx="280">
                  <c:v>#N/A</c:v>
                </c:pt>
                <c:pt idx="281">
                  <c:v>#N/A</c:v>
                </c:pt>
                <c:pt idx="282">
                  <c:v>#N/A</c:v>
                </c:pt>
                <c:pt idx="283">
                  <c:v>#N/A</c:v>
                </c:pt>
                <c:pt idx="284">
                  <c:v>#N/A</c:v>
                </c:pt>
                <c:pt idx="285">
                  <c:v>#N/A</c:v>
                </c:pt>
                <c:pt idx="286">
                  <c:v>#N/A</c:v>
                </c:pt>
                <c:pt idx="287">
                  <c:v>#N/A</c:v>
                </c:pt>
                <c:pt idx="288">
                  <c:v>#N/A</c:v>
                </c:pt>
                <c:pt idx="289">
                  <c:v>#N/A</c:v>
                </c:pt>
                <c:pt idx="290">
                  <c:v>#N/A</c:v>
                </c:pt>
                <c:pt idx="291">
                  <c:v>#N/A</c:v>
                </c:pt>
                <c:pt idx="292">
                  <c:v>#N/A</c:v>
                </c:pt>
                <c:pt idx="293">
                  <c:v>#N/A</c:v>
                </c:pt>
                <c:pt idx="294">
                  <c:v>#N/A</c:v>
                </c:pt>
                <c:pt idx="295">
                  <c:v>#N/A</c:v>
                </c:pt>
                <c:pt idx="296">
                  <c:v>#N/A</c:v>
                </c:pt>
                <c:pt idx="297">
                  <c:v>#N/A</c:v>
                </c:pt>
                <c:pt idx="298">
                  <c:v>#N/A</c:v>
                </c:pt>
                <c:pt idx="299">
                  <c:v>#N/A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FF6A-471B-9545-5927619294C4}"/>
            </c:ext>
          </c:extLst>
        </c:ser>
        <c:dLbls>
          <c:dLblPos val="r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374439424"/>
        <c:axId val="365354304"/>
      </c:lineChart>
      <c:lineChart>
        <c:grouping val="standard"/>
        <c:varyColors val="0"/>
        <c:ser>
          <c:idx val="0"/>
          <c:order val="2"/>
          <c:tx>
            <c:v>ITR Leading Indicator - Monthly</c:v>
          </c:tx>
          <c:spPr>
            <a:ln w="57150">
              <a:solidFill>
                <a:srgbClr val="0C82F0"/>
              </a:solidFill>
              <a:prstDash val="solid"/>
            </a:ln>
            <a:effectLst>
              <a:outerShdw blurRad="50800" dist="50800" dir="5400000" algn="ctr" rotWithShape="0">
                <a:srgbClr val="000000">
                  <a:alpha val="99000"/>
                </a:srgbClr>
              </a:outerShdw>
            </a:effectLst>
          </c:spPr>
          <c:marker>
            <c:symbol val="none"/>
          </c:marker>
          <c:dLbls>
            <c:delete val="1"/>
          </c:dLbls>
          <c:val>
            <c:numRef>
              <c:f>'ITRLI (2)'!$D$261:$D$560</c:f>
              <c:numCache>
                <c:formatCode>General</c:formatCode>
                <c:ptCount val="300"/>
                <c:pt idx="0">
                  <c:v>4.2550617040866276</c:v>
                </c:pt>
                <c:pt idx="1">
                  <c:v>3.9234824405625699</c:v>
                </c:pt>
                <c:pt idx="2">
                  <c:v>3.2726423472887611</c:v>
                </c:pt>
                <c:pt idx="3">
                  <c:v>2.993940322847684</c:v>
                </c:pt>
                <c:pt idx="4">
                  <c:v>2.999289869178881</c:v>
                </c:pt>
                <c:pt idx="5">
                  <c:v>2.5141922652706401</c:v>
                </c:pt>
                <c:pt idx="6">
                  <c:v>1.6789575235686807</c:v>
                </c:pt>
                <c:pt idx="7">
                  <c:v>1.3008070799267337</c:v>
                </c:pt>
                <c:pt idx="8">
                  <c:v>0.85062122515330196</c:v>
                </c:pt>
                <c:pt idx="9">
                  <c:v>0.60892658676889799</c:v>
                </c:pt>
                <c:pt idx="10">
                  <c:v>0.10343938137223878</c:v>
                </c:pt>
                <c:pt idx="11">
                  <c:v>-0.89729427234334325</c:v>
                </c:pt>
                <c:pt idx="12">
                  <c:v>-2.0661626991303383</c:v>
                </c:pt>
                <c:pt idx="13">
                  <c:v>-3.0870475912035125</c:v>
                </c:pt>
                <c:pt idx="14">
                  <c:v>-3.711728313344218</c:v>
                </c:pt>
                <c:pt idx="15">
                  <c:v>-4.3211068330185816</c:v>
                </c:pt>
                <c:pt idx="16">
                  <c:v>-5.0827436714921452</c:v>
                </c:pt>
                <c:pt idx="17">
                  <c:v>-5.398371719971685</c:v>
                </c:pt>
                <c:pt idx="18">
                  <c:v>-5.2766615366858796</c:v>
                </c:pt>
                <c:pt idx="19">
                  <c:v>-5.2876015476057532</c:v>
                </c:pt>
                <c:pt idx="20">
                  <c:v>-5.1259025475014131</c:v>
                </c:pt>
                <c:pt idx="21">
                  <c:v>-5.4067529859421377</c:v>
                </c:pt>
                <c:pt idx="22">
                  <c:v>-6.1090782695881627</c:v>
                </c:pt>
                <c:pt idx="23">
                  <c:v>-6.0057642573678072</c:v>
                </c:pt>
                <c:pt idx="24">
                  <c:v>-4.9386285448431657</c:v>
                </c:pt>
                <c:pt idx="25">
                  <c:v>-3.515478176232143</c:v>
                </c:pt>
                <c:pt idx="26">
                  <c:v>-2.2464543716346212</c:v>
                </c:pt>
                <c:pt idx="27">
                  <c:v>-1.2846778024469907</c:v>
                </c:pt>
                <c:pt idx="28">
                  <c:v>-0.45927157284103565</c:v>
                </c:pt>
                <c:pt idx="29">
                  <c:v>0.19471056553980126</c:v>
                </c:pt>
                <c:pt idx="30">
                  <c:v>0.43114934683656314</c:v>
                </c:pt>
                <c:pt idx="31">
                  <c:v>0.22869003582840192</c:v>
                </c:pt>
                <c:pt idx="32">
                  <c:v>-0.20539194154065452</c:v>
                </c:pt>
                <c:pt idx="33">
                  <c:v>3.2376361006718014E-2</c:v>
                </c:pt>
                <c:pt idx="34">
                  <c:v>0.85043273681685705</c:v>
                </c:pt>
                <c:pt idx="35">
                  <c:v>1.3092661963118353</c:v>
                </c:pt>
                <c:pt idx="36">
                  <c:v>1.1359750397609407</c:v>
                </c:pt>
                <c:pt idx="37">
                  <c:v>0.6902925435275481</c:v>
                </c:pt>
                <c:pt idx="38">
                  <c:v>5.7373075845293164E-2</c:v>
                </c:pt>
                <c:pt idx="39">
                  <c:v>-0.79902844561243758</c:v>
                </c:pt>
                <c:pt idx="40">
                  <c:v>-1.2820351813294395</c:v>
                </c:pt>
                <c:pt idx="41">
                  <c:v>-1.2464909679230058</c:v>
                </c:pt>
                <c:pt idx="42">
                  <c:v>-0.78916828382090665</c:v>
                </c:pt>
                <c:pt idx="43">
                  <c:v>6.0581504673542931E-2</c:v>
                </c:pt>
                <c:pt idx="44">
                  <c:v>1.2079377756717913</c:v>
                </c:pt>
                <c:pt idx="45">
                  <c:v>2.1740019678691289</c:v>
                </c:pt>
                <c:pt idx="46">
                  <c:v>2.7908506493115377</c:v>
                </c:pt>
                <c:pt idx="47">
                  <c:v>3.3082540335838657</c:v>
                </c:pt>
                <c:pt idx="48">
                  <c:v>3.6636049633945333</c:v>
                </c:pt>
                <c:pt idx="49">
                  <c:v>3.832835345436127</c:v>
                </c:pt>
                <c:pt idx="50">
                  <c:v>4.4294786410872078</c:v>
                </c:pt>
                <c:pt idx="51">
                  <c:v>5.2314893317367099</c:v>
                </c:pt>
                <c:pt idx="52">
                  <c:v>5.7080782135469086</c:v>
                </c:pt>
                <c:pt idx="53">
                  <c:v>5.7341219633474019</c:v>
                </c:pt>
                <c:pt idx="54">
                  <c:v>5.3571517279098861</c:v>
                </c:pt>
                <c:pt idx="55">
                  <c:v>4.9361075192070052</c:v>
                </c:pt>
                <c:pt idx="56">
                  <c:v>4.2757250125458697</c:v>
                </c:pt>
                <c:pt idx="57">
                  <c:v>3.4472094576849539</c:v>
                </c:pt>
                <c:pt idx="58">
                  <c:v>3.0969700882176681</c:v>
                </c:pt>
                <c:pt idx="59">
                  <c:v>2.7968923492806077</c:v>
                </c:pt>
                <c:pt idx="60">
                  <c:v>2.6629661003175178</c:v>
                </c:pt>
                <c:pt idx="61">
                  <c:v>2.7039792935533935</c:v>
                </c:pt>
                <c:pt idx="62">
                  <c:v>2.3583644714301948</c:v>
                </c:pt>
                <c:pt idx="63">
                  <c:v>1.9462817593568864</c:v>
                </c:pt>
                <c:pt idx="64">
                  <c:v>1.5271469105710411</c:v>
                </c:pt>
                <c:pt idx="65">
                  <c:v>1.0201902265076512</c:v>
                </c:pt>
                <c:pt idx="66">
                  <c:v>0.72006823667246223</c:v>
                </c:pt>
                <c:pt idx="67">
                  <c:v>0.78277912792618787</c:v>
                </c:pt>
                <c:pt idx="68">
                  <c:v>0.84976976714880048</c:v>
                </c:pt>
                <c:pt idx="69">
                  <c:v>0.89854526697245896</c:v>
                </c:pt>
                <c:pt idx="70">
                  <c:v>0.71198540211368477</c:v>
                </c:pt>
                <c:pt idx="71">
                  <c:v>0.74011222795095699</c:v>
                </c:pt>
                <c:pt idx="72">
                  <c:v>0.42960266938628533</c:v>
                </c:pt>
                <c:pt idx="73">
                  <c:v>0.21200136157349211</c:v>
                </c:pt>
                <c:pt idx="74">
                  <c:v>0.19561515432737153</c:v>
                </c:pt>
                <c:pt idx="75">
                  <c:v>0.35067702673755757</c:v>
                </c:pt>
                <c:pt idx="76">
                  <c:v>0.62509743027554998</c:v>
                </c:pt>
                <c:pt idx="77">
                  <c:v>0.72703126454719302</c:v>
                </c:pt>
                <c:pt idx="78">
                  <c:v>0.60721488735515217</c:v>
                </c:pt>
                <c:pt idx="79">
                  <c:v>0.32286269997702532</c:v>
                </c:pt>
                <c:pt idx="80">
                  <c:v>0.27263278485547787</c:v>
                </c:pt>
                <c:pt idx="81">
                  <c:v>0.29358041053421396</c:v>
                </c:pt>
                <c:pt idx="82">
                  <c:v>0.27133172447366583</c:v>
                </c:pt>
                <c:pt idx="83">
                  <c:v>-8.7110072951904483E-2</c:v>
                </c:pt>
                <c:pt idx="84">
                  <c:v>6.5342261762867476E-2</c:v>
                </c:pt>
                <c:pt idx="85">
                  <c:v>-4.687564810559669E-2</c:v>
                </c:pt>
                <c:pt idx="86">
                  <c:v>-0.14473821659560993</c:v>
                </c:pt>
                <c:pt idx="87">
                  <c:v>-0.24343236659438758</c:v>
                </c:pt>
                <c:pt idx="88">
                  <c:v>-0.41997876536442275</c:v>
                </c:pt>
                <c:pt idx="89">
                  <c:v>-0.36164275190222839</c:v>
                </c:pt>
                <c:pt idx="90">
                  <c:v>-0.21255487637553167</c:v>
                </c:pt>
                <c:pt idx="91">
                  <c:v>-0.28285891187454976</c:v>
                </c:pt>
                <c:pt idx="92">
                  <c:v>-0.68513097606387041</c:v>
                </c:pt>
                <c:pt idx="93">
                  <c:v>-0.88092533666004114</c:v>
                </c:pt>
                <c:pt idx="94">
                  <c:v>-1.1024862105572473</c:v>
                </c:pt>
                <c:pt idx="95">
                  <c:v>-1.446588473004274</c:v>
                </c:pt>
                <c:pt idx="96">
                  <c:v>-2.1811624171574695</c:v>
                </c:pt>
                <c:pt idx="97">
                  <c:v>-2.7268955132022303</c:v>
                </c:pt>
                <c:pt idx="98">
                  <c:v>-3.4274622378808735</c:v>
                </c:pt>
                <c:pt idx="99">
                  <c:v>-4.2098309456792933</c:v>
                </c:pt>
                <c:pt idx="100">
                  <c:v>-4.5125260264596987</c:v>
                </c:pt>
                <c:pt idx="101">
                  <c:v>-4.737233773756337</c:v>
                </c:pt>
                <c:pt idx="102">
                  <c:v>-5.1409162232471655</c:v>
                </c:pt>
                <c:pt idx="103">
                  <c:v>-5.436164534979838</c:v>
                </c:pt>
                <c:pt idx="104">
                  <c:v>-5.9625052580942128</c:v>
                </c:pt>
                <c:pt idx="105">
                  <c:v>-7.0894402433066492</c:v>
                </c:pt>
                <c:pt idx="106">
                  <c:v>-8.5186504175683808</c:v>
                </c:pt>
                <c:pt idx="107">
                  <c:v>-9.7204771512204413</c:v>
                </c:pt>
                <c:pt idx="108">
                  <c:v>-10.735873940604078</c:v>
                </c:pt>
                <c:pt idx="109">
                  <c:v>-11.562294941742943</c:v>
                </c:pt>
                <c:pt idx="110">
                  <c:v>-11.744280470502117</c:v>
                </c:pt>
                <c:pt idx="111">
                  <c:v>-11.72634793791253</c:v>
                </c:pt>
                <c:pt idx="112">
                  <c:v>-11.435155545518263</c:v>
                </c:pt>
                <c:pt idx="113">
                  <c:v>-10.627632565528829</c:v>
                </c:pt>
                <c:pt idx="114">
                  <c:v>-9.5513337060182693</c:v>
                </c:pt>
                <c:pt idx="115">
                  <c:v>-8.1866097742670352</c:v>
                </c:pt>
                <c:pt idx="116">
                  <c:v>-6.3435832197827233</c:v>
                </c:pt>
                <c:pt idx="117">
                  <c:v>-4.1797872719968057</c:v>
                </c:pt>
                <c:pt idx="118">
                  <c:v>-1.4837656508322119</c:v>
                </c:pt>
                <c:pt idx="119">
                  <c:v>1.426205640870698</c:v>
                </c:pt>
                <c:pt idx="120">
                  <c:v>3.7813328811687561</c:v>
                </c:pt>
                <c:pt idx="121">
                  <c:v>5.7747157443196686</c:v>
                </c:pt>
                <c:pt idx="122">
                  <c:v>6.5514946141161223</c:v>
                </c:pt>
                <c:pt idx="123">
                  <c:v>7.8298083677468462</c:v>
                </c:pt>
                <c:pt idx="124">
                  <c:v>8.6953847638655972</c:v>
                </c:pt>
                <c:pt idx="125">
                  <c:v>8.2067494137327053</c:v>
                </c:pt>
                <c:pt idx="126">
                  <c:v>7.1085408550869511</c:v>
                </c:pt>
                <c:pt idx="127">
                  <c:v>5.4314812506546337</c:v>
                </c:pt>
                <c:pt idx="128">
                  <c:v>3.9262730370224741</c:v>
                </c:pt>
                <c:pt idx="129">
                  <c:v>2.9586205068575713</c:v>
                </c:pt>
                <c:pt idx="130">
                  <c:v>2.6891294879331515</c:v>
                </c:pt>
                <c:pt idx="131">
                  <c:v>2.4088311931613213</c:v>
                </c:pt>
                <c:pt idx="132">
                  <c:v>2.5562024326528467</c:v>
                </c:pt>
                <c:pt idx="133">
                  <c:v>2.9357431694004954</c:v>
                </c:pt>
                <c:pt idx="134">
                  <c:v>3.4494883232565141</c:v>
                </c:pt>
                <c:pt idx="135">
                  <c:v>3.2589285465349884</c:v>
                </c:pt>
                <c:pt idx="136">
                  <c:v>2.5486372160330331</c:v>
                </c:pt>
                <c:pt idx="137">
                  <c:v>1.9635324998651214</c:v>
                </c:pt>
                <c:pt idx="138">
                  <c:v>2.0546407031891047</c:v>
                </c:pt>
                <c:pt idx="139">
                  <c:v>2.5330129053620691</c:v>
                </c:pt>
                <c:pt idx="140">
                  <c:v>2.8473588959494229</c:v>
                </c:pt>
                <c:pt idx="141">
                  <c:v>2.6285779891807821</c:v>
                </c:pt>
                <c:pt idx="142">
                  <c:v>2.2193412945289759</c:v>
                </c:pt>
                <c:pt idx="143">
                  <c:v>1.8456067010391932</c:v>
                </c:pt>
                <c:pt idx="144">
                  <c:v>1.5672492169693275</c:v>
                </c:pt>
                <c:pt idx="145">
                  <c:v>1.1898430790837622</c:v>
                </c:pt>
                <c:pt idx="146">
                  <c:v>1.1826648091803669</c:v>
                </c:pt>
                <c:pt idx="147">
                  <c:v>1.326323146818126</c:v>
                </c:pt>
                <c:pt idx="148">
                  <c:v>1.5006026888081496</c:v>
                </c:pt>
                <c:pt idx="149">
                  <c:v>1.726718608862291</c:v>
                </c:pt>
                <c:pt idx="150">
                  <c:v>1.518431492147132</c:v>
                </c:pt>
                <c:pt idx="151">
                  <c:v>1.4364256718021671</c:v>
                </c:pt>
                <c:pt idx="152">
                  <c:v>1.6748913046696801</c:v>
                </c:pt>
                <c:pt idx="153">
                  <c:v>2.1400315645687007</c:v>
                </c:pt>
                <c:pt idx="154">
                  <c:v>2.3231338542679945</c:v>
                </c:pt>
                <c:pt idx="155">
                  <c:v>2.4149459963959146</c:v>
                </c:pt>
                <c:pt idx="156">
                  <c:v>2.3468360106723809</c:v>
                </c:pt>
                <c:pt idx="157">
                  <c:v>2.417296867400422</c:v>
                </c:pt>
                <c:pt idx="158">
                  <c:v>2.4762235909231065</c:v>
                </c:pt>
                <c:pt idx="159">
                  <c:v>2.4884732708127597</c:v>
                </c:pt>
                <c:pt idx="160">
                  <c:v>2.4115571641716778</c:v>
                </c:pt>
                <c:pt idx="161">
                  <c:v>2.6220140786867652</c:v>
                </c:pt>
                <c:pt idx="162">
                  <c:v>3.0787215673273107</c:v>
                </c:pt>
                <c:pt idx="163">
                  <c:v>3.5870749753453732</c:v>
                </c:pt>
                <c:pt idx="164">
                  <c:v>3.8051924079637556</c:v>
                </c:pt>
                <c:pt idx="165">
                  <c:v>3.9683665236306731</c:v>
                </c:pt>
                <c:pt idx="166">
                  <c:v>3.7521872421296738</c:v>
                </c:pt>
                <c:pt idx="167">
                  <c:v>3.7855496100256478</c:v>
                </c:pt>
                <c:pt idx="168">
                  <c:v>3.65648067752115</c:v>
                </c:pt>
                <c:pt idx="169">
                  <c:v>2.9444649593296197</c:v>
                </c:pt>
                <c:pt idx="170">
                  <c:v>2.5398364146120698</c:v>
                </c:pt>
                <c:pt idx="171">
                  <c:v>2.5543422723356399</c:v>
                </c:pt>
                <c:pt idx="172">
                  <c:v>2.7665469939173239</c:v>
                </c:pt>
                <c:pt idx="173">
                  <c:v>2.7374843233608739</c:v>
                </c:pt>
                <c:pt idx="174">
                  <c:v>2.7534699367824151</c:v>
                </c:pt>
                <c:pt idx="175">
                  <c:v>2.5806841995382288</c:v>
                </c:pt>
                <c:pt idx="176">
                  <c:v>2.4257800840485286</c:v>
                </c:pt>
                <c:pt idx="177">
                  <c:v>2.1037602497765344</c:v>
                </c:pt>
                <c:pt idx="178">
                  <c:v>2.1452899093414115</c:v>
                </c:pt>
                <c:pt idx="179">
                  <c:v>2.1099034377356296</c:v>
                </c:pt>
                <c:pt idx="180">
                  <c:v>1.9724966721102819</c:v>
                </c:pt>
                <c:pt idx="181">
                  <c:v>2.0241476281485182</c:v>
                </c:pt>
                <c:pt idx="182">
                  <c:v>1.8523700289816465</c:v>
                </c:pt>
                <c:pt idx="183">
                  <c:v>1.3735399612896191</c:v>
                </c:pt>
                <c:pt idx="184">
                  <c:v>1.090769728008643</c:v>
                </c:pt>
                <c:pt idx="185">
                  <c:v>0.9934028294850803</c:v>
                </c:pt>
                <c:pt idx="186">
                  <c:v>0.78056254839444739</c:v>
                </c:pt>
                <c:pt idx="187">
                  <c:v>0.75762537803888541</c:v>
                </c:pt>
                <c:pt idx="188">
                  <c:v>0.49123415555586403</c:v>
                </c:pt>
                <c:pt idx="189">
                  <c:v>0.20442956227153927</c:v>
                </c:pt>
                <c:pt idx="190">
                  <c:v>-4.2361156082698782E-2</c:v>
                </c:pt>
                <c:pt idx="191">
                  <c:v>-0.32402030272294413</c:v>
                </c:pt>
                <c:pt idx="192">
                  <c:v>-0.46407126335482785</c:v>
                </c:pt>
                <c:pt idx="193">
                  <c:v>-0.3003639371676689</c:v>
                </c:pt>
                <c:pt idx="194">
                  <c:v>-0.11802059994492492</c:v>
                </c:pt>
                <c:pt idx="195">
                  <c:v>-7.2865042584745354E-2</c:v>
                </c:pt>
                <c:pt idx="196">
                  <c:v>5.0771269501890683E-2</c:v>
                </c:pt>
                <c:pt idx="197">
                  <c:v>0.13698657689707266</c:v>
                </c:pt>
                <c:pt idx="198">
                  <c:v>0.19957506140187137</c:v>
                </c:pt>
                <c:pt idx="199">
                  <c:v>0.33997941428024075</c:v>
                </c:pt>
                <c:pt idx="200">
                  <c:v>0.36032450206452799</c:v>
                </c:pt>
                <c:pt idx="201">
                  <c:v>0.58978405310246784</c:v>
                </c:pt>
                <c:pt idx="202">
                  <c:v>0.89229319160879061</c:v>
                </c:pt>
                <c:pt idx="203">
                  <c:v>1.2391141988617211</c:v>
                </c:pt>
                <c:pt idx="204">
                  <c:v>1.5906624046015723</c:v>
                </c:pt>
                <c:pt idx="205">
                  <c:v>1.9542419925527004</c:v>
                </c:pt>
                <c:pt idx="206">
                  <c:v>2.1292111679103574</c:v>
                </c:pt>
                <c:pt idx="207">
                  <c:v>2.4109279428016359</c:v>
                </c:pt>
                <c:pt idx="208">
                  <c:v>2.3511888732661439</c:v>
                </c:pt>
                <c:pt idx="209">
                  <c:v>2.3478418919733963</c:v>
                </c:pt>
                <c:pt idx="210">
                  <c:v>2.4621466006408492</c:v>
                </c:pt>
                <c:pt idx="211">
                  <c:v>2.3848227684241357</c:v>
                </c:pt>
                <c:pt idx="212">
                  <c:v>2.5654606170434069</c:v>
                </c:pt>
                <c:pt idx="213">
                  <c:v>2.6610691161945534</c:v>
                </c:pt>
                <c:pt idx="214">
                  <c:v>2.8668424380015343</c:v>
                </c:pt>
                <c:pt idx="215">
                  <c:v>3.0950647503239832</c:v>
                </c:pt>
                <c:pt idx="216">
                  <c:v>3.1105845549894005</c:v>
                </c:pt>
                <c:pt idx="217">
                  <c:v>3.0227826221249079</c:v>
                </c:pt>
                <c:pt idx="218">
                  <c:v>2.9079713075130496</c:v>
                </c:pt>
                <c:pt idx="219">
                  <c:v>2.7194988922325876</c:v>
                </c:pt>
                <c:pt idx="220">
                  <c:v>2.5545777415372179</c:v>
                </c:pt>
                <c:pt idx="221">
                  <c:v>2.2287690925214205</c:v>
                </c:pt>
                <c:pt idx="222">
                  <c:v>2.0162465991864194</c:v>
                </c:pt>
                <c:pt idx="223">
                  <c:v>2.0034852176308027</c:v>
                </c:pt>
                <c:pt idx="224">
                  <c:v>2.1573938956905776</c:v>
                </c:pt>
                <c:pt idx="225">
                  <c:v>2.1946581607959383</c:v>
                </c:pt>
                <c:pt idx="226">
                  <c:v>1.5641111368785892</c:v>
                </c:pt>
                <c:pt idx="227">
                  <c:v>0.9861734410343086</c:v>
                </c:pt>
                <c:pt idx="228">
                  <c:v>0.40669593502299389</c:v>
                </c:pt>
                <c:pt idx="229">
                  <c:v>-4.5312714280179404E-2</c:v>
                </c:pt>
                <c:pt idx="230">
                  <c:v>-0.12090837260948945</c:v>
                </c:pt>
                <c:pt idx="231">
                  <c:v>-2.0982890008667834E-2</c:v>
                </c:pt>
                <c:pt idx="232">
                  <c:v>6.9045982853507326E-2</c:v>
                </c:pt>
                <c:pt idx="233">
                  <c:v>#N/A</c:v>
                </c:pt>
                <c:pt idx="234">
                  <c:v>#N/A</c:v>
                </c:pt>
                <c:pt idx="235">
                  <c:v>#N/A</c:v>
                </c:pt>
                <c:pt idx="236">
                  <c:v>#N/A</c:v>
                </c:pt>
                <c:pt idx="237">
                  <c:v>#N/A</c:v>
                </c:pt>
                <c:pt idx="238">
                  <c:v>#N/A</c:v>
                </c:pt>
                <c:pt idx="239">
                  <c:v>#N/A</c:v>
                </c:pt>
                <c:pt idx="240">
                  <c:v>#N/A</c:v>
                </c:pt>
                <c:pt idx="241">
                  <c:v>#N/A</c:v>
                </c:pt>
                <c:pt idx="242">
                  <c:v>#N/A</c:v>
                </c:pt>
                <c:pt idx="243">
                  <c:v>#N/A</c:v>
                </c:pt>
                <c:pt idx="244">
                  <c:v>#N/A</c:v>
                </c:pt>
                <c:pt idx="245">
                  <c:v>#N/A</c:v>
                </c:pt>
                <c:pt idx="246">
                  <c:v>#N/A</c:v>
                </c:pt>
                <c:pt idx="247">
                  <c:v>#N/A</c:v>
                </c:pt>
                <c:pt idx="248">
                  <c:v>#N/A</c:v>
                </c:pt>
                <c:pt idx="249">
                  <c:v>#N/A</c:v>
                </c:pt>
                <c:pt idx="250">
                  <c:v>#N/A</c:v>
                </c:pt>
                <c:pt idx="251">
                  <c:v>#N/A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FF6A-471B-9545-5927619294C4}"/>
            </c:ext>
          </c:extLst>
        </c:ser>
        <c:dLbls>
          <c:dLblPos val="r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371007488"/>
        <c:axId val="373915648"/>
      </c:lineChart>
      <c:catAx>
        <c:axId val="37443942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3175">
            <a:solidFill>
              <a:sysClr val="window" lastClr="FFFFFF">
                <a:lumMod val="65000"/>
              </a:sysClr>
            </a:solidFill>
            <a:prstDash val="solid"/>
          </a:ln>
        </c:spPr>
        <c:txPr>
          <a:bodyPr rot="0" vert="horz"/>
          <a:lstStyle/>
          <a:p>
            <a:pPr>
              <a:defRPr sz="2000">
                <a:solidFill>
                  <a:schemeClr val="bg1">
                    <a:lumMod val="65000"/>
                  </a:schemeClr>
                </a:solidFill>
              </a:defRPr>
            </a:pPr>
            <a:endParaRPr lang="en-US"/>
          </a:p>
        </c:txPr>
        <c:crossAx val="365354304"/>
        <c:crossesAt val="-100"/>
        <c:auto val="1"/>
        <c:lblAlgn val="ctr"/>
        <c:lblOffset val="100"/>
        <c:tickLblSkip val="6"/>
        <c:tickMarkSkip val="12"/>
        <c:noMultiLvlLbl val="0"/>
      </c:catAx>
      <c:valAx>
        <c:axId val="365354304"/>
        <c:scaling>
          <c:orientation val="minMax"/>
          <c:max val="18"/>
          <c:min val="-30"/>
        </c:scaling>
        <c:delete val="0"/>
        <c:axPos val="l"/>
        <c:title>
          <c:tx>
            <c:rich>
              <a:bodyPr rot="0" vert="horz"/>
              <a:lstStyle/>
              <a:p>
                <a:pPr algn="ctr">
                  <a:defRPr sz="2000">
                    <a:solidFill>
                      <a:srgbClr val="08323F"/>
                    </a:solidFill>
                  </a:defRPr>
                </a:pPr>
                <a:r>
                  <a:rPr lang="en-US" sz="2000" dirty="0">
                    <a:solidFill>
                      <a:srgbClr val="08323F"/>
                    </a:solidFill>
                  </a:rPr>
                  <a:t>Industry Data</a:t>
                </a:r>
              </a:p>
            </c:rich>
          </c:tx>
          <c:layout>
            <c:manualLayout>
              <c:xMode val="edge"/>
              <c:yMode val="edge"/>
              <c:x val="2.569991251093614E-4"/>
              <c:y val="2.1787382624103395E-3"/>
            </c:manualLayout>
          </c:layout>
          <c:overlay val="0"/>
          <c:spPr>
            <a:noFill/>
            <a:ln w="25400">
              <a:noFill/>
            </a:ln>
          </c:spPr>
        </c:title>
        <c:numFmt formatCode="0" sourceLinked="0"/>
        <c:majorTickMark val="out"/>
        <c:minorTickMark val="none"/>
        <c:tickLblPos val="nextTo"/>
        <c:spPr>
          <a:ln w="3175">
            <a:solidFill>
              <a:sysClr val="window" lastClr="FFFFFF">
                <a:lumMod val="65000"/>
              </a:sysClr>
            </a:solidFill>
            <a:prstDash val="solid"/>
          </a:ln>
        </c:spPr>
        <c:txPr>
          <a:bodyPr rot="0" vert="horz"/>
          <a:lstStyle/>
          <a:p>
            <a:pPr>
              <a:defRPr sz="2000">
                <a:solidFill>
                  <a:schemeClr val="bg1">
                    <a:lumMod val="65000"/>
                  </a:schemeClr>
                </a:solidFill>
              </a:defRPr>
            </a:pPr>
            <a:endParaRPr lang="en-US"/>
          </a:p>
        </c:txPr>
        <c:crossAx val="374439424"/>
        <c:crosses val="autoZero"/>
        <c:crossBetween val="between"/>
        <c:majorUnit val="6"/>
      </c:valAx>
      <c:catAx>
        <c:axId val="37100748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373915648"/>
        <c:crossesAt val="-16"/>
        <c:auto val="1"/>
        <c:lblAlgn val="ctr"/>
        <c:lblOffset val="100"/>
        <c:noMultiLvlLbl val="0"/>
      </c:catAx>
      <c:valAx>
        <c:axId val="373915648"/>
        <c:scaling>
          <c:orientation val="minMax"/>
          <c:max val="12"/>
          <c:min val="-20"/>
        </c:scaling>
        <c:delete val="0"/>
        <c:axPos val="r"/>
        <c:title>
          <c:tx>
            <c:rich>
              <a:bodyPr rot="0" vert="horz"/>
              <a:lstStyle/>
              <a:p>
                <a:pPr algn="ctr">
                  <a:defRPr sz="2000">
                    <a:solidFill>
                      <a:srgbClr val="EF6E24"/>
                    </a:solidFill>
                  </a:defRPr>
                </a:pPr>
                <a:r>
                  <a:rPr lang="en-US" sz="2000" dirty="0">
                    <a:solidFill>
                      <a:srgbClr val="0C82F0"/>
                    </a:solidFill>
                  </a:rPr>
                  <a:t>Leading Indicator</a:t>
                </a:r>
              </a:p>
            </c:rich>
          </c:tx>
          <c:layout>
            <c:manualLayout>
              <c:xMode val="edge"/>
              <c:yMode val="edge"/>
              <c:x val="0.95700816415805168"/>
              <c:y val="3.2679738562091504E-3"/>
            </c:manualLayout>
          </c:layout>
          <c:overlay val="0"/>
          <c:spPr>
            <a:noFill/>
            <a:ln w="25400">
              <a:noFill/>
            </a:ln>
          </c:spPr>
        </c:title>
        <c:numFmt formatCode="0" sourceLinked="0"/>
        <c:majorTickMark val="out"/>
        <c:minorTickMark val="none"/>
        <c:tickLblPos val="nextTo"/>
        <c:spPr>
          <a:ln w="3175">
            <a:solidFill>
              <a:sysClr val="window" lastClr="FFFFFF">
                <a:lumMod val="65000"/>
              </a:sysClr>
            </a:solidFill>
            <a:prstDash val="solid"/>
          </a:ln>
        </c:spPr>
        <c:txPr>
          <a:bodyPr rot="0" vert="horz"/>
          <a:lstStyle/>
          <a:p>
            <a:pPr>
              <a:defRPr sz="2000">
                <a:solidFill>
                  <a:schemeClr val="bg1">
                    <a:lumMod val="65000"/>
                  </a:schemeClr>
                </a:solidFill>
              </a:defRPr>
            </a:pPr>
            <a:endParaRPr lang="en-US"/>
          </a:p>
        </c:txPr>
        <c:crossAx val="371007488"/>
        <c:crosses val="max"/>
        <c:crossBetween val="between"/>
        <c:majorUnit val="4"/>
      </c:valAx>
      <c:spPr>
        <a:noFill/>
        <a:ln w="25400">
          <a:noFill/>
        </a:ln>
      </c:spPr>
    </c:plotArea>
    <c:plotVisOnly val="1"/>
    <c:dispBlanksAs val="gap"/>
    <c:showDLblsOverMax val="0"/>
  </c:chart>
  <c:spPr>
    <a:noFill/>
    <a:ln w="9525">
      <a:noFill/>
    </a:ln>
  </c:spPr>
  <c:txPr>
    <a:bodyPr/>
    <a:lstStyle/>
    <a:p>
      <a:pPr>
        <a:defRPr sz="1400" b="1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2">
    <c:autoUpdate val="0"/>
  </c:externalData>
  <c:userShapes r:id="rId3"/>
</c:chartSpace>
</file>

<file path=ppt/charts/colors1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0.38385</cdr:x>
      <cdr:y>0.00355</cdr:y>
    </cdr:from>
    <cdr:to>
      <cdr:x>0.65582</cdr:x>
      <cdr:y>0.07936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83755908-7F31-71CF-27EA-6F5C0BE6819F}"/>
            </a:ext>
          </a:extLst>
        </cdr:cNvPr>
        <cdr:cNvSpPr txBox="1"/>
      </cdr:nvSpPr>
      <cdr:spPr>
        <a:xfrm xmlns:a="http://schemas.openxmlformats.org/drawingml/2006/main">
          <a:off x="5482372" y="31173"/>
          <a:ext cx="3884494" cy="66575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4000" b="1" dirty="0"/>
            <a:t>GDP Components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0.06667</cdr:x>
      <cdr:y>0.73767</cdr:y>
    </cdr:from>
    <cdr:to>
      <cdr:x>0.10114</cdr:x>
      <cdr:y>0.73767</cdr:y>
    </cdr:to>
    <cdr:cxnSp macro="">
      <cdr:nvCxnSpPr>
        <cdr:cNvPr id="3" name="Straight Connector 2">
          <a:extLst xmlns:a="http://schemas.openxmlformats.org/drawingml/2006/main">
            <a:ext uri="{FF2B5EF4-FFF2-40B4-BE49-F238E27FC236}">
              <a16:creationId xmlns:a16="http://schemas.microsoft.com/office/drawing/2014/main" id="{96450959-CDF9-4542-AF28-DFEB645C46CD}"/>
            </a:ext>
          </a:extLst>
        </cdr:cNvPr>
        <cdr:cNvCxnSpPr/>
      </cdr:nvCxnSpPr>
      <cdr:spPr>
        <a:xfrm xmlns:a="http://schemas.openxmlformats.org/drawingml/2006/main">
          <a:off x="1219200" y="6267448"/>
          <a:ext cx="630395" cy="0"/>
        </a:xfrm>
        <a:prstGeom xmlns:a="http://schemas.openxmlformats.org/drawingml/2006/main" prst="line">
          <a:avLst/>
        </a:prstGeom>
        <a:ln xmlns:a="http://schemas.openxmlformats.org/drawingml/2006/main" w="76200">
          <a:solidFill>
            <a:srgbClr val="08323F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0.06667</cdr:x>
      <cdr:y>0.80045</cdr:y>
    </cdr:from>
    <cdr:to>
      <cdr:x>0.10114</cdr:x>
      <cdr:y>0.80045</cdr:y>
    </cdr:to>
    <cdr:cxnSp macro="">
      <cdr:nvCxnSpPr>
        <cdr:cNvPr id="4" name="Straight Connector 3">
          <a:extLst xmlns:a="http://schemas.openxmlformats.org/drawingml/2006/main">
            <a:ext uri="{FF2B5EF4-FFF2-40B4-BE49-F238E27FC236}">
              <a16:creationId xmlns:a16="http://schemas.microsoft.com/office/drawing/2014/main" id="{13DDC459-040C-7443-1675-2373E1A758CA}"/>
            </a:ext>
          </a:extLst>
        </cdr:cNvPr>
        <cdr:cNvCxnSpPr/>
      </cdr:nvCxnSpPr>
      <cdr:spPr>
        <a:xfrm xmlns:a="http://schemas.openxmlformats.org/drawingml/2006/main">
          <a:off x="1219200" y="6800848"/>
          <a:ext cx="630395" cy="0"/>
        </a:xfrm>
        <a:prstGeom xmlns:a="http://schemas.openxmlformats.org/drawingml/2006/main" prst="line">
          <a:avLst/>
        </a:prstGeom>
        <a:ln xmlns:a="http://schemas.openxmlformats.org/drawingml/2006/main" w="76200">
          <a:solidFill>
            <a:srgbClr val="0C82F0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0.03576</cdr:x>
      <cdr:y>0.67049</cdr:y>
    </cdr:from>
    <cdr:to>
      <cdr:x>0.99583</cdr:x>
      <cdr:y>0.67065</cdr:y>
    </cdr:to>
    <cdr:cxnSp macro="">
      <cdr:nvCxnSpPr>
        <cdr:cNvPr id="3" name="Straight Connector 2">
          <a:extLst xmlns:a="http://schemas.openxmlformats.org/drawingml/2006/main">
            <a:ext uri="{FF2B5EF4-FFF2-40B4-BE49-F238E27FC236}">
              <a16:creationId xmlns:a16="http://schemas.microsoft.com/office/drawing/2014/main" id="{9F076E27-3BF4-CEF7-5785-1B992AA37606}"/>
            </a:ext>
          </a:extLst>
        </cdr:cNvPr>
        <cdr:cNvCxnSpPr/>
      </cdr:nvCxnSpPr>
      <cdr:spPr>
        <a:xfrm xmlns:a="http://schemas.openxmlformats.org/drawingml/2006/main" flipV="1">
          <a:off x="654039" y="6894455"/>
          <a:ext cx="17557761" cy="1645"/>
        </a:xfrm>
        <a:prstGeom xmlns:a="http://schemas.openxmlformats.org/drawingml/2006/main" prst="line">
          <a:avLst/>
        </a:prstGeom>
        <a:ln xmlns:a="http://schemas.openxmlformats.org/drawingml/2006/main" w="25400">
          <a:solidFill>
            <a:schemeClr val="tx1"/>
          </a:solidFill>
          <a:prstDash val="dash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9F89C6-3C81-4843-A5F3-C02430DD68F9}" type="datetimeFigureOut">
              <a:rPr lang="en-US" smtClean="0"/>
              <a:t>5/6/2024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C33F5F-1040-4159-8141-401554DA62D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78539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ls.gov/web/empsit/cpseea30.pdf" TargetMode="External"/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ls.gov/news.release/empsit.b.htm" TargetMode="External"/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C33F5F-1040-4159-8141-401554DA62DA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07341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atin typeface="Montserrat" panose="00000500000000000000" pitchFamily="2" charset="0"/>
              </a:rPr>
              <a:t>Jan 2022- 11.3M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Over </a:t>
            </a:r>
            <a:r>
              <a:rPr lang="en-US" b="1" dirty="0"/>
              <a:t>10 million </a:t>
            </a:r>
            <a:r>
              <a:rPr lang="en-US" dirty="0"/>
              <a:t>job openings – even if every one of the 6.3million unemployed workers took a job, there would still be positions to fill.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In December, there was </a:t>
            </a:r>
            <a:r>
              <a:rPr lang="en-US" b="1" dirty="0"/>
              <a:t>4.3 million </a:t>
            </a:r>
            <a:r>
              <a:rPr lang="en-US" dirty="0"/>
              <a:t>quits. These workers are not heading for the sidelines, but they are leaving for better pay and/or benefits.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Quits pace </a:t>
            </a:r>
            <a:r>
              <a:rPr lang="en-US" sz="1200" dirty="0">
                <a:solidFill>
                  <a:schemeClr val="tx2"/>
                </a:solidFill>
                <a:latin typeface="Helvetica Light" panose="020B0403020202020204"/>
              </a:rPr>
              <a:t>nearly double the rate following the Great Recession.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dirty="0">
                <a:solidFill>
                  <a:schemeClr val="tx2"/>
                </a:solidFill>
                <a:latin typeface="Helvetica Light" panose="020B0403020202020204"/>
              </a:rPr>
              <a:t>Quits represent a threat to employee retention – finding new employees is more expensive than retaining existing ones.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E62807-D7D5-4215-93BF-E32647B6D649}" type="slidenum">
              <a:rPr lang="en-US" smtClean="0"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31003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C33F5F-1040-4159-8141-401554DA62DA}" type="slidenum">
              <a:rPr lang="en-US" smtClean="0"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14499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Inflation </a:t>
            </a:r>
            <a:r>
              <a:rPr lang="en-US" sz="1200">
                <a:solidFill>
                  <a:schemeClr val="bg1"/>
                </a:solidFill>
              </a:rPr>
              <a:t>| Sharply </a:t>
            </a:r>
            <a:r>
              <a:rPr lang="en-US" sz="1100">
                <a:solidFill>
                  <a:schemeClr val="bg1"/>
                </a:solidFill>
              </a:rPr>
              <a:t>Rising </a:t>
            </a:r>
            <a:r>
              <a:rPr lang="en-US" sz="1100" dirty="0">
                <a:solidFill>
                  <a:schemeClr val="bg1"/>
                </a:solidFill>
              </a:rPr>
              <a:t>Interest </a:t>
            </a:r>
            <a:r>
              <a:rPr lang="en-US" sz="1100">
                <a:solidFill>
                  <a:schemeClr val="bg1"/>
                </a:solidFill>
              </a:rPr>
              <a:t>Rates | </a:t>
            </a:r>
            <a:r>
              <a:rPr lang="en-US" sz="1200">
                <a:solidFill>
                  <a:schemeClr val="bg1"/>
                </a:solidFill>
              </a:rPr>
              <a:t>Supply </a:t>
            </a:r>
            <a:r>
              <a:rPr lang="en-US" sz="1200" dirty="0">
                <a:solidFill>
                  <a:schemeClr val="bg1"/>
                </a:solidFill>
              </a:rPr>
              <a:t>Chain </a:t>
            </a:r>
            <a:r>
              <a:rPr lang="en-US" sz="1200">
                <a:solidFill>
                  <a:schemeClr val="bg1"/>
                </a:solidFill>
              </a:rPr>
              <a:t>Issues | </a:t>
            </a:r>
            <a:r>
              <a:rPr lang="en-US" sz="1200">
                <a:solidFill>
                  <a:srgbClr val="FF0000"/>
                </a:solidFill>
              </a:rPr>
              <a:t>War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C33F5F-1040-4159-8141-401554DA62DA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1863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36575" y="742950"/>
            <a:ext cx="6610350" cy="3717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1002581">
              <a:defRPr/>
            </a:pPr>
            <a:endParaRPr lang="en-US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4850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35833A-9152-4B11-9757-959A9369AA0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4850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6971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C33F5F-1040-4159-8141-401554DA62DA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20269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C33F5F-1040-4159-8141-401554DA62DA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88896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solidFill>
                <a:schemeClr val="tx2"/>
              </a:solidFill>
              <a:latin typeface="Helvetica Light" panose="020B040302020202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E62807-D7D5-4215-93BF-E32647B6D649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10736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cpseea30.pdf (bls.gov)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E62807-D7D5-4215-93BF-E32647B6D649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54809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 April 2020 there were 5 unemployed individuals per job opening.  Pre-Great Recession timeline 1.5 unemployed per job.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Since 2017 it has dropped below 1.  Problem has only gotten worse over the last two years.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solidFill>
                <a:schemeClr val="tx2"/>
              </a:solidFill>
              <a:latin typeface="Helvetica Light" panose="020B040302020202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hlinkClick r:id="rId3"/>
              </a:rPr>
              <a:t>Employment Situation Summary Table B. Establishment data, seasonally adjusted - 2022 M10 Results (bls.gov)</a:t>
            </a:r>
            <a:endParaRPr lang="en-US" sz="1200" dirty="0">
              <a:solidFill>
                <a:schemeClr val="tx2"/>
              </a:solidFill>
              <a:latin typeface="Helvetica Light" panose="020B0403020202020204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E62807-D7D5-4215-93BF-E32647B6D649}" type="slidenum">
              <a:rPr lang="en-US" smtClean="0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69957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atin typeface="Montserrat" panose="00000500000000000000" pitchFamily="2" charset="0"/>
              </a:rPr>
              <a:t>Jan 2022- 11.3M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Over </a:t>
            </a:r>
            <a:r>
              <a:rPr lang="en-US" b="1" dirty="0"/>
              <a:t>10 million </a:t>
            </a:r>
            <a:r>
              <a:rPr lang="en-US" dirty="0"/>
              <a:t>job openings – even if every one of the 6.3million unemployed workers took a job, there would still be positions to fill.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In December, there was </a:t>
            </a:r>
            <a:r>
              <a:rPr lang="en-US" b="1" dirty="0"/>
              <a:t>4.3 million </a:t>
            </a:r>
            <a:r>
              <a:rPr lang="en-US" dirty="0"/>
              <a:t>quits. These workers are not heading for the sidelines, but they are leaving for better pay and/or benefits.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Quits pace </a:t>
            </a:r>
            <a:r>
              <a:rPr lang="en-US" sz="1200" dirty="0">
                <a:solidFill>
                  <a:schemeClr val="tx2"/>
                </a:solidFill>
                <a:latin typeface="Helvetica Light" panose="020B0403020202020204"/>
              </a:rPr>
              <a:t>nearly double the rate following the Great Recession.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dirty="0">
                <a:solidFill>
                  <a:schemeClr val="tx2"/>
                </a:solidFill>
                <a:latin typeface="Helvetica Light" panose="020B0403020202020204"/>
              </a:rPr>
              <a:t>Quits represent a threat to employee retention – finding new employees is more expensive than retaining existing ones.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E62807-D7D5-4215-93BF-E32647B6D649}" type="slidenum">
              <a:rPr lang="en-US" smtClean="0"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52091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19A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E9BA657-C29F-4FE9-A07E-8CD0D0D33B20}"/>
              </a:ext>
            </a:extLst>
          </p:cNvPr>
          <p:cNvSpPr/>
          <p:nvPr userDrawn="1"/>
        </p:nvSpPr>
        <p:spPr>
          <a:xfrm>
            <a:off x="0" y="9318930"/>
            <a:ext cx="18288000" cy="9522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7305860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13" Type="http://schemas.openxmlformats.org/officeDocument/2006/relationships/image" Target="../media/image34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12" Type="http://schemas.openxmlformats.org/officeDocument/2006/relationships/image" Target="../media/image33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sv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0" Type="http://schemas.openxmlformats.org/officeDocument/2006/relationships/image" Target="../media/image31.svg"/><Relationship Id="rId4" Type="http://schemas.openxmlformats.org/officeDocument/2006/relationships/image" Target="../media/image25.svg"/><Relationship Id="rId9" Type="http://schemas.openxmlformats.org/officeDocument/2006/relationships/image" Target="../media/image30.png"/><Relationship Id="rId14" Type="http://schemas.openxmlformats.org/officeDocument/2006/relationships/image" Target="../media/image35.sv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5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f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D651FEC-B42B-7FBA-0352-9E7E66B172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759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04DC0E2-86ED-64BB-5720-4F74F5AA84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390" y="1409700"/>
            <a:ext cx="17403220" cy="85344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34799D6-020E-89EB-6CB1-8E93B11FEAA6}"/>
              </a:ext>
            </a:extLst>
          </p:cNvPr>
          <p:cNvSpPr txBox="1"/>
          <p:nvPr/>
        </p:nvSpPr>
        <p:spPr>
          <a:xfrm>
            <a:off x="569981" y="0"/>
            <a:ext cx="17297400" cy="1567701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7200" b="1">
                <a:solidFill>
                  <a:srgbClr val="08323F"/>
                </a:solidFill>
                <a:latin typeface="Raleway" panose="020B0503030101060003" pitchFamily="34" charset="0"/>
                <a:ea typeface="+mj-ea"/>
                <a:cs typeface="+mj-cs"/>
              </a:defRPr>
            </a:lvl1pPr>
          </a:lstStyle>
          <a:p>
            <a:r>
              <a:rPr lang="en-US" dirty="0"/>
              <a:t>Impact of the Election on the Economy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EAA2B1A-6D32-ADCB-984E-34926CF0667C}"/>
              </a:ext>
            </a:extLst>
          </p:cNvPr>
          <p:cNvSpPr txBox="1"/>
          <p:nvPr/>
        </p:nvSpPr>
        <p:spPr>
          <a:xfrm>
            <a:off x="-22458" y="9944100"/>
            <a:ext cx="52040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Source: </a:t>
            </a:r>
            <a:r>
              <a:rPr lang="en-US" sz="1600" kern="0" dirty="0">
                <a:latin typeface="Calibri"/>
              </a:rPr>
              <a:t>KPMG | PolicyUncertainty.com | BEA | Bundy Group</a:t>
            </a:r>
            <a:endParaRPr lang="en-US" sz="1600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ED0723C-9CE2-E3E5-94F4-52B2002AC097}"/>
              </a:ext>
            </a:extLst>
          </p:cNvPr>
          <p:cNvSpPr/>
          <p:nvPr/>
        </p:nvSpPr>
        <p:spPr>
          <a:xfrm>
            <a:off x="3886200" y="4610100"/>
            <a:ext cx="2209800" cy="2204199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7F95B3F5-F5D1-67C7-5B87-E1A5FC3ED2ED}"/>
              </a:ext>
            </a:extLst>
          </p:cNvPr>
          <p:cNvSpPr/>
          <p:nvPr/>
        </p:nvSpPr>
        <p:spPr>
          <a:xfrm>
            <a:off x="10972600" y="3695700"/>
            <a:ext cx="2210000" cy="2204199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F333B15-CC24-00D1-F2C6-6E75793CB052}"/>
              </a:ext>
            </a:extLst>
          </p:cNvPr>
          <p:cNvSpPr txBox="1"/>
          <p:nvPr/>
        </p:nvSpPr>
        <p:spPr>
          <a:xfrm>
            <a:off x="4696691" y="3196620"/>
            <a:ext cx="5585440" cy="52322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Elections cause a spike in uncertainty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BAAFB5F-E0F0-E5D3-58E1-B135CE643E6A}"/>
              </a:ext>
            </a:extLst>
          </p:cNvPr>
          <p:cNvCxnSpPr>
            <a:cxnSpLocks/>
          </p:cNvCxnSpPr>
          <p:nvPr/>
        </p:nvCxnSpPr>
        <p:spPr>
          <a:xfrm flipH="1">
            <a:off x="5687786" y="3719840"/>
            <a:ext cx="789214" cy="111886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1000C389-3508-19CB-75D4-CF05A527364E}"/>
              </a:ext>
            </a:extLst>
          </p:cNvPr>
          <p:cNvCxnSpPr>
            <a:cxnSpLocks/>
          </p:cNvCxnSpPr>
          <p:nvPr/>
        </p:nvCxnSpPr>
        <p:spPr>
          <a:xfrm>
            <a:off x="9988966" y="3719840"/>
            <a:ext cx="1060034" cy="55943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5724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04DC0E2-86ED-64BB-5720-4F74F5AA84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390" y="1409700"/>
            <a:ext cx="17403220" cy="85344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34799D6-020E-89EB-6CB1-8E93B11FEAA6}"/>
              </a:ext>
            </a:extLst>
          </p:cNvPr>
          <p:cNvSpPr txBox="1"/>
          <p:nvPr/>
        </p:nvSpPr>
        <p:spPr>
          <a:xfrm>
            <a:off x="569981" y="0"/>
            <a:ext cx="17297400" cy="1567701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7200" b="1">
                <a:solidFill>
                  <a:srgbClr val="08323F"/>
                </a:solidFill>
                <a:latin typeface="Raleway" panose="020B0503030101060003" pitchFamily="34" charset="0"/>
                <a:ea typeface="+mj-ea"/>
                <a:cs typeface="+mj-cs"/>
              </a:defRPr>
            </a:lvl1pPr>
          </a:lstStyle>
          <a:p>
            <a:r>
              <a:rPr lang="en-US" dirty="0"/>
              <a:t>Impact of the Election on the Economy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EAA2B1A-6D32-ADCB-984E-34926CF0667C}"/>
              </a:ext>
            </a:extLst>
          </p:cNvPr>
          <p:cNvSpPr txBox="1"/>
          <p:nvPr/>
        </p:nvSpPr>
        <p:spPr>
          <a:xfrm>
            <a:off x="-22458" y="9944100"/>
            <a:ext cx="52040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Source: </a:t>
            </a:r>
            <a:r>
              <a:rPr lang="en-US" sz="1600" kern="0" dirty="0">
                <a:latin typeface="Calibri"/>
              </a:rPr>
              <a:t>KPMG | PolicyUncertainty.com | BEA | Bundy Group</a:t>
            </a:r>
            <a:endParaRPr lang="en-US" sz="1600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ED0723C-9CE2-E3E5-94F4-52B2002AC097}"/>
              </a:ext>
            </a:extLst>
          </p:cNvPr>
          <p:cNvSpPr/>
          <p:nvPr/>
        </p:nvSpPr>
        <p:spPr>
          <a:xfrm>
            <a:off x="3886200" y="4610100"/>
            <a:ext cx="2209800" cy="2204199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7F95B3F5-F5D1-67C7-5B87-E1A5FC3ED2ED}"/>
              </a:ext>
            </a:extLst>
          </p:cNvPr>
          <p:cNvSpPr/>
          <p:nvPr/>
        </p:nvSpPr>
        <p:spPr>
          <a:xfrm>
            <a:off x="10972600" y="3695700"/>
            <a:ext cx="2210000" cy="2204199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F333B15-CC24-00D1-F2C6-6E75793CB052}"/>
              </a:ext>
            </a:extLst>
          </p:cNvPr>
          <p:cNvSpPr txBox="1"/>
          <p:nvPr/>
        </p:nvSpPr>
        <p:spPr>
          <a:xfrm>
            <a:off x="4696691" y="3196620"/>
            <a:ext cx="5585440" cy="52322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Elections cause a spike in uncertainty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BAAFB5F-E0F0-E5D3-58E1-B135CE643E6A}"/>
              </a:ext>
            </a:extLst>
          </p:cNvPr>
          <p:cNvCxnSpPr>
            <a:cxnSpLocks/>
          </p:cNvCxnSpPr>
          <p:nvPr/>
        </p:nvCxnSpPr>
        <p:spPr>
          <a:xfrm flipH="1">
            <a:off x="5687786" y="3719840"/>
            <a:ext cx="789214" cy="111886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1000C389-3508-19CB-75D4-CF05A527364E}"/>
              </a:ext>
            </a:extLst>
          </p:cNvPr>
          <p:cNvCxnSpPr>
            <a:cxnSpLocks/>
          </p:cNvCxnSpPr>
          <p:nvPr/>
        </p:nvCxnSpPr>
        <p:spPr>
          <a:xfrm>
            <a:off x="9988966" y="3719840"/>
            <a:ext cx="1060034" cy="55943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240E5FF8-1AC9-BE8D-6D17-829226CDAD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5475" y="1447800"/>
            <a:ext cx="6877050" cy="7391400"/>
          </a:xfrm>
          <a:prstGeom prst="rect">
            <a:avLst/>
          </a:prstGeom>
          <a:ln w="508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865710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aph of a graph showing the value of the economy&#10;&#10;Description automatically generated with medium confidence">
            <a:extLst>
              <a:ext uri="{FF2B5EF4-FFF2-40B4-BE49-F238E27FC236}">
                <a16:creationId xmlns:a16="http://schemas.microsoft.com/office/drawing/2014/main" id="{A15CA3C2-7484-B476-C2AE-61B837B1EB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3E40E4E-E28F-AB75-092D-E0CFA46042D2}"/>
              </a:ext>
            </a:extLst>
          </p:cNvPr>
          <p:cNvSpPr txBox="1"/>
          <p:nvPr/>
        </p:nvSpPr>
        <p:spPr>
          <a:xfrm>
            <a:off x="1752600" y="9914700"/>
            <a:ext cx="39848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Source: </a:t>
            </a:r>
            <a:r>
              <a:rPr lang="en-US" sz="1600" kern="0" dirty="0">
                <a:latin typeface="Calibri"/>
              </a:rPr>
              <a:t>CBS News | Bundy Group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9354618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6876273-11E7-9401-38F3-D6DCCBEFB8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5500" y="1299754"/>
            <a:ext cx="14097000" cy="910020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B1D6B40-25E7-3F45-D89F-45ADE3DFBFE4}"/>
              </a:ext>
            </a:extLst>
          </p:cNvPr>
          <p:cNvSpPr txBox="1">
            <a:spLocks/>
          </p:cNvSpPr>
          <p:nvPr/>
        </p:nvSpPr>
        <p:spPr>
          <a:xfrm>
            <a:off x="685800" y="0"/>
            <a:ext cx="17221200" cy="1333500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defTabSz="91440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08323F"/>
                </a:solidFill>
                <a:latin typeface="Raleway" panose="020B0503030101060003" pitchFamily="34" charset="0"/>
                <a:ea typeface="+mj-ea"/>
                <a:cs typeface="+mj-cs"/>
              </a:defRPr>
            </a:lvl1pPr>
          </a:lstStyle>
          <a:p>
            <a:r>
              <a:rPr lang="en-US" sz="7200" dirty="0"/>
              <a:t>2024 Projections from Various Sources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82A4F12-26AF-0B9B-E05F-3E6CBAB55FB8}"/>
              </a:ext>
            </a:extLst>
          </p:cNvPr>
          <p:cNvSpPr txBox="1"/>
          <p:nvPr/>
        </p:nvSpPr>
        <p:spPr>
          <a:xfrm>
            <a:off x="-22458" y="9986546"/>
            <a:ext cx="22322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Source: </a:t>
            </a:r>
            <a:r>
              <a:rPr lang="en-US" sz="1600" kern="0" dirty="0">
                <a:latin typeface="Calibri"/>
              </a:rPr>
              <a:t>Visual Capitalist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7573093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E69FA3A3-39E5-4B77-8F15-D4ADBB2E317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02053906"/>
              </p:ext>
            </p:extLst>
          </p:nvPr>
        </p:nvGraphicFramePr>
        <p:xfrm>
          <a:off x="0" y="0"/>
          <a:ext cx="18288000" cy="10287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FA2794D7-3D2E-5E2E-D6CD-E22D3D6F0CF8}"/>
              </a:ext>
            </a:extLst>
          </p:cNvPr>
          <p:cNvSpPr txBox="1"/>
          <p:nvPr/>
        </p:nvSpPr>
        <p:spPr>
          <a:xfrm>
            <a:off x="15576169" y="1714500"/>
            <a:ext cx="23308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Record High!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E1FDDE4-5D3C-4FF1-26F3-6B05D8CAFB36}"/>
              </a:ext>
            </a:extLst>
          </p:cNvPr>
          <p:cNvCxnSpPr>
            <a:cxnSpLocks/>
          </p:cNvCxnSpPr>
          <p:nvPr/>
        </p:nvCxnSpPr>
        <p:spPr>
          <a:xfrm>
            <a:off x="762000" y="2400300"/>
            <a:ext cx="16992600" cy="0"/>
          </a:xfrm>
          <a:prstGeom prst="line">
            <a:avLst/>
          </a:prstGeom>
          <a:ln w="381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D6793F5B-EFCB-12FC-C0A4-9DD50B9D294E}"/>
              </a:ext>
            </a:extLst>
          </p:cNvPr>
          <p:cNvSpPr txBox="1"/>
          <p:nvPr/>
        </p:nvSpPr>
        <p:spPr>
          <a:xfrm>
            <a:off x="-22458" y="9986546"/>
            <a:ext cx="45182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Source: </a:t>
            </a:r>
            <a:r>
              <a:rPr lang="en-US" sz="1600" kern="0" dirty="0">
                <a:latin typeface="Calibri"/>
              </a:rPr>
              <a:t>Bureau of Economic Analysis| Bundy Group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6708054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E060852-41CA-C309-FC2C-F6C1773829AF}"/>
              </a:ext>
            </a:extLst>
          </p:cNvPr>
          <p:cNvSpPr/>
          <p:nvPr/>
        </p:nvSpPr>
        <p:spPr>
          <a:xfrm>
            <a:off x="1066800" y="190506"/>
            <a:ext cx="2286000" cy="12191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AF69FA6-ED44-116B-9366-F26B23B4D012}"/>
              </a:ext>
            </a:extLst>
          </p:cNvPr>
          <p:cNvSpPr/>
          <p:nvPr/>
        </p:nvSpPr>
        <p:spPr>
          <a:xfrm>
            <a:off x="762000" y="0"/>
            <a:ext cx="2286000" cy="12191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897E6DE0-5281-450D-BCC4-6C5CC450263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38925542"/>
              </p:ext>
            </p:extLst>
          </p:nvPr>
        </p:nvGraphicFramePr>
        <p:xfrm>
          <a:off x="-10420" y="0"/>
          <a:ext cx="18298420" cy="10287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0C468623-7FFD-04DE-9C20-58EEA3D3AE4D}"/>
              </a:ext>
            </a:extLst>
          </p:cNvPr>
          <p:cNvSpPr txBox="1"/>
          <p:nvPr/>
        </p:nvSpPr>
        <p:spPr>
          <a:xfrm>
            <a:off x="-22458" y="9986546"/>
            <a:ext cx="45182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Source: </a:t>
            </a:r>
            <a:r>
              <a:rPr lang="en-US" sz="1600" kern="0" dirty="0">
                <a:latin typeface="Calibri"/>
              </a:rPr>
              <a:t>Bureau of Economic Analysis| Bundy Group</a:t>
            </a:r>
            <a:endParaRPr lang="en-US" sz="1600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573BA8C1-5EE7-19D1-4F38-9B9CEA93F6F4}"/>
              </a:ext>
            </a:extLst>
          </p:cNvPr>
          <p:cNvSpPr/>
          <p:nvPr/>
        </p:nvSpPr>
        <p:spPr>
          <a:xfrm rot="2742087">
            <a:off x="17014128" y="5290353"/>
            <a:ext cx="627795" cy="1293061"/>
          </a:xfrm>
          <a:prstGeom prst="ellipse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EF8F184-5EA7-1E6C-5448-FCACFCDAFE24}"/>
              </a:ext>
            </a:extLst>
          </p:cNvPr>
          <p:cNvCxnSpPr>
            <a:stCxn id="5" idx="1"/>
          </p:cNvCxnSpPr>
          <p:nvPr/>
        </p:nvCxnSpPr>
        <p:spPr>
          <a:xfrm flipV="1">
            <a:off x="17500208" y="2781300"/>
            <a:ext cx="25792" cy="2677441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E5740268-842D-C41B-CEA8-E0C34A1CB438}"/>
              </a:ext>
            </a:extLst>
          </p:cNvPr>
          <p:cNvSpPr txBox="1"/>
          <p:nvPr/>
        </p:nvSpPr>
        <p:spPr>
          <a:xfrm>
            <a:off x="12341249" y="2319635"/>
            <a:ext cx="5668731" cy="461665"/>
          </a:xfrm>
          <a:prstGeom prst="rect">
            <a:avLst/>
          </a:prstGeom>
          <a:noFill/>
          <a:ln w="3492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Growth accelerated over the course of 2023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43B2731-20DF-696F-7AF4-A0D48A06C2E2}"/>
              </a:ext>
            </a:extLst>
          </p:cNvPr>
          <p:cNvCxnSpPr>
            <a:cxnSpLocks/>
          </p:cNvCxnSpPr>
          <p:nvPr/>
        </p:nvCxnSpPr>
        <p:spPr>
          <a:xfrm>
            <a:off x="764084" y="6515100"/>
            <a:ext cx="17142916" cy="0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7465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920081-70CF-7EAD-16E0-5006C4CB1641}"/>
              </a:ext>
            </a:extLst>
          </p:cNvPr>
          <p:cNvSpPr txBox="1">
            <a:spLocks/>
          </p:cNvSpPr>
          <p:nvPr/>
        </p:nvSpPr>
        <p:spPr>
          <a:xfrm>
            <a:off x="1906043" y="0"/>
            <a:ext cx="14475914" cy="1455978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defTabSz="91440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08323F"/>
                </a:solidFill>
                <a:latin typeface="Raleway" panose="020B0503030101060003" pitchFamily="34" charset="0"/>
                <a:ea typeface="+mj-ea"/>
                <a:cs typeface="+mj-cs"/>
              </a:defRPr>
            </a:lvl1pPr>
          </a:lstStyle>
          <a:p>
            <a:r>
              <a:rPr lang="en-US" sz="7200" dirty="0"/>
              <a:t>Breaking Down the US Economy</a:t>
            </a:r>
          </a:p>
        </p:txBody>
      </p:sp>
      <p:graphicFrame>
        <p:nvGraphicFramePr>
          <p:cNvPr id="26" name="Chart 25">
            <a:extLst>
              <a:ext uri="{FF2B5EF4-FFF2-40B4-BE49-F238E27FC236}">
                <a16:creationId xmlns:a16="http://schemas.microsoft.com/office/drawing/2014/main" id="{B1C4ABF9-5720-BD3A-88C3-2A56822D00B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98790996"/>
              </p:ext>
            </p:extLst>
          </p:nvPr>
        </p:nvGraphicFramePr>
        <p:xfrm>
          <a:off x="1719381" y="1204646"/>
          <a:ext cx="14282619" cy="87819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D51179CB-B8D6-BCE2-F330-2CF87A263FAD}"/>
              </a:ext>
            </a:extLst>
          </p:cNvPr>
          <p:cNvSpPr txBox="1"/>
          <p:nvPr/>
        </p:nvSpPr>
        <p:spPr>
          <a:xfrm>
            <a:off x="-22458" y="9986546"/>
            <a:ext cx="45182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Source: </a:t>
            </a:r>
            <a:r>
              <a:rPr lang="en-US" sz="1600" kern="0" dirty="0">
                <a:latin typeface="Calibri"/>
              </a:rPr>
              <a:t>Bureau of Economic Analysis| Bundy Group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1631036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8646D2D3-A0FE-4E09-91CA-23BA03E2A4E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63982223"/>
              </p:ext>
            </p:extLst>
          </p:nvPr>
        </p:nvGraphicFramePr>
        <p:xfrm>
          <a:off x="0" y="0"/>
          <a:ext cx="18287999" cy="10287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28FB9D6F-1CAB-4BB8-B67A-B566773C5E86}"/>
              </a:ext>
            </a:extLst>
          </p:cNvPr>
          <p:cNvSpPr txBox="1"/>
          <p:nvPr/>
        </p:nvSpPr>
        <p:spPr>
          <a:xfrm>
            <a:off x="12801600" y="4229100"/>
            <a:ext cx="4540602" cy="107721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Latest data:</a:t>
            </a:r>
          </a:p>
          <a:p>
            <a:pPr algn="ctr"/>
            <a:r>
              <a:rPr lang="en-US" sz="3200" b="1" dirty="0">
                <a:solidFill>
                  <a:srgbClr val="FF0000"/>
                </a:solidFill>
              </a:rPr>
              <a:t>Where’s the catastrophe?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00138230-1E2D-EC3C-27E1-B2EA3692B584}"/>
              </a:ext>
            </a:extLst>
          </p:cNvPr>
          <p:cNvCxnSpPr>
            <a:cxnSpLocks/>
          </p:cNvCxnSpPr>
          <p:nvPr/>
        </p:nvCxnSpPr>
        <p:spPr>
          <a:xfrm flipV="1">
            <a:off x="15304971" y="1943100"/>
            <a:ext cx="2286000" cy="22860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26638C8E-35B0-AC7A-B5E4-B75A8C72C4A5}"/>
              </a:ext>
            </a:extLst>
          </p:cNvPr>
          <p:cNvSpPr txBox="1"/>
          <p:nvPr/>
        </p:nvSpPr>
        <p:spPr>
          <a:xfrm>
            <a:off x="-22458" y="9944100"/>
            <a:ext cx="39848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Source: </a:t>
            </a:r>
            <a:r>
              <a:rPr lang="en-US" sz="1600" kern="0" dirty="0">
                <a:latin typeface="Calibri"/>
              </a:rPr>
              <a:t>US Census Bureau| Bundy Group</a:t>
            </a:r>
            <a:endParaRPr lang="en-US" sz="16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C7A34F5-B33D-2686-EE19-CF3CFB7CBCBE}"/>
              </a:ext>
            </a:extLst>
          </p:cNvPr>
          <p:cNvSpPr txBox="1"/>
          <p:nvPr/>
        </p:nvSpPr>
        <p:spPr>
          <a:xfrm>
            <a:off x="3798771" y="1406664"/>
            <a:ext cx="115062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0" i="1" dirty="0">
                <a:effectLst/>
                <a:latin typeface="-apple-system"/>
              </a:rPr>
              <a:t> "Retail sales post steepest decline since March 2023!"</a:t>
            </a:r>
            <a:endParaRPr lang="en-US" sz="4000" i="1" dirty="0"/>
          </a:p>
        </p:txBody>
      </p:sp>
    </p:spTree>
    <p:extLst>
      <p:ext uri="{BB962C8B-B14F-4D97-AF65-F5344CB8AC3E}">
        <p14:creationId xmlns:p14="http://schemas.microsoft.com/office/powerpoint/2010/main" val="4009529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8646D2D3-A0FE-4E09-91CA-23BA03E2A4E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53127379"/>
              </p:ext>
            </p:extLst>
          </p:nvPr>
        </p:nvGraphicFramePr>
        <p:xfrm>
          <a:off x="0" y="-38100"/>
          <a:ext cx="18287999" cy="10287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3709470-2009-2115-5D18-0F1F3712DDD4}"/>
              </a:ext>
            </a:extLst>
          </p:cNvPr>
          <p:cNvCxnSpPr>
            <a:cxnSpLocks/>
          </p:cNvCxnSpPr>
          <p:nvPr/>
        </p:nvCxnSpPr>
        <p:spPr>
          <a:xfrm flipV="1">
            <a:off x="4953000" y="3390900"/>
            <a:ext cx="9448800" cy="1752600"/>
          </a:xfrm>
          <a:prstGeom prst="line">
            <a:avLst/>
          </a:prstGeom>
          <a:ln w="63500">
            <a:solidFill>
              <a:srgbClr val="FF0000"/>
            </a:solidFill>
            <a:prstDash val="sysDash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50AB4DA-2B76-86C9-C25B-980786F81FF6}"/>
              </a:ext>
            </a:extLst>
          </p:cNvPr>
          <p:cNvCxnSpPr>
            <a:cxnSpLocks/>
          </p:cNvCxnSpPr>
          <p:nvPr/>
        </p:nvCxnSpPr>
        <p:spPr>
          <a:xfrm flipV="1">
            <a:off x="16916400" y="1562100"/>
            <a:ext cx="990600" cy="228600"/>
          </a:xfrm>
          <a:prstGeom prst="line">
            <a:avLst/>
          </a:prstGeom>
          <a:ln w="63500">
            <a:solidFill>
              <a:srgbClr val="FF0000"/>
            </a:solidFill>
            <a:prstDash val="sysDash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C6DE7309-4123-22F1-4BB0-060C72823124}"/>
              </a:ext>
            </a:extLst>
          </p:cNvPr>
          <p:cNvSpPr txBox="1"/>
          <p:nvPr/>
        </p:nvSpPr>
        <p:spPr>
          <a:xfrm>
            <a:off x="7696200" y="2892927"/>
            <a:ext cx="3980770" cy="584775"/>
          </a:xfrm>
          <a:prstGeom prst="rect">
            <a:avLst/>
          </a:prstGeom>
          <a:noFill/>
          <a:ln w="3492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Pre-Pandemic Baseline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4352AFB-3156-621E-7F2C-F8657FE728FC}"/>
              </a:ext>
            </a:extLst>
          </p:cNvPr>
          <p:cNvCxnSpPr/>
          <p:nvPr/>
        </p:nvCxnSpPr>
        <p:spPr>
          <a:xfrm>
            <a:off x="9829800" y="3467100"/>
            <a:ext cx="0" cy="800100"/>
          </a:xfrm>
          <a:prstGeom prst="line">
            <a:avLst/>
          </a:prstGeom>
          <a:ln w="412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34E9C90-B91C-51CD-D968-52931C690B72}"/>
              </a:ext>
            </a:extLst>
          </p:cNvPr>
          <p:cNvCxnSpPr>
            <a:cxnSpLocks/>
          </p:cNvCxnSpPr>
          <p:nvPr/>
        </p:nvCxnSpPr>
        <p:spPr>
          <a:xfrm flipV="1">
            <a:off x="15316200" y="1765313"/>
            <a:ext cx="1542464" cy="1320787"/>
          </a:xfrm>
          <a:prstGeom prst="line">
            <a:avLst/>
          </a:prstGeom>
          <a:ln w="63500">
            <a:solidFill>
              <a:srgbClr val="FF0000"/>
            </a:solidFill>
            <a:prstDash val="sysDash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964581ED-3499-80F0-49A2-CBC074E40B50}"/>
              </a:ext>
            </a:extLst>
          </p:cNvPr>
          <p:cNvSpPr txBox="1"/>
          <p:nvPr/>
        </p:nvSpPr>
        <p:spPr>
          <a:xfrm>
            <a:off x="11816915" y="1271900"/>
            <a:ext cx="4630178" cy="584775"/>
          </a:xfrm>
          <a:prstGeom prst="rect">
            <a:avLst/>
          </a:prstGeom>
          <a:noFill/>
          <a:ln w="3492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“Revenge Shopping Spree”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45FFA00-379B-917C-E91A-919E7E75BE7C}"/>
              </a:ext>
            </a:extLst>
          </p:cNvPr>
          <p:cNvCxnSpPr>
            <a:cxnSpLocks/>
          </p:cNvCxnSpPr>
          <p:nvPr/>
        </p:nvCxnSpPr>
        <p:spPr>
          <a:xfrm>
            <a:off x="15163800" y="1856675"/>
            <a:ext cx="844148" cy="647989"/>
          </a:xfrm>
          <a:prstGeom prst="line">
            <a:avLst/>
          </a:prstGeom>
          <a:ln w="412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3B124343-E9D1-024D-E796-8C7C08F64CAB}"/>
              </a:ext>
            </a:extLst>
          </p:cNvPr>
          <p:cNvSpPr txBox="1"/>
          <p:nvPr/>
        </p:nvSpPr>
        <p:spPr>
          <a:xfrm>
            <a:off x="15316200" y="3734089"/>
            <a:ext cx="2430089" cy="584775"/>
          </a:xfrm>
          <a:prstGeom prst="rect">
            <a:avLst/>
          </a:prstGeom>
          <a:noFill/>
          <a:ln w="3492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New Baseline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835FF0E2-3723-A177-74BA-852338CE3A9A}"/>
              </a:ext>
            </a:extLst>
          </p:cNvPr>
          <p:cNvCxnSpPr>
            <a:cxnSpLocks/>
          </p:cNvCxnSpPr>
          <p:nvPr/>
        </p:nvCxnSpPr>
        <p:spPr>
          <a:xfrm>
            <a:off x="17449800" y="1676400"/>
            <a:ext cx="0" cy="2057689"/>
          </a:xfrm>
          <a:prstGeom prst="line">
            <a:avLst/>
          </a:prstGeom>
          <a:ln w="412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Oval 26">
            <a:extLst>
              <a:ext uri="{FF2B5EF4-FFF2-40B4-BE49-F238E27FC236}">
                <a16:creationId xmlns:a16="http://schemas.microsoft.com/office/drawing/2014/main" id="{26AEAFCE-EC72-5048-6CF7-A13BB611D97D}"/>
              </a:ext>
            </a:extLst>
          </p:cNvPr>
          <p:cNvSpPr/>
          <p:nvPr/>
        </p:nvSpPr>
        <p:spPr>
          <a:xfrm rot="20492383">
            <a:off x="14442060" y="2900536"/>
            <a:ext cx="914396" cy="775942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`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7DEBE26-F6FC-14CC-2265-0B37DF39E7D7}"/>
              </a:ext>
            </a:extLst>
          </p:cNvPr>
          <p:cNvSpPr txBox="1"/>
          <p:nvPr/>
        </p:nvSpPr>
        <p:spPr>
          <a:xfrm>
            <a:off x="12755482" y="5725132"/>
            <a:ext cx="2904962" cy="584775"/>
          </a:xfrm>
          <a:prstGeom prst="rect">
            <a:avLst/>
          </a:prstGeom>
          <a:noFill/>
          <a:ln w="3492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Covid Shutdown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09F68990-AA9B-A7AB-951F-C3FFC7B88B32}"/>
              </a:ext>
            </a:extLst>
          </p:cNvPr>
          <p:cNvCxnSpPr>
            <a:cxnSpLocks/>
          </p:cNvCxnSpPr>
          <p:nvPr/>
        </p:nvCxnSpPr>
        <p:spPr>
          <a:xfrm>
            <a:off x="14889082" y="3667443"/>
            <a:ext cx="0" cy="2057689"/>
          </a:xfrm>
          <a:prstGeom prst="line">
            <a:avLst/>
          </a:prstGeom>
          <a:ln w="412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F635B727-809D-81EE-780F-222DEBF25613}"/>
              </a:ext>
            </a:extLst>
          </p:cNvPr>
          <p:cNvSpPr txBox="1"/>
          <p:nvPr/>
        </p:nvSpPr>
        <p:spPr>
          <a:xfrm>
            <a:off x="-22458" y="9944100"/>
            <a:ext cx="39848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Source: </a:t>
            </a:r>
            <a:r>
              <a:rPr lang="en-US" sz="1600" kern="0" dirty="0">
                <a:latin typeface="Calibri"/>
              </a:rPr>
              <a:t>US Census Bureau| Bundy Group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940346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7" grpId="0" animBg="1"/>
      <p:bldP spid="21" grpId="0" animBg="1"/>
      <p:bldP spid="27" grpId="0" animBg="1"/>
      <p:bldP spid="2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Chart 13">
            <a:extLst>
              <a:ext uri="{FF2B5EF4-FFF2-40B4-BE49-F238E27FC236}">
                <a16:creationId xmlns:a16="http://schemas.microsoft.com/office/drawing/2014/main" id="{D64E76E5-9E49-4DDB-9555-19A5C8825C0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88861119"/>
              </p:ext>
            </p:extLst>
          </p:nvPr>
        </p:nvGraphicFramePr>
        <p:xfrm>
          <a:off x="22411" y="-6641"/>
          <a:ext cx="18296772" cy="103708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Oval 6">
            <a:extLst>
              <a:ext uri="{FF2B5EF4-FFF2-40B4-BE49-F238E27FC236}">
                <a16:creationId xmlns:a16="http://schemas.microsoft.com/office/drawing/2014/main" id="{2AD70FA6-9C68-66A7-6630-48D62A1BBFCE}"/>
              </a:ext>
            </a:extLst>
          </p:cNvPr>
          <p:cNvSpPr/>
          <p:nvPr/>
        </p:nvSpPr>
        <p:spPr>
          <a:xfrm rot="21440744">
            <a:off x="17371491" y="5249161"/>
            <a:ext cx="810799" cy="129322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BE62DBC-A729-91BE-E293-A07FA648108F}"/>
              </a:ext>
            </a:extLst>
          </p:cNvPr>
          <p:cNvSpPr txBox="1"/>
          <p:nvPr/>
        </p:nvSpPr>
        <p:spPr>
          <a:xfrm>
            <a:off x="15544800" y="6601480"/>
            <a:ext cx="27519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Encouraging sign!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F453300D-7D90-8118-1BC5-C3956437B2FA}"/>
              </a:ext>
            </a:extLst>
          </p:cNvPr>
          <p:cNvSpPr/>
          <p:nvPr/>
        </p:nvSpPr>
        <p:spPr>
          <a:xfrm>
            <a:off x="14935200" y="1885030"/>
            <a:ext cx="1600200" cy="325847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D0C23222-9761-7BFB-46B4-0020878CDA88}"/>
              </a:ext>
            </a:extLst>
          </p:cNvPr>
          <p:cNvSpPr/>
          <p:nvPr/>
        </p:nvSpPr>
        <p:spPr>
          <a:xfrm>
            <a:off x="3429000" y="6595765"/>
            <a:ext cx="2384755" cy="144333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93821AE-4188-006A-16AF-146DA7A12C57}"/>
              </a:ext>
            </a:extLst>
          </p:cNvPr>
          <p:cNvSpPr txBox="1"/>
          <p:nvPr/>
        </p:nvSpPr>
        <p:spPr>
          <a:xfrm>
            <a:off x="6019800" y="7055822"/>
            <a:ext cx="25187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Great Recession</a:t>
            </a:r>
          </a:p>
        </p:txBody>
      </p:sp>
      <p:sp>
        <p:nvSpPr>
          <p:cNvPr id="2" name="TextBox 31">
            <a:extLst>
              <a:ext uri="{FF2B5EF4-FFF2-40B4-BE49-F238E27FC236}">
                <a16:creationId xmlns:a16="http://schemas.microsoft.com/office/drawing/2014/main" id="{CF4FFFCF-2F0E-1F48-1D32-F5E96D6E48DE}"/>
              </a:ext>
            </a:extLst>
          </p:cNvPr>
          <p:cNvSpPr txBox="1"/>
          <p:nvPr/>
        </p:nvSpPr>
        <p:spPr>
          <a:xfrm rot="21540001">
            <a:off x="17454100" y="5836511"/>
            <a:ext cx="830137" cy="438453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40"/>
              </a:lnSpc>
            </a:pPr>
            <a:r>
              <a:rPr lang="en-US" b="1" dirty="0">
                <a:solidFill>
                  <a:srgbClr val="003C71"/>
                </a:solidFill>
                <a:latin typeface="Montserrat" panose="00000500000000000000" pitchFamily="2" charset="0"/>
              </a:rPr>
              <a:t>3.2%</a:t>
            </a:r>
          </a:p>
        </p:txBody>
      </p:sp>
      <p:sp>
        <p:nvSpPr>
          <p:cNvPr id="3" name="TextBox 31">
            <a:extLst>
              <a:ext uri="{FF2B5EF4-FFF2-40B4-BE49-F238E27FC236}">
                <a16:creationId xmlns:a16="http://schemas.microsoft.com/office/drawing/2014/main" id="{399546D7-12D1-E8F4-8FF4-DB85DA96A9EC}"/>
              </a:ext>
            </a:extLst>
          </p:cNvPr>
          <p:cNvSpPr txBox="1"/>
          <p:nvPr/>
        </p:nvSpPr>
        <p:spPr>
          <a:xfrm rot="21540001">
            <a:off x="17301148" y="5381860"/>
            <a:ext cx="1033706" cy="4384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40"/>
              </a:lnSpc>
            </a:pPr>
            <a:r>
              <a:rPr lang="en-US" b="1" dirty="0">
                <a:solidFill>
                  <a:srgbClr val="0C82F0"/>
                </a:solidFill>
                <a:latin typeface="Montserrat" panose="00000500000000000000" pitchFamily="2" charset="0"/>
              </a:rPr>
              <a:t>3.5%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AD16675-5056-DC9E-DC74-6D72208BA3AC}"/>
              </a:ext>
            </a:extLst>
          </p:cNvPr>
          <p:cNvSpPr txBox="1">
            <a:spLocks/>
          </p:cNvSpPr>
          <p:nvPr/>
        </p:nvSpPr>
        <p:spPr>
          <a:xfrm>
            <a:off x="2250624" y="-6641"/>
            <a:ext cx="13786752" cy="1263942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defTabSz="91440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08323F"/>
                </a:solidFill>
                <a:latin typeface="Raleway" panose="020B0503030101060003" pitchFamily="34" charset="0"/>
                <a:ea typeface="+mj-ea"/>
                <a:cs typeface="+mj-cs"/>
              </a:defRPr>
            </a:lvl1pPr>
          </a:lstStyle>
          <a:p>
            <a:r>
              <a:rPr lang="en-US" sz="7200" dirty="0"/>
              <a:t>Retail Activity Trend is Positive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AB50CC8-F1C3-3FBC-A98C-3D51716CD9BF}"/>
              </a:ext>
            </a:extLst>
          </p:cNvPr>
          <p:cNvSpPr txBox="1"/>
          <p:nvPr/>
        </p:nvSpPr>
        <p:spPr>
          <a:xfrm>
            <a:off x="11430000" y="3316404"/>
            <a:ext cx="34319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Unsustainable Growth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6C981D42-6289-29EA-F83C-A14B156E75FF}"/>
              </a:ext>
            </a:extLst>
          </p:cNvPr>
          <p:cNvSpPr/>
          <p:nvPr/>
        </p:nvSpPr>
        <p:spPr>
          <a:xfrm>
            <a:off x="14140447" y="7055822"/>
            <a:ext cx="947153" cy="98327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18F9F63-FEAB-548F-6D96-75BE1F3F6E52}"/>
              </a:ext>
            </a:extLst>
          </p:cNvPr>
          <p:cNvSpPr txBox="1"/>
          <p:nvPr/>
        </p:nvSpPr>
        <p:spPr>
          <a:xfrm>
            <a:off x="10937154" y="7024241"/>
            <a:ext cx="31330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Pandemic Recession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9159B45-93F2-34DE-43C5-4A20CD05411A}"/>
              </a:ext>
            </a:extLst>
          </p:cNvPr>
          <p:cNvSpPr txBox="1"/>
          <p:nvPr/>
        </p:nvSpPr>
        <p:spPr>
          <a:xfrm>
            <a:off x="-22458" y="9944100"/>
            <a:ext cx="39848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Source: </a:t>
            </a:r>
            <a:r>
              <a:rPr lang="en-US" sz="1600" kern="0" dirty="0">
                <a:latin typeface="Calibri"/>
              </a:rPr>
              <a:t>US Census Bureau| Bundy Group</a:t>
            </a:r>
            <a:endParaRPr lang="en-US" sz="1600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D8B4A90-9798-A2C4-6C3E-EF0DFEDC87E9}"/>
              </a:ext>
            </a:extLst>
          </p:cNvPr>
          <p:cNvCxnSpPr>
            <a:cxnSpLocks/>
          </p:cNvCxnSpPr>
          <p:nvPr/>
        </p:nvCxnSpPr>
        <p:spPr>
          <a:xfrm>
            <a:off x="764084" y="6286500"/>
            <a:ext cx="17142916" cy="0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78626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9" grpId="0" animBg="1"/>
      <p:bldP spid="11" grpId="0" animBg="1"/>
      <p:bldP spid="12" grpId="0"/>
      <p:bldP spid="6" grpId="0"/>
      <p:bldP spid="10" grpId="0" animBg="1"/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345D249-6A6D-4012-AF05-54B216B00A7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3296"/>
          <a:stretch/>
        </p:blipFill>
        <p:spPr>
          <a:xfrm>
            <a:off x="1" y="1"/>
            <a:ext cx="18287999" cy="786158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0F23DA6-28E3-B5C8-2566-9F51AB314D65}"/>
              </a:ext>
            </a:extLst>
          </p:cNvPr>
          <p:cNvSpPr/>
          <p:nvPr/>
        </p:nvSpPr>
        <p:spPr>
          <a:xfrm>
            <a:off x="1" y="0"/>
            <a:ext cx="18287999" cy="7861590"/>
          </a:xfrm>
          <a:prstGeom prst="rect">
            <a:avLst/>
          </a:prstGeom>
          <a:solidFill>
            <a:srgbClr val="124182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F62A921-0DBD-43D1-B37C-50F04BE16EB4}"/>
              </a:ext>
            </a:extLst>
          </p:cNvPr>
          <p:cNvSpPr/>
          <p:nvPr/>
        </p:nvSpPr>
        <p:spPr>
          <a:xfrm>
            <a:off x="803672" y="700737"/>
            <a:ext cx="13452236" cy="8745435"/>
          </a:xfrm>
          <a:prstGeom prst="rect">
            <a:avLst/>
          </a:prstGeom>
          <a:solidFill>
            <a:srgbClr val="4D71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srgbClr val="003C71"/>
              </a:solidFill>
              <a:latin typeface="Calibri" panose="020F0502020204030204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3B78748-A0A4-430A-B8B0-7CC2050AD209}"/>
              </a:ext>
            </a:extLst>
          </p:cNvPr>
          <p:cNvSpPr/>
          <p:nvPr/>
        </p:nvSpPr>
        <p:spPr>
          <a:xfrm>
            <a:off x="1" y="7861590"/>
            <a:ext cx="18287999" cy="24254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0DF184-79AB-4810-A7AE-3FA23F7A3864}"/>
              </a:ext>
            </a:extLst>
          </p:cNvPr>
          <p:cNvSpPr txBox="1"/>
          <p:nvPr/>
        </p:nvSpPr>
        <p:spPr>
          <a:xfrm>
            <a:off x="831800" y="4610100"/>
            <a:ext cx="13417600" cy="3554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US" sz="7500" b="1" dirty="0">
                <a:solidFill>
                  <a:prstClr val="white"/>
                </a:solidFill>
                <a:latin typeface="Calibri Light" panose="020F0302020204030204"/>
              </a:rPr>
              <a:t>From Analysis to Action: </a:t>
            </a:r>
          </a:p>
          <a:p>
            <a:pPr defTabSz="1371600">
              <a:defRPr/>
            </a:pPr>
            <a:r>
              <a:rPr lang="en-US" sz="7500" dirty="0">
                <a:solidFill>
                  <a:prstClr val="white"/>
                </a:solidFill>
                <a:latin typeface="Calibri Light" panose="020F0302020204030204"/>
              </a:rPr>
              <a:t>Driving Business Value Through Insights into Today’s Economy</a:t>
            </a:r>
            <a:endParaRPr lang="en-US" sz="6000" dirty="0">
              <a:solidFill>
                <a:prstClr val="white"/>
              </a:solidFill>
              <a:latin typeface="Calibri Light" panose="020F0302020204030204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8D556E4-166C-4366-8CCF-71F1DBC5CAB6}"/>
              </a:ext>
            </a:extLst>
          </p:cNvPr>
          <p:cNvSpPr txBox="1"/>
          <p:nvPr/>
        </p:nvSpPr>
        <p:spPr>
          <a:xfrm>
            <a:off x="941850" y="8284549"/>
            <a:ext cx="9726150" cy="687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US" sz="3870" dirty="0">
                <a:solidFill>
                  <a:prstClr val="white"/>
                </a:solidFill>
                <a:latin typeface="Playfair Display" panose="00000500000000000000" pitchFamily="2" charset="0"/>
              </a:rPr>
              <a:t>April 2024</a:t>
            </a:r>
          </a:p>
        </p:txBody>
      </p:sp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B0825870-B0D7-4669-87D4-CDB2281FD9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695" y="969522"/>
            <a:ext cx="5406219" cy="98250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69034BB-D3A9-4099-DBC2-36DFCB93261E}"/>
              </a:ext>
            </a:extLst>
          </p:cNvPr>
          <p:cNvSpPr txBox="1"/>
          <p:nvPr/>
        </p:nvSpPr>
        <p:spPr>
          <a:xfrm>
            <a:off x="14255908" y="8545689"/>
            <a:ext cx="4066728" cy="10572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en-US" sz="2400" b="1" dirty="0">
                <a:latin typeface="Playfair Display" panose="00000500000000000000" pitchFamily="2" charset="0"/>
              </a:rPr>
              <a:t>Presented by</a:t>
            </a:r>
          </a:p>
          <a:p>
            <a:pPr algn="ctr" defTabSz="1371600">
              <a:defRPr/>
            </a:pPr>
            <a:r>
              <a:rPr lang="en-US" sz="3870" dirty="0">
                <a:solidFill>
                  <a:srgbClr val="0C82F0"/>
                </a:solidFill>
                <a:latin typeface="Playfair Display" panose="000005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Alex Chausovsky</a:t>
            </a:r>
          </a:p>
        </p:txBody>
      </p:sp>
    </p:spTree>
    <p:extLst>
      <p:ext uri="{BB962C8B-B14F-4D97-AF65-F5344CB8AC3E}">
        <p14:creationId xmlns:p14="http://schemas.microsoft.com/office/powerpoint/2010/main" val="13376519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4E33964-A673-B941-86B3-B24F193E60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083" y="571500"/>
            <a:ext cx="16759831" cy="9715501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7EA62A6D-6D3E-3D66-0EA1-72AE0038D1F2}"/>
              </a:ext>
            </a:extLst>
          </p:cNvPr>
          <p:cNvSpPr txBox="1">
            <a:spLocks/>
          </p:cNvSpPr>
          <p:nvPr/>
        </p:nvSpPr>
        <p:spPr>
          <a:xfrm>
            <a:off x="114298" y="0"/>
            <a:ext cx="18059400" cy="1275132"/>
          </a:xfrm>
          <a:prstGeom prst="rect">
            <a:avLst/>
          </a:prstGeom>
          <a:solidFill>
            <a:schemeClr val="bg1"/>
          </a:solidFill>
        </p:spPr>
        <p:txBody>
          <a:bodyPr vert="horz" lIns="137160" tIns="68580" rIns="137160" bIns="68580" rtlCol="0" anchor="ctr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defTabSz="91440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08323F"/>
                </a:solidFill>
                <a:latin typeface="Raleway" panose="020B0503030101060003" pitchFamily="34" charset="0"/>
                <a:ea typeface="+mj-ea"/>
                <a:cs typeface="+mj-cs"/>
              </a:defRPr>
            </a:lvl1pPr>
          </a:lstStyle>
          <a:p>
            <a:r>
              <a:rPr lang="en-US" sz="7200" dirty="0"/>
              <a:t>Distribution of American Consumer Debt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8A9072D-C13C-AF7E-CB60-30D2D7BDB71D}"/>
              </a:ext>
            </a:extLst>
          </p:cNvPr>
          <p:cNvSpPr/>
          <p:nvPr/>
        </p:nvSpPr>
        <p:spPr>
          <a:xfrm>
            <a:off x="15773400" y="9906000"/>
            <a:ext cx="457200" cy="3429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3CB62AF-970D-C9FE-8FD5-3CFD50507BD6}"/>
              </a:ext>
            </a:extLst>
          </p:cNvPr>
          <p:cNvSpPr txBox="1"/>
          <p:nvPr/>
        </p:nvSpPr>
        <p:spPr>
          <a:xfrm>
            <a:off x="5105398" y="6743700"/>
            <a:ext cx="8077200" cy="1938992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/>
            <a:r>
              <a:rPr lang="en-US" sz="4000" b="0" i="0" dirty="0">
                <a:solidFill>
                  <a:srgbClr val="FF0000"/>
                </a:solidFill>
                <a:effectLst/>
                <a:latin typeface="YahooSans VF"/>
              </a:rPr>
              <a:t>75% of mortgages locked in below 5%</a:t>
            </a:r>
          </a:p>
          <a:p>
            <a:pPr algn="ctr"/>
            <a:r>
              <a:rPr lang="en-US" sz="4000" b="0" i="0" dirty="0">
                <a:solidFill>
                  <a:srgbClr val="FF0000"/>
                </a:solidFill>
                <a:effectLst/>
                <a:latin typeface="YahooSans VF"/>
              </a:rPr>
              <a:t>55% have a rate below 4%</a:t>
            </a:r>
          </a:p>
          <a:p>
            <a:pPr algn="ctr"/>
            <a:r>
              <a:rPr lang="en-US" sz="4000" b="0" i="0" dirty="0">
                <a:solidFill>
                  <a:srgbClr val="FF0000"/>
                </a:solidFill>
                <a:effectLst/>
                <a:latin typeface="YahooSans VF"/>
              </a:rPr>
              <a:t>24% have a rate below 3%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FD1A071-04B6-A180-1E7B-F2355725C434}"/>
              </a:ext>
            </a:extLst>
          </p:cNvPr>
          <p:cNvSpPr/>
          <p:nvPr/>
        </p:nvSpPr>
        <p:spPr>
          <a:xfrm>
            <a:off x="16383000" y="9906000"/>
            <a:ext cx="609600" cy="5665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672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1802107-DBEF-9D1B-E6A6-C0DC374753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782689"/>
            <a:ext cx="16154400" cy="953923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B9B8AB66-121B-90DE-CE44-311DE561C96D}"/>
              </a:ext>
            </a:extLst>
          </p:cNvPr>
          <p:cNvSpPr txBox="1">
            <a:spLocks/>
          </p:cNvSpPr>
          <p:nvPr/>
        </p:nvSpPr>
        <p:spPr>
          <a:xfrm>
            <a:off x="914400" y="29390"/>
            <a:ext cx="16459200" cy="1380309"/>
          </a:xfrm>
          <a:prstGeom prst="rect">
            <a:avLst/>
          </a:prstGeom>
          <a:solidFill>
            <a:schemeClr val="bg1"/>
          </a:solidFill>
        </p:spPr>
        <p:txBody>
          <a:bodyPr vert="horz" lIns="137160" tIns="68580" rIns="137160" bIns="68580" rtlCol="0" anchor="ctr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defTabSz="91440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08323F"/>
                </a:solidFill>
                <a:latin typeface="Raleway" panose="020B0503030101060003" pitchFamily="34" charset="0"/>
                <a:ea typeface="+mj-ea"/>
                <a:cs typeface="+mj-cs"/>
              </a:defRPr>
            </a:lvl1pPr>
          </a:lstStyle>
          <a:p>
            <a:r>
              <a:rPr lang="en-US" sz="7200" dirty="0"/>
              <a:t>Total Balance by Delinquency Status</a:t>
            </a:r>
          </a:p>
        </p:txBody>
      </p:sp>
    </p:spTree>
    <p:extLst>
      <p:ext uri="{BB962C8B-B14F-4D97-AF65-F5344CB8AC3E}">
        <p14:creationId xmlns:p14="http://schemas.microsoft.com/office/powerpoint/2010/main" val="14110659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C3EF761-7233-6785-FBF1-7FDB62A848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087" y="1409701"/>
            <a:ext cx="17015825" cy="88773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9CFBC705-5E2D-CE25-C3F3-8E4BB7654FED}"/>
              </a:ext>
            </a:extLst>
          </p:cNvPr>
          <p:cNvSpPr txBox="1">
            <a:spLocks/>
          </p:cNvSpPr>
          <p:nvPr/>
        </p:nvSpPr>
        <p:spPr>
          <a:xfrm>
            <a:off x="-76201" y="-1"/>
            <a:ext cx="18440400" cy="1409701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defTabSz="91440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08323F"/>
                </a:solidFill>
                <a:latin typeface="Raleway" panose="020B0503030101060003" pitchFamily="34" charset="0"/>
                <a:ea typeface="+mj-ea"/>
                <a:cs typeface="+mj-cs"/>
              </a:defRPr>
            </a:lvl1pPr>
          </a:lstStyle>
          <a:p>
            <a:r>
              <a:rPr lang="en-US" sz="7200" dirty="0"/>
              <a:t>Transition into Delinquency by Loan Type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7EFECD8-5C0B-5AF2-26D5-87B06A2F0A15}"/>
              </a:ext>
            </a:extLst>
          </p:cNvPr>
          <p:cNvSpPr txBox="1"/>
          <p:nvPr/>
        </p:nvSpPr>
        <p:spPr>
          <a:xfrm>
            <a:off x="7427854" y="2933700"/>
            <a:ext cx="93361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Credit Card &amp; Auto loan delinquencies are of particular concern</a:t>
            </a:r>
          </a:p>
        </p:txBody>
      </p:sp>
    </p:spTree>
    <p:extLst>
      <p:ext uri="{BB962C8B-B14F-4D97-AF65-F5344CB8AC3E}">
        <p14:creationId xmlns:p14="http://schemas.microsoft.com/office/powerpoint/2010/main" val="4007862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B931635A-B930-42BE-8656-BB4E7F02A6A7}"/>
              </a:ext>
            </a:extLst>
          </p:cNvPr>
          <p:cNvGraphicFramePr>
            <a:graphicFrameLocks/>
          </p:cNvGraphicFramePr>
          <p:nvPr/>
        </p:nvGraphicFramePr>
        <p:xfrm>
          <a:off x="76200" y="0"/>
          <a:ext cx="18189341" cy="102826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503796B9-8CDE-9981-20F6-5839983A57FE}"/>
              </a:ext>
            </a:extLst>
          </p:cNvPr>
          <p:cNvSpPr txBox="1"/>
          <p:nvPr/>
        </p:nvSpPr>
        <p:spPr>
          <a:xfrm>
            <a:off x="13792200" y="2120325"/>
            <a:ext cx="3581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Flat since early 2023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E927A64-7F93-548B-C08F-F93187B695EC}"/>
              </a:ext>
            </a:extLst>
          </p:cNvPr>
          <p:cNvSpPr/>
          <p:nvPr/>
        </p:nvSpPr>
        <p:spPr>
          <a:xfrm>
            <a:off x="1066800" y="190506"/>
            <a:ext cx="2286000" cy="12191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B4E72B99-54C8-F4E4-8663-D56310782BE3}"/>
              </a:ext>
            </a:extLst>
          </p:cNvPr>
          <p:cNvSpPr/>
          <p:nvPr/>
        </p:nvSpPr>
        <p:spPr>
          <a:xfrm>
            <a:off x="16230600" y="2705100"/>
            <a:ext cx="1143000" cy="35617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5FF7913-4499-F421-F6A0-C085E5EEF66A}"/>
              </a:ext>
            </a:extLst>
          </p:cNvPr>
          <p:cNvSpPr txBox="1"/>
          <p:nvPr/>
        </p:nvSpPr>
        <p:spPr>
          <a:xfrm>
            <a:off x="0" y="0"/>
            <a:ext cx="182880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defRPr sz="5280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en-US" sz="7200" b="1" dirty="0">
                <a:solidFill>
                  <a:srgbClr val="08323F"/>
                </a:solidFill>
                <a:latin typeface="Raleway" pitchFamily="2" charset="0"/>
              </a:rPr>
              <a:t>US Industrial Production (B2B Economy)</a:t>
            </a:r>
          </a:p>
          <a:p>
            <a:pPr algn="ctr" rtl="0">
              <a:defRPr sz="5280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en-US" sz="3600" dirty="0">
                <a:solidFill>
                  <a:srgbClr val="08323F"/>
                </a:solidFill>
                <a:latin typeface="Raleway" pitchFamily="2" charset="0"/>
              </a:rPr>
              <a:t>Index, Not Seasonally Adjusted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FC613B7-1871-2925-5AE6-73BAF8CABADC}"/>
              </a:ext>
            </a:extLst>
          </p:cNvPr>
          <p:cNvSpPr txBox="1"/>
          <p:nvPr/>
        </p:nvSpPr>
        <p:spPr>
          <a:xfrm>
            <a:off x="-22458" y="9944100"/>
            <a:ext cx="40610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Source: </a:t>
            </a:r>
            <a:r>
              <a:rPr lang="en-US" sz="1600" kern="0" dirty="0">
                <a:latin typeface="Calibri"/>
              </a:rPr>
              <a:t>Federal Reserve Board | Bundy Group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716553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Chart 12">
            <a:extLst>
              <a:ext uri="{FF2B5EF4-FFF2-40B4-BE49-F238E27FC236}">
                <a16:creationId xmlns:a16="http://schemas.microsoft.com/office/drawing/2014/main" id="{66E4F6EB-ADE3-4DC5-8722-A5FE3FFE9CB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93699880"/>
              </p:ext>
            </p:extLst>
          </p:nvPr>
        </p:nvGraphicFramePr>
        <p:xfrm>
          <a:off x="0" y="0"/>
          <a:ext cx="18288000" cy="102826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3" name="Group 28">
            <a:extLst>
              <a:ext uri="{FF2B5EF4-FFF2-40B4-BE49-F238E27FC236}">
                <a16:creationId xmlns:a16="http://schemas.microsoft.com/office/drawing/2014/main" id="{EE49A388-2A84-8491-0756-451371FAA9C9}"/>
              </a:ext>
            </a:extLst>
          </p:cNvPr>
          <p:cNvGrpSpPr/>
          <p:nvPr/>
        </p:nvGrpSpPr>
        <p:grpSpPr>
          <a:xfrm>
            <a:off x="17250546" y="5143500"/>
            <a:ext cx="1033706" cy="656088"/>
            <a:chOff x="4825" y="0"/>
            <a:chExt cx="1378274" cy="874782"/>
          </a:xfrm>
        </p:grpSpPr>
        <p:sp>
          <p:nvSpPr>
            <p:cNvPr id="4" name="Freeform 30">
              <a:extLst>
                <a:ext uri="{FF2B5EF4-FFF2-40B4-BE49-F238E27FC236}">
                  <a16:creationId xmlns:a16="http://schemas.microsoft.com/office/drawing/2014/main" id="{8A148DAC-938F-D09F-5C6C-98C795D55D59}"/>
                </a:ext>
              </a:extLst>
            </p:cNvPr>
            <p:cNvSpPr/>
            <p:nvPr/>
          </p:nvSpPr>
          <p:spPr>
            <a:xfrm>
              <a:off x="120858" y="0"/>
              <a:ext cx="1146209" cy="874782"/>
            </a:xfrm>
            <a:custGeom>
              <a:avLst/>
              <a:gdLst/>
              <a:ahLst/>
              <a:cxnLst/>
              <a:rect l="l" t="t" r="r" b="b"/>
              <a:pathLst>
                <a:path w="290797" h="221935">
                  <a:moveTo>
                    <a:pt x="0" y="0"/>
                  </a:moveTo>
                  <a:lnTo>
                    <a:pt x="290797" y="0"/>
                  </a:lnTo>
                  <a:lnTo>
                    <a:pt x="290797" y="221935"/>
                  </a:lnTo>
                  <a:lnTo>
                    <a:pt x="0" y="221935"/>
                  </a:lnTo>
                  <a:close/>
                </a:path>
              </a:pathLst>
            </a:custGeom>
            <a:solidFill>
              <a:srgbClr val="0C82F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31">
              <a:extLst>
                <a:ext uri="{FF2B5EF4-FFF2-40B4-BE49-F238E27FC236}">
                  <a16:creationId xmlns:a16="http://schemas.microsoft.com/office/drawing/2014/main" id="{5E5F2703-45B9-0897-16D0-8E415A86DC7D}"/>
                </a:ext>
              </a:extLst>
            </p:cNvPr>
            <p:cNvSpPr txBox="1"/>
            <p:nvPr/>
          </p:nvSpPr>
          <p:spPr>
            <a:xfrm rot="21540001">
              <a:off x="4825" y="102225"/>
              <a:ext cx="1378274" cy="5846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40"/>
                </a:lnSpc>
              </a:pPr>
              <a:r>
                <a:rPr lang="en-US" sz="2000" b="1" dirty="0">
                  <a:solidFill>
                    <a:srgbClr val="FFFFFF"/>
                  </a:solidFill>
                  <a:latin typeface="Montserrat" panose="00000500000000000000" pitchFamily="2" charset="0"/>
                </a:rPr>
                <a:t>-0.3%</a:t>
              </a:r>
            </a:p>
          </p:txBody>
        </p:sp>
      </p:grpSp>
      <p:grpSp>
        <p:nvGrpSpPr>
          <p:cNvPr id="6" name="Group 28">
            <a:extLst>
              <a:ext uri="{FF2B5EF4-FFF2-40B4-BE49-F238E27FC236}">
                <a16:creationId xmlns:a16="http://schemas.microsoft.com/office/drawing/2014/main" id="{261487EA-203B-1703-D241-EC7126C7BA3D}"/>
              </a:ext>
            </a:extLst>
          </p:cNvPr>
          <p:cNvGrpSpPr/>
          <p:nvPr/>
        </p:nvGrpSpPr>
        <p:grpSpPr>
          <a:xfrm>
            <a:off x="17254294" y="4106412"/>
            <a:ext cx="1033706" cy="656088"/>
            <a:chOff x="9970" y="0"/>
            <a:chExt cx="1378274" cy="874782"/>
          </a:xfrm>
        </p:grpSpPr>
        <p:sp>
          <p:nvSpPr>
            <p:cNvPr id="8" name="Freeform 30">
              <a:extLst>
                <a:ext uri="{FF2B5EF4-FFF2-40B4-BE49-F238E27FC236}">
                  <a16:creationId xmlns:a16="http://schemas.microsoft.com/office/drawing/2014/main" id="{C6CC5794-B5B6-7613-5E07-3D02DE36514C}"/>
                </a:ext>
              </a:extLst>
            </p:cNvPr>
            <p:cNvSpPr/>
            <p:nvPr/>
          </p:nvSpPr>
          <p:spPr>
            <a:xfrm>
              <a:off x="120858" y="0"/>
              <a:ext cx="1146209" cy="874782"/>
            </a:xfrm>
            <a:custGeom>
              <a:avLst/>
              <a:gdLst/>
              <a:ahLst/>
              <a:cxnLst/>
              <a:rect l="l" t="t" r="r" b="b"/>
              <a:pathLst>
                <a:path w="290797" h="221935">
                  <a:moveTo>
                    <a:pt x="0" y="0"/>
                  </a:moveTo>
                  <a:lnTo>
                    <a:pt x="290797" y="0"/>
                  </a:lnTo>
                  <a:lnTo>
                    <a:pt x="290797" y="221935"/>
                  </a:lnTo>
                  <a:lnTo>
                    <a:pt x="0" y="221935"/>
                  </a:lnTo>
                  <a:close/>
                </a:path>
              </a:pathLst>
            </a:custGeom>
            <a:solidFill>
              <a:srgbClr val="08323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31">
              <a:extLst>
                <a:ext uri="{FF2B5EF4-FFF2-40B4-BE49-F238E27FC236}">
                  <a16:creationId xmlns:a16="http://schemas.microsoft.com/office/drawing/2014/main" id="{6EC299A5-1714-7F63-668D-6A0A9932A61E}"/>
                </a:ext>
              </a:extLst>
            </p:cNvPr>
            <p:cNvSpPr txBox="1"/>
            <p:nvPr/>
          </p:nvSpPr>
          <p:spPr>
            <a:xfrm rot="21540001">
              <a:off x="9970" y="93761"/>
              <a:ext cx="1378274" cy="60153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40"/>
                </a:lnSpc>
              </a:pPr>
              <a:r>
                <a:rPr lang="en-US" sz="2000" b="1" dirty="0">
                  <a:solidFill>
                    <a:srgbClr val="FFFFFF"/>
                  </a:solidFill>
                  <a:latin typeface="Montserrat" panose="00000500000000000000" pitchFamily="2" charset="0"/>
                </a:rPr>
                <a:t>0.0%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7361EAD5-553A-130C-AEF6-BCA546EEDD25}"/>
              </a:ext>
            </a:extLst>
          </p:cNvPr>
          <p:cNvSpPr txBox="1"/>
          <p:nvPr/>
        </p:nvSpPr>
        <p:spPr>
          <a:xfrm>
            <a:off x="14821371" y="5847334"/>
            <a:ext cx="314586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Expect mild </a:t>
            </a:r>
          </a:p>
          <a:p>
            <a:pPr algn="ctr"/>
            <a:r>
              <a:rPr lang="en-US" sz="3200" dirty="0">
                <a:solidFill>
                  <a:srgbClr val="FF0000"/>
                </a:solidFill>
              </a:rPr>
              <a:t>contraction in the</a:t>
            </a:r>
          </a:p>
          <a:p>
            <a:pPr algn="ctr"/>
            <a:r>
              <a:rPr lang="en-US" sz="3200" dirty="0">
                <a:solidFill>
                  <a:srgbClr val="FF0000"/>
                </a:solidFill>
              </a:rPr>
              <a:t>near term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A7F8EC7C-2011-DEE7-2C72-A7236ED7BFD5}"/>
              </a:ext>
            </a:extLst>
          </p:cNvPr>
          <p:cNvSpPr/>
          <p:nvPr/>
        </p:nvSpPr>
        <p:spPr>
          <a:xfrm>
            <a:off x="16919581" y="4515865"/>
            <a:ext cx="454019" cy="78908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E9BE58A0-D4F4-C980-5308-BC18572D6245}"/>
              </a:ext>
            </a:extLst>
          </p:cNvPr>
          <p:cNvCxnSpPr>
            <a:cxnSpLocks/>
          </p:cNvCxnSpPr>
          <p:nvPr/>
        </p:nvCxnSpPr>
        <p:spPr>
          <a:xfrm>
            <a:off x="17155887" y="5304953"/>
            <a:ext cx="0" cy="54238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itle 1">
            <a:extLst>
              <a:ext uri="{FF2B5EF4-FFF2-40B4-BE49-F238E27FC236}">
                <a16:creationId xmlns:a16="http://schemas.microsoft.com/office/drawing/2014/main" id="{732F2F71-6827-5FA1-298A-B8D5C2440592}"/>
              </a:ext>
            </a:extLst>
          </p:cNvPr>
          <p:cNvSpPr txBox="1">
            <a:spLocks/>
          </p:cNvSpPr>
          <p:nvPr/>
        </p:nvSpPr>
        <p:spPr>
          <a:xfrm>
            <a:off x="1258343" y="0"/>
            <a:ext cx="15771314" cy="1237032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defTabSz="91440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08323F"/>
                </a:solidFill>
                <a:latin typeface="Raleway" panose="020B0503030101060003" pitchFamily="34" charset="0"/>
                <a:ea typeface="+mj-ea"/>
                <a:cs typeface="+mj-cs"/>
              </a:defRPr>
            </a:lvl1pPr>
          </a:lstStyle>
          <a:p>
            <a:r>
              <a:rPr lang="en-US" sz="7200" dirty="0"/>
              <a:t>Industrial Economy Under Pressure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B9831E4-B112-E65F-AD0C-21910265CB97}"/>
              </a:ext>
            </a:extLst>
          </p:cNvPr>
          <p:cNvSpPr txBox="1"/>
          <p:nvPr/>
        </p:nvSpPr>
        <p:spPr>
          <a:xfrm>
            <a:off x="-22458" y="9944100"/>
            <a:ext cx="40610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Source: </a:t>
            </a:r>
            <a:r>
              <a:rPr lang="en-US" sz="1600" kern="0" dirty="0">
                <a:latin typeface="Calibri"/>
              </a:rPr>
              <a:t>Federal Reserve Board | Bundy Group</a:t>
            </a:r>
            <a:endParaRPr lang="en-US" sz="1600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0BF6FF4-F78F-E9A2-A1C0-FF095B871FFF}"/>
              </a:ext>
            </a:extLst>
          </p:cNvPr>
          <p:cNvCxnSpPr>
            <a:cxnSpLocks/>
          </p:cNvCxnSpPr>
          <p:nvPr/>
        </p:nvCxnSpPr>
        <p:spPr>
          <a:xfrm>
            <a:off x="764084" y="4914900"/>
            <a:ext cx="17142916" cy="0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2722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5A51C743-371B-0DD9-E634-2927934BECFA}"/>
              </a:ext>
            </a:extLst>
          </p:cNvPr>
          <p:cNvSpPr txBox="1">
            <a:spLocks/>
          </p:cNvSpPr>
          <p:nvPr/>
        </p:nvSpPr>
        <p:spPr>
          <a:xfrm>
            <a:off x="381000" y="20268"/>
            <a:ext cx="17526000" cy="1237032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defTabSz="91440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08323F"/>
                </a:solidFill>
                <a:latin typeface="Raleway" panose="020B0503030101060003" pitchFamily="34" charset="0"/>
                <a:ea typeface="+mj-ea"/>
                <a:cs typeface="+mj-cs"/>
              </a:defRPr>
            </a:lvl1pPr>
          </a:lstStyle>
          <a:p>
            <a:r>
              <a:rPr lang="en-US" sz="7200" dirty="0"/>
              <a:t>Business Valuations vs Economic Cycle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690D856-2DBF-B5AC-6443-67B217F8C3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6347" y="1181100"/>
            <a:ext cx="15355306" cy="864052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687619B-BCC0-1542-3746-4470AAAD6A51}"/>
              </a:ext>
            </a:extLst>
          </p:cNvPr>
          <p:cNvSpPr txBox="1"/>
          <p:nvPr/>
        </p:nvSpPr>
        <p:spPr>
          <a:xfrm>
            <a:off x="-22458" y="9944100"/>
            <a:ext cx="50516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Source: </a:t>
            </a:r>
            <a:r>
              <a:rPr lang="en-US" sz="1600" kern="0" dirty="0">
                <a:latin typeface="Calibri"/>
              </a:rPr>
              <a:t>Federal Reserve Board | Pitchbook | Bundy Group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82372741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0" y="66676"/>
            <a:ext cx="18288000" cy="1257300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en-US" sz="7200" b="1" dirty="0">
                <a:solidFill>
                  <a:srgbClr val="08323F"/>
                </a:solidFill>
                <a:latin typeface="Raleway" panose="020B0503030101060003" pitchFamily="34" charset="0"/>
              </a:rPr>
              <a:t>How Do Leading Indicators Work?</a:t>
            </a:r>
          </a:p>
        </p:txBody>
      </p:sp>
      <p:graphicFrame>
        <p:nvGraphicFramePr>
          <p:cNvPr id="18" name="Chart Placeholder 17"/>
          <p:cNvGraphicFramePr>
            <a:graphicFrameLocks noGrp="1"/>
          </p:cNvGraphicFramePr>
          <p:nvPr>
            <p:ph type="chart" sz="quarter" idx="4294967295"/>
            <p:extLst>
              <p:ext uri="{D42A27DB-BD31-4B8C-83A1-F6EECF244321}">
                <p14:modId xmlns:p14="http://schemas.microsoft.com/office/powerpoint/2010/main" val="3415720102"/>
              </p:ext>
            </p:extLst>
          </p:nvPr>
        </p:nvGraphicFramePr>
        <p:xfrm>
          <a:off x="0" y="1390652"/>
          <a:ext cx="18287999" cy="84962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17373600" y="9886951"/>
            <a:ext cx="914400" cy="352426"/>
          </a:xfrm>
          <a:prstGeom prst="rect">
            <a:avLst/>
          </a:prstGeom>
        </p:spPr>
        <p:txBody>
          <a:bodyPr/>
          <a:lstStyle/>
          <a:p>
            <a:pPr defTabSz="1828800">
              <a:defRPr/>
            </a:pPr>
            <a:fld id="{094AE108-CD90-43F8-A542-AA7733CC3FA2}" type="slidenum">
              <a:rPr lang="en-US" sz="16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defTabSz="1828800">
                <a:defRPr/>
              </a:pPr>
              <a:t>26</a:t>
            </a:fld>
            <a:endParaRPr lang="en-US" sz="16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-14176" y="0"/>
            <a:ext cx="18288000" cy="14859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1828800">
              <a:lnSpc>
                <a:spcPts val="5600"/>
              </a:lnSpc>
              <a:defRPr/>
            </a:pPr>
            <a:br>
              <a:rPr lang="en-US" sz="4000" b="1" dirty="0">
                <a:solidFill>
                  <a:srgbClr val="386092"/>
                </a:solidFill>
                <a:latin typeface="Arial"/>
              </a:rPr>
            </a:br>
            <a:endParaRPr lang="en-US" sz="3600" b="1" dirty="0">
              <a:solidFill>
                <a:srgbClr val="386092"/>
              </a:solidFill>
              <a:latin typeface="Arial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0363200" y="5862192"/>
            <a:ext cx="6553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828800">
              <a:defRPr/>
            </a:pPr>
            <a:r>
              <a:rPr lang="en-US" sz="3200" dirty="0">
                <a:solidFill>
                  <a:srgbClr val="000000"/>
                </a:solidFill>
                <a:latin typeface="Arial"/>
              </a:rPr>
              <a:t>Implication:12-month lead time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1393204" y="2638030"/>
            <a:ext cx="26864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828800">
              <a:defRPr/>
            </a:pPr>
            <a:r>
              <a:rPr lang="en-US" sz="2800" b="1" dirty="0">
                <a:solidFill>
                  <a:srgbClr val="000000"/>
                </a:solidFill>
                <a:latin typeface="Arial"/>
              </a:rPr>
              <a:t>How to Apply?</a:t>
            </a:r>
          </a:p>
        </p:txBody>
      </p:sp>
      <p:cxnSp>
        <p:nvCxnSpPr>
          <p:cNvPr id="12" name="Straight Arrow Connector 11"/>
          <p:cNvCxnSpPr>
            <a:cxnSpLocks/>
          </p:cNvCxnSpPr>
          <p:nvPr/>
        </p:nvCxnSpPr>
        <p:spPr>
          <a:xfrm>
            <a:off x="12699379" y="3261896"/>
            <a:ext cx="102221" cy="662404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>
            <a:off x="8363533" y="2476683"/>
            <a:ext cx="151862" cy="488402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>
            <a:cxnSpLocks/>
          </p:cNvCxnSpPr>
          <p:nvPr/>
        </p:nvCxnSpPr>
        <p:spPr>
          <a:xfrm>
            <a:off x="7203951" y="1999596"/>
            <a:ext cx="416049" cy="638434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4877219" y="1936616"/>
            <a:ext cx="72763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828800">
              <a:defRPr/>
            </a:pPr>
            <a:r>
              <a:rPr lang="en-US" sz="2800" b="1" dirty="0">
                <a:solidFill>
                  <a:srgbClr val="000000"/>
                </a:solidFill>
                <a:latin typeface="Arial"/>
              </a:rPr>
              <a:t>Corresponding Peak in Data Series: 4Q10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384910" y="1409700"/>
            <a:ext cx="56380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828800">
              <a:defRPr/>
            </a:pPr>
            <a:r>
              <a:rPr lang="en-US" sz="2800" b="1" dirty="0">
                <a:solidFill>
                  <a:srgbClr val="000000"/>
                </a:solidFill>
                <a:latin typeface="Arial"/>
              </a:rPr>
              <a:t>Peak in Leading Indicator: 4Q09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3B71BD7-AA27-4B9E-90DF-E6DFDD8FB181}"/>
              </a:ext>
            </a:extLst>
          </p:cNvPr>
          <p:cNvSpPr txBox="1"/>
          <p:nvPr/>
        </p:nvSpPr>
        <p:spPr>
          <a:xfrm>
            <a:off x="1965960" y="7886700"/>
            <a:ext cx="461772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00"/>
                </a:solidFill>
              </a:rPr>
              <a:t>Leading Indicator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1A13651-F9F6-4856-8C52-1916E922A429}"/>
              </a:ext>
            </a:extLst>
          </p:cNvPr>
          <p:cNvSpPr txBox="1"/>
          <p:nvPr/>
        </p:nvSpPr>
        <p:spPr>
          <a:xfrm>
            <a:off x="1973580" y="7353300"/>
            <a:ext cx="461772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00"/>
                </a:solidFill>
              </a:rPr>
              <a:t>Industry Data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ACB866B1-1599-6240-E29F-4FBDB223A23F}"/>
              </a:ext>
            </a:extLst>
          </p:cNvPr>
          <p:cNvCxnSpPr>
            <a:cxnSpLocks/>
          </p:cNvCxnSpPr>
          <p:nvPr/>
        </p:nvCxnSpPr>
        <p:spPr>
          <a:xfrm>
            <a:off x="12699378" y="3261868"/>
            <a:ext cx="1016622" cy="1416614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6AC07936-A1A4-2FC8-7505-5C7AE81F3DA7}"/>
              </a:ext>
            </a:extLst>
          </p:cNvPr>
          <p:cNvCxnSpPr>
            <a:cxnSpLocks/>
          </p:cNvCxnSpPr>
          <p:nvPr/>
        </p:nvCxnSpPr>
        <p:spPr>
          <a:xfrm>
            <a:off x="13613778" y="3269686"/>
            <a:ext cx="635622" cy="1408796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BC9BDD2B-B2C8-EFF7-D272-4001340F1446}"/>
              </a:ext>
            </a:extLst>
          </p:cNvPr>
          <p:cNvCxnSpPr>
            <a:cxnSpLocks/>
          </p:cNvCxnSpPr>
          <p:nvPr/>
        </p:nvCxnSpPr>
        <p:spPr>
          <a:xfrm flipH="1">
            <a:off x="13555580" y="3269686"/>
            <a:ext cx="58197" cy="654614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EC6EECFF-D956-4C33-849A-7788B48AAC39}"/>
              </a:ext>
            </a:extLst>
          </p:cNvPr>
          <p:cNvSpPr txBox="1"/>
          <p:nvPr/>
        </p:nvSpPr>
        <p:spPr>
          <a:xfrm>
            <a:off x="11291923" y="2645848"/>
            <a:ext cx="46437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828800">
              <a:defRPr/>
            </a:pPr>
            <a:r>
              <a:rPr lang="en-US" sz="2800" b="1" dirty="0">
                <a:solidFill>
                  <a:srgbClr val="000000"/>
                </a:solidFill>
                <a:latin typeface="Arial"/>
              </a:rPr>
              <a:t>Seeing Around the Corner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5B638ED-4B2A-427D-5906-07E48806B4AA}"/>
              </a:ext>
            </a:extLst>
          </p:cNvPr>
          <p:cNvSpPr txBox="1"/>
          <p:nvPr/>
        </p:nvSpPr>
        <p:spPr>
          <a:xfrm>
            <a:off x="-22458" y="9944100"/>
            <a:ext cx="40610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Source: </a:t>
            </a:r>
            <a:r>
              <a:rPr lang="en-US" sz="1600" kern="0" dirty="0">
                <a:latin typeface="Calibri"/>
              </a:rPr>
              <a:t>Bundy Group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819442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21 1.85185E-6 L 0.02847 0.00031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18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84" y="15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8" grpId="0" uiExpand="1">
        <p:bldSub>
          <a:bldChart bld="series"/>
        </p:bldSub>
      </p:bldGraphic>
      <p:bldP spid="23" grpId="0"/>
      <p:bldP spid="14" grpId="0"/>
      <p:bldP spid="14" grpId="1"/>
      <p:bldP spid="15" grpId="0"/>
      <p:bldP spid="15" grpId="1"/>
      <p:bldP spid="16" grpId="0"/>
      <p:bldP spid="16" grpId="1"/>
      <p:bldP spid="2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2AEFA6C7-670C-4B33-8054-657F3220628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45489110"/>
              </p:ext>
            </p:extLst>
          </p:nvPr>
        </p:nvGraphicFramePr>
        <p:xfrm>
          <a:off x="76200" y="0"/>
          <a:ext cx="18211800" cy="102826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A5C0A4C6-568C-2883-51EE-4C5F59247A23}"/>
              </a:ext>
            </a:extLst>
          </p:cNvPr>
          <p:cNvSpPr txBox="1">
            <a:spLocks/>
          </p:cNvSpPr>
          <p:nvPr/>
        </p:nvSpPr>
        <p:spPr>
          <a:xfrm>
            <a:off x="408914" y="0"/>
            <a:ext cx="17447714" cy="1237032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defTabSz="91440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08323F"/>
                </a:solidFill>
                <a:latin typeface="Raleway" panose="020B0503030101060003" pitchFamily="34" charset="0"/>
                <a:ea typeface="+mj-ea"/>
                <a:cs typeface="+mj-cs"/>
              </a:defRPr>
            </a:lvl1pPr>
          </a:lstStyle>
          <a:p>
            <a:r>
              <a:rPr lang="en-US" sz="7200" dirty="0"/>
              <a:t>Leading Indicators: Capacity Utilization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8F09556-25E3-190A-5980-94C2C00FBEB4}"/>
              </a:ext>
            </a:extLst>
          </p:cNvPr>
          <p:cNvCxnSpPr>
            <a:cxnSpLocks/>
          </p:cNvCxnSpPr>
          <p:nvPr/>
        </p:nvCxnSpPr>
        <p:spPr>
          <a:xfrm>
            <a:off x="764086" y="4991100"/>
            <a:ext cx="17219114" cy="0"/>
          </a:xfrm>
          <a:prstGeom prst="line">
            <a:avLst/>
          </a:prstGeom>
          <a:ln w="254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BB5B2D7F-F2CD-9885-F0FB-EA7E82830F8E}"/>
              </a:ext>
            </a:extLst>
          </p:cNvPr>
          <p:cNvSpPr txBox="1"/>
          <p:nvPr/>
        </p:nvSpPr>
        <p:spPr>
          <a:xfrm>
            <a:off x="-22458" y="9944100"/>
            <a:ext cx="40610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Source: </a:t>
            </a:r>
            <a:r>
              <a:rPr lang="en-US" sz="1600" kern="0" dirty="0">
                <a:latin typeface="Calibri"/>
              </a:rPr>
              <a:t>Federal Reserve Board | Bundy Group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78974142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B8BEAFCD-879E-4775-8350-C1A639FAA94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87943415"/>
              </p:ext>
            </p:extLst>
          </p:nvPr>
        </p:nvGraphicFramePr>
        <p:xfrm>
          <a:off x="76200" y="-38100"/>
          <a:ext cx="18135600" cy="103207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A5C0A4C6-568C-2883-51EE-4C5F59247A23}"/>
              </a:ext>
            </a:extLst>
          </p:cNvPr>
          <p:cNvSpPr txBox="1">
            <a:spLocks/>
          </p:cNvSpPr>
          <p:nvPr/>
        </p:nvSpPr>
        <p:spPr>
          <a:xfrm>
            <a:off x="1563142" y="0"/>
            <a:ext cx="15161716" cy="1237032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defTabSz="91440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08323F"/>
                </a:solidFill>
                <a:latin typeface="Raleway" panose="020B0503030101060003" pitchFamily="34" charset="0"/>
                <a:ea typeface="+mj-ea"/>
                <a:cs typeface="+mj-cs"/>
              </a:defRPr>
            </a:lvl1pPr>
          </a:lstStyle>
          <a:p>
            <a:r>
              <a:rPr lang="en-US" sz="7200" dirty="0"/>
              <a:t>Leading Indicators: Copper Prices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8F09556-25E3-190A-5980-94C2C00FBEB4}"/>
              </a:ext>
            </a:extLst>
          </p:cNvPr>
          <p:cNvCxnSpPr>
            <a:cxnSpLocks/>
          </p:cNvCxnSpPr>
          <p:nvPr/>
        </p:nvCxnSpPr>
        <p:spPr>
          <a:xfrm>
            <a:off x="685800" y="5067300"/>
            <a:ext cx="16764000" cy="0"/>
          </a:xfrm>
          <a:prstGeom prst="line">
            <a:avLst/>
          </a:prstGeom>
          <a:ln w="254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CE166BDF-2752-184B-4565-7858FB0BED32}"/>
              </a:ext>
            </a:extLst>
          </p:cNvPr>
          <p:cNvSpPr txBox="1"/>
          <p:nvPr/>
        </p:nvSpPr>
        <p:spPr>
          <a:xfrm>
            <a:off x="-22458" y="9944100"/>
            <a:ext cx="40610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Source: </a:t>
            </a:r>
            <a:r>
              <a:rPr lang="en-US" sz="1600" kern="0" dirty="0">
                <a:latin typeface="Calibri"/>
              </a:rPr>
              <a:t>Investing.com | Bundy Group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69619330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5A7C1FC4-FD33-4DCC-9FE5-E339E875372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77054300"/>
              </p:ext>
            </p:extLst>
          </p:nvPr>
        </p:nvGraphicFramePr>
        <p:xfrm>
          <a:off x="76200" y="0"/>
          <a:ext cx="18135600" cy="102826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B446FD55-C1FF-6419-5DB8-5B4067A4AD54}"/>
              </a:ext>
            </a:extLst>
          </p:cNvPr>
          <p:cNvSpPr txBox="1">
            <a:spLocks/>
          </p:cNvSpPr>
          <p:nvPr/>
        </p:nvSpPr>
        <p:spPr>
          <a:xfrm>
            <a:off x="3809477" y="0"/>
            <a:ext cx="10666959" cy="1237032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defTabSz="91440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08323F"/>
                </a:solidFill>
                <a:latin typeface="Raleway" panose="020B0503030101060003" pitchFamily="34" charset="0"/>
                <a:ea typeface="+mj-ea"/>
                <a:cs typeface="+mj-cs"/>
              </a:defRPr>
            </a:lvl1pPr>
          </a:lstStyle>
          <a:p>
            <a:r>
              <a:rPr lang="en-US" sz="7200" dirty="0"/>
              <a:t>Leading Indicators: PMI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59EC066-3562-3C71-C67E-5E11B98EEE95}"/>
              </a:ext>
            </a:extLst>
          </p:cNvPr>
          <p:cNvCxnSpPr>
            <a:cxnSpLocks/>
          </p:cNvCxnSpPr>
          <p:nvPr/>
        </p:nvCxnSpPr>
        <p:spPr>
          <a:xfrm>
            <a:off x="764086" y="4991100"/>
            <a:ext cx="16685714" cy="0"/>
          </a:xfrm>
          <a:prstGeom prst="line">
            <a:avLst/>
          </a:prstGeom>
          <a:ln w="254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A4CFD745-1F29-3B5C-A712-8D33A333B7FC}"/>
              </a:ext>
            </a:extLst>
          </p:cNvPr>
          <p:cNvSpPr txBox="1"/>
          <p:nvPr/>
        </p:nvSpPr>
        <p:spPr>
          <a:xfrm>
            <a:off x="-22458" y="9944100"/>
            <a:ext cx="49754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Source: </a:t>
            </a:r>
            <a:r>
              <a:rPr lang="en-US" sz="1600" kern="0" dirty="0">
                <a:latin typeface="Calibri"/>
              </a:rPr>
              <a:t>Institute for Supply Management | Bundy Group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4223355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C7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11130697" cy="10287000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endParaRPr lang="en-US"/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 l="7971" r="30378"/>
          <a:stretch>
            <a:fillRect/>
          </a:stretch>
        </p:blipFill>
        <p:spPr>
          <a:xfrm>
            <a:off x="1905414" y="1028700"/>
            <a:ext cx="7600796" cy="8229600"/>
          </a:xfrm>
          <a:prstGeom prst="rect">
            <a:avLst/>
          </a:prstGeom>
        </p:spPr>
      </p:pic>
      <p:sp>
        <p:nvSpPr>
          <p:cNvPr id="4" name="AutoShape 4"/>
          <p:cNvSpPr/>
          <p:nvPr/>
        </p:nvSpPr>
        <p:spPr>
          <a:xfrm>
            <a:off x="1028700" y="4174337"/>
            <a:ext cx="1753429" cy="1938326"/>
          </a:xfrm>
          <a:prstGeom prst="rect">
            <a:avLst/>
          </a:prstGeom>
          <a:solidFill>
            <a:srgbClr val="003C71"/>
          </a:solid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12235246" y="1028700"/>
            <a:ext cx="5024054" cy="2438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9600"/>
              </a:lnSpc>
            </a:pPr>
            <a:r>
              <a:rPr lang="en-US" sz="8000" spc="160" dirty="0">
                <a:solidFill>
                  <a:srgbClr val="FFFFFF"/>
                </a:solidFill>
                <a:latin typeface="Montserrat Semi-Bold Bold"/>
              </a:rPr>
              <a:t>Our Talk Today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1873678" y="6992872"/>
            <a:ext cx="5747189" cy="22654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647700" lvl="1" indent="-323850">
              <a:lnSpc>
                <a:spcPts val="4500"/>
              </a:lnSpc>
              <a:buFont typeface="Arial"/>
              <a:buChar char="•"/>
            </a:pPr>
            <a:r>
              <a:rPr lang="en-US" sz="3200" spc="30" dirty="0">
                <a:solidFill>
                  <a:srgbClr val="FFFFFF"/>
                </a:solidFill>
                <a:latin typeface="Montserrat"/>
              </a:rPr>
              <a:t>Macroeconomic Update</a:t>
            </a:r>
          </a:p>
          <a:p>
            <a:pPr marL="647700" lvl="1" indent="-323850">
              <a:lnSpc>
                <a:spcPts val="4500"/>
              </a:lnSpc>
              <a:buFont typeface="Arial"/>
              <a:buChar char="•"/>
            </a:pPr>
            <a:r>
              <a:rPr lang="en-US" sz="3200" spc="30" dirty="0">
                <a:solidFill>
                  <a:srgbClr val="FFFFFF"/>
                </a:solidFill>
                <a:latin typeface="Montserrat"/>
              </a:rPr>
              <a:t>Leading Indicator Input</a:t>
            </a:r>
          </a:p>
          <a:p>
            <a:pPr marL="647700" lvl="1" indent="-323850">
              <a:lnSpc>
                <a:spcPts val="4500"/>
              </a:lnSpc>
              <a:buFont typeface="Arial"/>
              <a:buChar char="•"/>
            </a:pPr>
            <a:r>
              <a:rPr lang="en-US" sz="3200" spc="30" dirty="0">
                <a:solidFill>
                  <a:srgbClr val="FFFFFF"/>
                </a:solidFill>
                <a:latin typeface="Montserrat"/>
              </a:rPr>
              <a:t>Labor Market Data</a:t>
            </a:r>
          </a:p>
          <a:p>
            <a:pPr marL="647700" lvl="1" indent="-323850">
              <a:lnSpc>
                <a:spcPts val="4500"/>
              </a:lnSpc>
              <a:buFont typeface="Arial"/>
              <a:buChar char="•"/>
            </a:pPr>
            <a:r>
              <a:rPr lang="en-US" sz="3200" spc="30" dirty="0">
                <a:solidFill>
                  <a:srgbClr val="FFFFFF"/>
                </a:solidFill>
                <a:latin typeface="Montserrat"/>
              </a:rPr>
              <a:t>Actionable Takeaways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905414" y="4861620"/>
            <a:ext cx="5084955" cy="5637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40"/>
              </a:lnSpc>
            </a:pPr>
            <a:r>
              <a:rPr lang="en-US" sz="3700" spc="136" dirty="0">
                <a:solidFill>
                  <a:srgbClr val="FFFFFF"/>
                </a:solidFill>
                <a:latin typeface="Montserrat Bold"/>
              </a:rPr>
              <a:t>Topics We'll Cover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5312EA8C-EC03-4471-BBC2-1353E37546C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89768371"/>
              </p:ext>
            </p:extLst>
          </p:nvPr>
        </p:nvGraphicFramePr>
        <p:xfrm>
          <a:off x="0" y="-38100"/>
          <a:ext cx="18288000" cy="102826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itle 1">
            <a:extLst>
              <a:ext uri="{FF2B5EF4-FFF2-40B4-BE49-F238E27FC236}">
                <a16:creationId xmlns:a16="http://schemas.microsoft.com/office/drawing/2014/main" id="{106D6015-E9C4-F67B-2C25-2E0E328F3E69}"/>
              </a:ext>
            </a:extLst>
          </p:cNvPr>
          <p:cNvSpPr txBox="1">
            <a:spLocks/>
          </p:cNvSpPr>
          <p:nvPr/>
        </p:nvSpPr>
        <p:spPr>
          <a:xfrm>
            <a:off x="191021" y="0"/>
            <a:ext cx="17905957" cy="1237032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defTabSz="91440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08323F"/>
                </a:solidFill>
                <a:latin typeface="Raleway" panose="020B0503030101060003" pitchFamily="34" charset="0"/>
                <a:ea typeface="+mj-ea"/>
                <a:cs typeface="+mj-cs"/>
              </a:defRPr>
            </a:lvl1pPr>
          </a:lstStyle>
          <a:p>
            <a:r>
              <a:rPr lang="en-US" sz="7200" dirty="0"/>
              <a:t>Consumer Prices – New (Higher) Normal 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EAEB55A-B858-6A9C-50E4-A120A9B8F3E9}"/>
              </a:ext>
            </a:extLst>
          </p:cNvPr>
          <p:cNvCxnSpPr>
            <a:cxnSpLocks/>
          </p:cNvCxnSpPr>
          <p:nvPr/>
        </p:nvCxnSpPr>
        <p:spPr>
          <a:xfrm>
            <a:off x="838200" y="4076700"/>
            <a:ext cx="17449800" cy="0"/>
          </a:xfrm>
          <a:prstGeom prst="line">
            <a:avLst/>
          </a:prstGeom>
          <a:ln w="254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59820BC7-276F-3942-B7DE-D6A7DA40EF23}"/>
              </a:ext>
            </a:extLst>
          </p:cNvPr>
          <p:cNvSpPr txBox="1"/>
          <p:nvPr/>
        </p:nvSpPr>
        <p:spPr>
          <a:xfrm>
            <a:off x="6172200" y="4391680"/>
            <a:ext cx="41711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New Likely Range (3% - 5%)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56239830-14C6-3784-02C1-AC2C213B3C83}"/>
              </a:ext>
            </a:extLst>
          </p:cNvPr>
          <p:cNvCxnSpPr>
            <a:cxnSpLocks/>
          </p:cNvCxnSpPr>
          <p:nvPr/>
        </p:nvCxnSpPr>
        <p:spPr>
          <a:xfrm>
            <a:off x="838200" y="5219700"/>
            <a:ext cx="17449800" cy="0"/>
          </a:xfrm>
          <a:prstGeom prst="line">
            <a:avLst/>
          </a:prstGeom>
          <a:ln w="254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9D6164C2-9168-6FB8-237A-58929F0BA333}"/>
              </a:ext>
            </a:extLst>
          </p:cNvPr>
          <p:cNvSpPr txBox="1"/>
          <p:nvPr/>
        </p:nvSpPr>
        <p:spPr>
          <a:xfrm>
            <a:off x="-22458" y="9944100"/>
            <a:ext cx="42896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Source: </a:t>
            </a:r>
            <a:r>
              <a:rPr lang="en-US" sz="1600" kern="0" dirty="0">
                <a:latin typeface="Calibri"/>
              </a:rPr>
              <a:t>Bureau of Labor Statistics | Bundy Group</a:t>
            </a:r>
            <a:endParaRPr lang="en-US" sz="1600" dirty="0"/>
          </a:p>
        </p:txBody>
      </p:sp>
      <p:grpSp>
        <p:nvGrpSpPr>
          <p:cNvPr id="10" name="Group 28">
            <a:extLst>
              <a:ext uri="{FF2B5EF4-FFF2-40B4-BE49-F238E27FC236}">
                <a16:creationId xmlns:a16="http://schemas.microsoft.com/office/drawing/2014/main" id="{BC7A6E21-D601-7E4F-D490-45D46DBC468B}"/>
              </a:ext>
            </a:extLst>
          </p:cNvPr>
          <p:cNvGrpSpPr/>
          <p:nvPr/>
        </p:nvGrpSpPr>
        <p:grpSpPr>
          <a:xfrm>
            <a:off x="16842206" y="4621223"/>
            <a:ext cx="1033706" cy="568765"/>
            <a:chOff x="12497" y="-94582"/>
            <a:chExt cx="1378274" cy="969364"/>
          </a:xfrm>
        </p:grpSpPr>
        <p:sp>
          <p:nvSpPr>
            <p:cNvPr id="11" name="Freeform 30">
              <a:extLst>
                <a:ext uri="{FF2B5EF4-FFF2-40B4-BE49-F238E27FC236}">
                  <a16:creationId xmlns:a16="http://schemas.microsoft.com/office/drawing/2014/main" id="{AB328891-935B-B8F9-1681-CB23BCDCF257}"/>
                </a:ext>
              </a:extLst>
            </p:cNvPr>
            <p:cNvSpPr/>
            <p:nvPr/>
          </p:nvSpPr>
          <p:spPr>
            <a:xfrm>
              <a:off x="120858" y="0"/>
              <a:ext cx="1146209" cy="874782"/>
            </a:xfrm>
            <a:custGeom>
              <a:avLst/>
              <a:gdLst/>
              <a:ahLst/>
              <a:cxnLst/>
              <a:rect l="l" t="t" r="r" b="b"/>
              <a:pathLst>
                <a:path w="290797" h="221935">
                  <a:moveTo>
                    <a:pt x="0" y="0"/>
                  </a:moveTo>
                  <a:lnTo>
                    <a:pt x="290797" y="0"/>
                  </a:lnTo>
                  <a:lnTo>
                    <a:pt x="290797" y="221935"/>
                  </a:lnTo>
                  <a:lnTo>
                    <a:pt x="0" y="221935"/>
                  </a:lnTo>
                  <a:close/>
                </a:path>
              </a:pathLst>
            </a:custGeom>
            <a:solidFill>
              <a:srgbClr val="0C82F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31">
              <a:extLst>
                <a:ext uri="{FF2B5EF4-FFF2-40B4-BE49-F238E27FC236}">
                  <a16:creationId xmlns:a16="http://schemas.microsoft.com/office/drawing/2014/main" id="{D8C7AF0C-13E7-C8D2-A93D-88272726223C}"/>
                </a:ext>
              </a:extLst>
            </p:cNvPr>
            <p:cNvSpPr txBox="1"/>
            <p:nvPr/>
          </p:nvSpPr>
          <p:spPr>
            <a:xfrm rot="21540001">
              <a:off x="12497" y="-94582"/>
              <a:ext cx="1378274" cy="7472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40"/>
                </a:lnSpc>
              </a:pPr>
              <a:r>
                <a:rPr lang="en-US" sz="2000" b="1" dirty="0">
                  <a:solidFill>
                    <a:srgbClr val="FFFFFF"/>
                  </a:solidFill>
                  <a:latin typeface="Montserrat" panose="00000500000000000000" pitchFamily="2" charset="0"/>
                </a:rPr>
                <a:t>3 5%</a:t>
              </a:r>
            </a:p>
          </p:txBody>
        </p:sp>
      </p:grpSp>
      <p:grpSp>
        <p:nvGrpSpPr>
          <p:cNvPr id="13" name="Group 28">
            <a:extLst>
              <a:ext uri="{FF2B5EF4-FFF2-40B4-BE49-F238E27FC236}">
                <a16:creationId xmlns:a16="http://schemas.microsoft.com/office/drawing/2014/main" id="{814BA745-F0A4-5424-95B9-77E355FD9938}"/>
              </a:ext>
            </a:extLst>
          </p:cNvPr>
          <p:cNvGrpSpPr/>
          <p:nvPr/>
        </p:nvGrpSpPr>
        <p:grpSpPr>
          <a:xfrm>
            <a:off x="16840200" y="4106412"/>
            <a:ext cx="1033706" cy="570306"/>
            <a:chOff x="12495" y="0"/>
            <a:chExt cx="1378274" cy="617070"/>
          </a:xfrm>
        </p:grpSpPr>
        <p:sp>
          <p:nvSpPr>
            <p:cNvPr id="14" name="Freeform 30">
              <a:extLst>
                <a:ext uri="{FF2B5EF4-FFF2-40B4-BE49-F238E27FC236}">
                  <a16:creationId xmlns:a16="http://schemas.microsoft.com/office/drawing/2014/main" id="{E15C2242-EBC3-3FFE-A773-658AA5E896D5}"/>
                </a:ext>
              </a:extLst>
            </p:cNvPr>
            <p:cNvSpPr/>
            <p:nvPr/>
          </p:nvSpPr>
          <p:spPr>
            <a:xfrm>
              <a:off x="120858" y="0"/>
              <a:ext cx="1146209" cy="617070"/>
            </a:xfrm>
            <a:custGeom>
              <a:avLst/>
              <a:gdLst/>
              <a:ahLst/>
              <a:cxnLst/>
              <a:rect l="l" t="t" r="r" b="b"/>
              <a:pathLst>
                <a:path w="290797" h="221935">
                  <a:moveTo>
                    <a:pt x="0" y="0"/>
                  </a:moveTo>
                  <a:lnTo>
                    <a:pt x="290797" y="0"/>
                  </a:lnTo>
                  <a:lnTo>
                    <a:pt x="290797" y="221935"/>
                  </a:lnTo>
                  <a:lnTo>
                    <a:pt x="0" y="221935"/>
                  </a:lnTo>
                  <a:close/>
                </a:path>
              </a:pathLst>
            </a:custGeom>
            <a:solidFill>
              <a:srgbClr val="08323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31">
              <a:extLst>
                <a:ext uri="{FF2B5EF4-FFF2-40B4-BE49-F238E27FC236}">
                  <a16:creationId xmlns:a16="http://schemas.microsoft.com/office/drawing/2014/main" id="{058EB3DC-FD12-1087-991D-0486780E06E3}"/>
                </a:ext>
              </a:extLst>
            </p:cNvPr>
            <p:cNvSpPr txBox="1"/>
            <p:nvPr/>
          </p:nvSpPr>
          <p:spPr>
            <a:xfrm rot="21540001">
              <a:off x="12495" y="8291"/>
              <a:ext cx="1378274" cy="4744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40"/>
                </a:lnSpc>
              </a:pPr>
              <a:r>
                <a:rPr lang="en-US" sz="2000" b="1" dirty="0">
                  <a:solidFill>
                    <a:srgbClr val="FFFFFF"/>
                  </a:solidFill>
                  <a:latin typeface="Montserrat" panose="00000500000000000000" pitchFamily="2" charset="0"/>
                </a:rPr>
                <a:t>3.8%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4052290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aph with dots and lines&#10;&#10;Description automatically generated">
            <a:extLst>
              <a:ext uri="{FF2B5EF4-FFF2-40B4-BE49-F238E27FC236}">
                <a16:creationId xmlns:a16="http://schemas.microsoft.com/office/drawing/2014/main" id="{F1378FFC-8273-1CBB-65B9-3AA0681855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5099" y="1237032"/>
            <a:ext cx="12877800" cy="9045622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A1F27236-2777-D6A4-28A8-423C96AA8B85}"/>
              </a:ext>
            </a:extLst>
          </p:cNvPr>
          <p:cNvSpPr txBox="1">
            <a:spLocks/>
          </p:cNvSpPr>
          <p:nvPr/>
        </p:nvSpPr>
        <p:spPr>
          <a:xfrm>
            <a:off x="382042" y="0"/>
            <a:ext cx="17523914" cy="1237032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defTabSz="91440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08323F"/>
                </a:solidFill>
                <a:latin typeface="Raleway" panose="020B0503030101060003" pitchFamily="34" charset="0"/>
                <a:ea typeface="+mj-ea"/>
                <a:cs typeface="+mj-cs"/>
              </a:defRPr>
            </a:lvl1pPr>
          </a:lstStyle>
          <a:p>
            <a:r>
              <a:rPr lang="en-US" sz="7200" dirty="0"/>
              <a:t>FED’s Interest Rate Policy Implications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DB122B9-F2CF-E873-0481-3E33AE017C24}"/>
              </a:ext>
            </a:extLst>
          </p:cNvPr>
          <p:cNvSpPr txBox="1"/>
          <p:nvPr/>
        </p:nvSpPr>
        <p:spPr>
          <a:xfrm>
            <a:off x="-22458" y="9944100"/>
            <a:ext cx="40610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Source: </a:t>
            </a:r>
            <a:r>
              <a:rPr lang="en-US" sz="1600" kern="0" dirty="0">
                <a:latin typeface="Calibri"/>
              </a:rPr>
              <a:t>Federal Reserve Board | Bundy Group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35162896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">
            <a:extLst>
              <a:ext uri="{FF2B5EF4-FFF2-40B4-BE49-F238E27FC236}">
                <a16:creationId xmlns:a16="http://schemas.microsoft.com/office/drawing/2014/main" id="{AACC4230-E885-47F2-BE33-70A14DAC3857}"/>
              </a:ext>
            </a:extLst>
          </p:cNvPr>
          <p:cNvSpPr txBox="1">
            <a:spLocks/>
          </p:cNvSpPr>
          <p:nvPr/>
        </p:nvSpPr>
        <p:spPr>
          <a:xfrm>
            <a:off x="764084" y="323998"/>
            <a:ext cx="16759832" cy="1237032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defTabSz="91440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08323F"/>
                </a:solidFill>
                <a:latin typeface="Raleway" panose="020B0503030101060003" pitchFamily="34" charset="0"/>
                <a:ea typeface="+mj-ea"/>
                <a:cs typeface="+mj-cs"/>
              </a:defRPr>
            </a:lvl1pPr>
          </a:lstStyle>
          <a:p>
            <a:r>
              <a:rPr lang="en-US" sz="7200" dirty="0"/>
              <a:t>National Labor Market Performance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829B56D-CD31-FFE1-30A8-192F06106B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180" y="2019300"/>
            <a:ext cx="17117640" cy="683849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AE26C02-0900-3192-87FD-C9E9E720FA6D}"/>
              </a:ext>
            </a:extLst>
          </p:cNvPr>
          <p:cNvSpPr txBox="1"/>
          <p:nvPr/>
        </p:nvSpPr>
        <p:spPr>
          <a:xfrm>
            <a:off x="2057400" y="2185722"/>
            <a:ext cx="4267200" cy="769441"/>
          </a:xfrm>
          <a:prstGeom prst="rect">
            <a:avLst/>
          </a:prstGeom>
          <a:solidFill>
            <a:srgbClr val="203968"/>
          </a:solidFill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</a:rPr>
              <a:t>March 2024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4B99782-6361-F1E0-7FA8-DD4A1A160F47}"/>
              </a:ext>
            </a:extLst>
          </p:cNvPr>
          <p:cNvSpPr txBox="1"/>
          <p:nvPr/>
        </p:nvSpPr>
        <p:spPr>
          <a:xfrm>
            <a:off x="6858000" y="5143500"/>
            <a:ext cx="4953000" cy="2477601"/>
          </a:xfrm>
          <a:prstGeom prst="rect">
            <a:avLst/>
          </a:prstGeom>
          <a:solidFill>
            <a:srgbClr val="203968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5000" b="1" dirty="0">
                <a:solidFill>
                  <a:schemeClr val="bg1"/>
                </a:solidFill>
              </a:rPr>
              <a:t>3.8%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4C8E11D-6C1C-033B-3C28-B190881B8B2D}"/>
              </a:ext>
            </a:extLst>
          </p:cNvPr>
          <p:cNvSpPr txBox="1"/>
          <p:nvPr/>
        </p:nvSpPr>
        <p:spPr>
          <a:xfrm>
            <a:off x="12589058" y="5122830"/>
            <a:ext cx="5113761" cy="2831544"/>
          </a:xfrm>
          <a:prstGeom prst="rect">
            <a:avLst/>
          </a:prstGeom>
          <a:solidFill>
            <a:srgbClr val="203968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5000" b="1" dirty="0">
                <a:solidFill>
                  <a:schemeClr val="bg1"/>
                </a:solidFill>
              </a:rPr>
              <a:t>4.1%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Past 12 Months</a:t>
            </a:r>
            <a:endParaRPr lang="en-US" sz="1500" b="1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57B8AA6-B83D-1F96-0351-1428D02AD1CC}"/>
              </a:ext>
            </a:extLst>
          </p:cNvPr>
          <p:cNvSpPr txBox="1"/>
          <p:nvPr/>
        </p:nvSpPr>
        <p:spPr>
          <a:xfrm>
            <a:off x="585180" y="5166372"/>
            <a:ext cx="5739420" cy="2477601"/>
          </a:xfrm>
          <a:prstGeom prst="rect">
            <a:avLst/>
          </a:prstGeom>
          <a:solidFill>
            <a:srgbClr val="203968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5000" b="1" dirty="0">
                <a:solidFill>
                  <a:schemeClr val="bg1"/>
                </a:solidFill>
              </a:rPr>
              <a:t>303K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4CFE837-763B-3712-4D2B-BA1F7CA1ED50}"/>
              </a:ext>
            </a:extLst>
          </p:cNvPr>
          <p:cNvSpPr/>
          <p:nvPr/>
        </p:nvSpPr>
        <p:spPr>
          <a:xfrm>
            <a:off x="609600" y="3390900"/>
            <a:ext cx="1396020" cy="1905000"/>
          </a:xfrm>
          <a:prstGeom prst="rect">
            <a:avLst/>
          </a:prstGeom>
          <a:solidFill>
            <a:srgbClr val="20396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D732F8F-C391-40DA-EC17-8C50A2C8CD97}"/>
              </a:ext>
            </a:extLst>
          </p:cNvPr>
          <p:cNvSpPr txBox="1"/>
          <p:nvPr/>
        </p:nvSpPr>
        <p:spPr>
          <a:xfrm>
            <a:off x="-22458" y="9944100"/>
            <a:ext cx="51278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Source: </a:t>
            </a:r>
            <a:r>
              <a:rPr lang="en-US" sz="1600" kern="0" dirty="0">
                <a:latin typeface="Calibri"/>
              </a:rPr>
              <a:t>Bureau of Labor Statistics | LaborIQ | Bundy Group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20790115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">
            <a:extLst>
              <a:ext uri="{FF2B5EF4-FFF2-40B4-BE49-F238E27FC236}">
                <a16:creationId xmlns:a16="http://schemas.microsoft.com/office/drawing/2014/main" id="{AACC4230-E885-47F2-BE33-70A14DAC3857}"/>
              </a:ext>
            </a:extLst>
          </p:cNvPr>
          <p:cNvSpPr txBox="1">
            <a:spLocks/>
          </p:cNvSpPr>
          <p:nvPr/>
        </p:nvSpPr>
        <p:spPr>
          <a:xfrm>
            <a:off x="766168" y="248868"/>
            <a:ext cx="16759832" cy="1237032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7200" b="1">
                <a:solidFill>
                  <a:srgbClr val="08323F"/>
                </a:solidFill>
                <a:latin typeface="Raleway" panose="020B0503030101060003" pitchFamily="34" charset="0"/>
                <a:ea typeface="+mj-ea"/>
                <a:cs typeface="+mj-cs"/>
              </a:defRPr>
            </a:lvl1pPr>
          </a:lstStyle>
          <a:p>
            <a:r>
              <a:rPr lang="en-US" dirty="0"/>
              <a:t>Labor Market Remains Tight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BCEE255-E4FF-678B-1E58-C30A49762F02}"/>
              </a:ext>
            </a:extLst>
          </p:cNvPr>
          <p:cNvSpPr txBox="1"/>
          <p:nvPr/>
        </p:nvSpPr>
        <p:spPr>
          <a:xfrm>
            <a:off x="2890404" y="1295043"/>
            <a:ext cx="5181600" cy="240065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5000" b="1" dirty="0">
                <a:solidFill>
                  <a:srgbClr val="8064A2"/>
                </a:solidFill>
                <a:latin typeface="Raleway Black" pitchFamily="2" charset="0"/>
              </a:rPr>
              <a:t>3.8%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A8186B2-D1BE-8D85-9161-614CF6662D20}"/>
              </a:ext>
            </a:extLst>
          </p:cNvPr>
          <p:cNvSpPr txBox="1"/>
          <p:nvPr/>
        </p:nvSpPr>
        <p:spPr>
          <a:xfrm>
            <a:off x="2585604" y="3695700"/>
            <a:ext cx="5260223" cy="107721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/>
              <a:t>National Unemployment Rate</a:t>
            </a:r>
          </a:p>
          <a:p>
            <a:pPr algn="ctr"/>
            <a:r>
              <a:rPr lang="en-US" sz="3200" b="1" dirty="0"/>
              <a:t>March 2024</a:t>
            </a:r>
          </a:p>
        </p:txBody>
      </p:sp>
      <p:graphicFrame>
        <p:nvGraphicFramePr>
          <p:cNvPr id="8" name="Table 9">
            <a:extLst>
              <a:ext uri="{FF2B5EF4-FFF2-40B4-BE49-F238E27FC236}">
                <a16:creationId xmlns:a16="http://schemas.microsoft.com/office/drawing/2014/main" id="{1A8856EC-44C7-D471-9863-70C9723745EE}"/>
              </a:ext>
            </a:extLst>
          </p:cNvPr>
          <p:cNvGraphicFramePr>
            <a:graphicFrameLocks noGrp="1"/>
          </p:cNvGraphicFramePr>
          <p:nvPr/>
        </p:nvGraphicFramePr>
        <p:xfrm>
          <a:off x="11355049" y="1566549"/>
          <a:ext cx="5408951" cy="775675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228555">
                  <a:extLst>
                    <a:ext uri="{9D8B030D-6E8A-4147-A177-3AD203B41FA5}">
                      <a16:colId xmlns:a16="http://schemas.microsoft.com/office/drawing/2014/main" val="2554975140"/>
                    </a:ext>
                  </a:extLst>
                </a:gridCol>
                <a:gridCol w="2180396">
                  <a:extLst>
                    <a:ext uri="{9D8B030D-6E8A-4147-A177-3AD203B41FA5}">
                      <a16:colId xmlns:a16="http://schemas.microsoft.com/office/drawing/2014/main" val="3138835098"/>
                    </a:ext>
                  </a:extLst>
                </a:gridCol>
              </a:tblGrid>
              <a:tr h="1292793">
                <a:tc>
                  <a:txBody>
                    <a:bodyPr/>
                    <a:lstStyle/>
                    <a:p>
                      <a:pPr algn="l" fontAlgn="b"/>
                      <a:r>
                        <a:rPr lang="en-US" sz="3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Legal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8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1.9%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084159355"/>
                  </a:ext>
                </a:extLst>
              </a:tr>
              <a:tr h="1292793">
                <a:tc>
                  <a:txBody>
                    <a:bodyPr/>
                    <a:lstStyle/>
                    <a:p>
                      <a:pPr algn="l" fontAlgn="b"/>
                      <a:r>
                        <a:rPr lang="en-US" sz="3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Healthcare Practitioners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8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1.0%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04208328"/>
                  </a:ext>
                </a:extLst>
              </a:tr>
              <a:tr h="1292793">
                <a:tc>
                  <a:txBody>
                    <a:bodyPr/>
                    <a:lstStyle/>
                    <a:p>
                      <a:pPr algn="l" fontAlgn="b"/>
                      <a:r>
                        <a:rPr lang="en-US" sz="3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Management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8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2.3%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422344826"/>
                  </a:ext>
                </a:extLst>
              </a:tr>
              <a:tr h="1292793">
                <a:tc>
                  <a:txBody>
                    <a:bodyPr/>
                    <a:lstStyle/>
                    <a:p>
                      <a:pPr algn="l" fontAlgn="b"/>
                      <a:r>
                        <a:rPr lang="en-US" sz="3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Architecture </a:t>
                      </a:r>
                      <a:br>
                        <a:rPr lang="en-US" sz="3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</a:br>
                      <a:r>
                        <a:rPr lang="en-US" sz="3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&amp; Engineering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8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4.3%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77252199"/>
                  </a:ext>
                </a:extLst>
              </a:tr>
              <a:tr h="1292793">
                <a:tc>
                  <a:txBody>
                    <a:bodyPr/>
                    <a:lstStyle/>
                    <a:p>
                      <a:pPr algn="l" fontAlgn="b"/>
                      <a:r>
                        <a:rPr lang="en-US" sz="3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Tech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8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4.3%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396634082"/>
                  </a:ext>
                </a:extLst>
              </a:tr>
              <a:tr h="1292793">
                <a:tc>
                  <a:txBody>
                    <a:bodyPr/>
                    <a:lstStyle/>
                    <a:p>
                      <a:pPr algn="l" fontAlgn="b"/>
                      <a:r>
                        <a:rPr lang="en-US" sz="3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Business </a:t>
                      </a:r>
                      <a:br>
                        <a:rPr lang="en-US" sz="3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</a:br>
                      <a:r>
                        <a:rPr lang="en-US" sz="3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&amp; Financial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8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2.0%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74988972"/>
                  </a:ext>
                </a:extLst>
              </a:tr>
            </a:tbl>
          </a:graphicData>
        </a:graphic>
      </p:graphicFrame>
      <p:grpSp>
        <p:nvGrpSpPr>
          <p:cNvPr id="9" name="Group 8">
            <a:extLst>
              <a:ext uri="{FF2B5EF4-FFF2-40B4-BE49-F238E27FC236}">
                <a16:creationId xmlns:a16="http://schemas.microsoft.com/office/drawing/2014/main" id="{F2E8E2A6-098E-0970-3826-0CE160F2A59A}"/>
              </a:ext>
            </a:extLst>
          </p:cNvPr>
          <p:cNvGrpSpPr>
            <a:grpSpLocks noChangeAspect="1"/>
          </p:cNvGrpSpPr>
          <p:nvPr/>
        </p:nvGrpSpPr>
        <p:grpSpPr>
          <a:xfrm>
            <a:off x="10062355" y="1788026"/>
            <a:ext cx="1028841" cy="7363509"/>
            <a:chOff x="6517346" y="-177624"/>
            <a:chExt cx="767958" cy="5496335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3332FB9E-2DC1-C692-15FD-164FB6600F74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542078" y="-177624"/>
              <a:ext cx="720078" cy="5496335"/>
              <a:chOff x="5836489" y="-190932"/>
              <a:chExt cx="850140" cy="6489091"/>
            </a:xfrm>
          </p:grpSpPr>
          <p:pic>
            <p:nvPicPr>
              <p:cNvPr id="12" name="Graphic 11" descr="Scales of justice outline">
                <a:extLst>
                  <a:ext uri="{FF2B5EF4-FFF2-40B4-BE49-F238E27FC236}">
                    <a16:creationId xmlns:a16="http://schemas.microsoft.com/office/drawing/2014/main" id="{6B81545D-8EEC-1A43-4173-14D8CFBB363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5851691" y="-190932"/>
                <a:ext cx="760334" cy="760332"/>
              </a:xfrm>
              <a:prstGeom prst="rect">
                <a:avLst/>
              </a:prstGeom>
            </p:spPr>
          </p:pic>
          <p:pic>
            <p:nvPicPr>
              <p:cNvPr id="13" name="Graphic 12" descr="Stethoscope outline">
                <a:extLst>
                  <a:ext uri="{FF2B5EF4-FFF2-40B4-BE49-F238E27FC236}">
                    <a16:creationId xmlns:a16="http://schemas.microsoft.com/office/drawing/2014/main" id="{653D2F5D-4CB1-9C51-D739-CB305925241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rcRect/>
              <a:stretch/>
            </p:blipFill>
            <p:spPr>
              <a:xfrm>
                <a:off x="5851696" y="954895"/>
                <a:ext cx="760330" cy="760332"/>
              </a:xfrm>
              <a:prstGeom prst="rect">
                <a:avLst/>
              </a:prstGeom>
            </p:spPr>
          </p:pic>
          <p:pic>
            <p:nvPicPr>
              <p:cNvPr id="14" name="Graphic 13" descr="Business Growth outline">
                <a:extLst>
                  <a:ext uri="{FF2B5EF4-FFF2-40B4-BE49-F238E27FC236}">
                    <a16:creationId xmlns:a16="http://schemas.microsoft.com/office/drawing/2014/main" id="{E4490659-24C4-4338-0BD1-D317724A195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rcRect/>
              <a:stretch/>
            </p:blipFill>
            <p:spPr>
              <a:xfrm>
                <a:off x="5905988" y="5555307"/>
                <a:ext cx="742852" cy="742852"/>
              </a:xfrm>
              <a:prstGeom prst="rect">
                <a:avLst/>
              </a:prstGeom>
            </p:spPr>
          </p:pic>
          <p:pic>
            <p:nvPicPr>
              <p:cNvPr id="15" name="Graphic 14" descr="Blueprint outline">
                <a:extLst>
                  <a:ext uri="{FF2B5EF4-FFF2-40B4-BE49-F238E27FC236}">
                    <a16:creationId xmlns:a16="http://schemas.microsoft.com/office/drawing/2014/main" id="{38F94863-A264-3FA3-C730-4AF4B807D6A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rcRect/>
              <a:stretch/>
            </p:blipFill>
            <p:spPr>
              <a:xfrm>
                <a:off x="5851691" y="4343126"/>
                <a:ext cx="803229" cy="803229"/>
              </a:xfrm>
              <a:prstGeom prst="rect">
                <a:avLst/>
              </a:prstGeom>
            </p:spPr>
          </p:pic>
          <p:pic>
            <p:nvPicPr>
              <p:cNvPr id="16" name="Graphic 15" descr="Hierarchy outline">
                <a:extLst>
                  <a:ext uri="{FF2B5EF4-FFF2-40B4-BE49-F238E27FC236}">
                    <a16:creationId xmlns:a16="http://schemas.microsoft.com/office/drawing/2014/main" id="{7FA6A656-FBBB-5C79-8299-A8F09896BB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rcRect/>
              <a:stretch/>
            </p:blipFill>
            <p:spPr>
              <a:xfrm>
                <a:off x="5836489" y="1932608"/>
                <a:ext cx="850140" cy="850143"/>
              </a:xfrm>
              <a:prstGeom prst="rect">
                <a:avLst/>
              </a:prstGeom>
            </p:spPr>
          </p:pic>
        </p:grpSp>
        <p:pic>
          <p:nvPicPr>
            <p:cNvPr id="11" name="Graphic 10" descr="Internet outline">
              <a:extLst>
                <a:ext uri="{FF2B5EF4-FFF2-40B4-BE49-F238E27FC236}">
                  <a16:creationId xmlns:a16="http://schemas.microsoft.com/office/drawing/2014/main" id="{DD2489FB-B3E9-8D37-510A-F1B4291A84D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6517346" y="2563513"/>
              <a:ext cx="767958" cy="767960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31DC0A8-69FD-FB19-D4DA-4F5F9BA5659B}"/>
              </a:ext>
            </a:extLst>
          </p:cNvPr>
          <p:cNvGrpSpPr/>
          <p:nvPr/>
        </p:nvGrpSpPr>
        <p:grpSpPr>
          <a:xfrm>
            <a:off x="1835090" y="5717217"/>
            <a:ext cx="7276253" cy="5028816"/>
            <a:chOff x="8033127" y="7847015"/>
            <a:chExt cx="2918069" cy="2097673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6EC604C0-5485-02CF-0945-43E2A87F07C3}"/>
                </a:ext>
              </a:extLst>
            </p:cNvPr>
            <p:cNvSpPr txBox="1"/>
            <p:nvPr/>
          </p:nvSpPr>
          <p:spPr>
            <a:xfrm>
              <a:off x="8033127" y="7847015"/>
              <a:ext cx="2918069" cy="26960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>
                  <a:latin typeface="Merriweather" panose="00000500000000000000" pitchFamily="2" charset="0"/>
                </a:rPr>
                <a:t>Market Supply</a:t>
              </a:r>
            </a:p>
          </p:txBody>
        </p: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7135AF98-F8FF-5EBD-A2F1-799E9AC50888}"/>
                </a:ext>
              </a:extLst>
            </p:cNvPr>
            <p:cNvGrpSpPr/>
            <p:nvPr/>
          </p:nvGrpSpPr>
          <p:grpSpPr>
            <a:xfrm>
              <a:off x="8049835" y="8173713"/>
              <a:ext cx="2797907" cy="1770975"/>
              <a:chOff x="5982475" y="1984946"/>
              <a:chExt cx="2797907" cy="1770975"/>
            </a:xfrm>
          </p:grpSpPr>
          <p:sp>
            <p:nvSpPr>
              <p:cNvPr id="21" name="Block Arc 20">
                <a:extLst>
                  <a:ext uri="{FF2B5EF4-FFF2-40B4-BE49-F238E27FC236}">
                    <a16:creationId xmlns:a16="http://schemas.microsoft.com/office/drawing/2014/main" id="{28888C7F-F3F5-A688-CC1C-84B5E4825383}"/>
                  </a:ext>
                </a:extLst>
              </p:cNvPr>
              <p:cNvSpPr/>
              <p:nvPr/>
            </p:nvSpPr>
            <p:spPr>
              <a:xfrm>
                <a:off x="6447526" y="1984946"/>
                <a:ext cx="1957278" cy="1770975"/>
              </a:xfrm>
              <a:prstGeom prst="blockArc">
                <a:avLst>
                  <a:gd name="adj1" fmla="val 10868399"/>
                  <a:gd name="adj2" fmla="val 21531546"/>
                  <a:gd name="adj3" fmla="val 19254"/>
                </a:avLst>
              </a:prstGeom>
              <a:gradFill flip="none" rotWithShape="1">
                <a:gsLst>
                  <a:gs pos="0">
                    <a:schemeClr val="accent6"/>
                  </a:gs>
                  <a:gs pos="15036">
                    <a:schemeClr val="accent6"/>
                  </a:gs>
                  <a:gs pos="84978">
                    <a:schemeClr val="accent4"/>
                  </a:gs>
                  <a:gs pos="57000">
                    <a:schemeClr val="accent5"/>
                  </a:gs>
                  <a:gs pos="43000">
                    <a:schemeClr val="accent5"/>
                  </a:gs>
                  <a:gs pos="100000">
                    <a:schemeClr val="accent4"/>
                  </a:gs>
                </a:gsLst>
                <a:lin ang="10800000" scaled="1"/>
                <a:tileRect/>
              </a:gradFill>
              <a:ln w="28575">
                <a:solidFill>
                  <a:srgbClr val="FFFFFF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>
                  <a:solidFill>
                    <a:schemeClr val="tx1"/>
                  </a:solidFill>
                </a:endParaRP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C3A9DBAB-88A8-AE14-43C7-98944228C7DF}"/>
                  </a:ext>
                </a:extLst>
              </p:cNvPr>
              <p:cNvSpPr txBox="1"/>
              <p:nvPr/>
            </p:nvSpPr>
            <p:spPr>
              <a:xfrm>
                <a:off x="5982475" y="2903004"/>
                <a:ext cx="1215550" cy="1925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>
                    <a:latin typeface="Raleway Light" panose="020B0403030101060003" pitchFamily="34" charset="0"/>
                  </a:rPr>
                  <a:t>Significant Shortage</a:t>
                </a: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B225D4F3-E2BB-7851-F632-1586FE42CBBC}"/>
                  </a:ext>
                </a:extLst>
              </p:cNvPr>
              <p:cNvSpPr txBox="1"/>
              <p:nvPr/>
            </p:nvSpPr>
            <p:spPr>
              <a:xfrm>
                <a:off x="7733709" y="2902054"/>
                <a:ext cx="1046673" cy="3466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>
                    <a:latin typeface="Raleway Light" panose="020B0403030101060003" pitchFamily="34" charset="0"/>
                  </a:rPr>
                  <a:t>Significant Surplus</a:t>
                </a:r>
              </a:p>
            </p:txBody>
          </p:sp>
        </p:grp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A52A4CDD-0E12-581A-3603-6C008761A1C4}"/>
              </a:ext>
            </a:extLst>
          </p:cNvPr>
          <p:cNvSpPr txBox="1"/>
          <p:nvPr/>
        </p:nvSpPr>
        <p:spPr>
          <a:xfrm>
            <a:off x="-22458" y="9944100"/>
            <a:ext cx="51278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Source: </a:t>
            </a:r>
            <a:r>
              <a:rPr lang="en-US" sz="1600" kern="0" dirty="0">
                <a:latin typeface="Calibri"/>
              </a:rPr>
              <a:t>Bureau of Labor Statistics | LaborIQ | Bundy Group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98793316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A6B83DAF-E7B5-9AF6-7784-A0684AF4DCCE}"/>
              </a:ext>
            </a:extLst>
          </p:cNvPr>
          <p:cNvSpPr txBox="1">
            <a:spLocks/>
          </p:cNvSpPr>
          <p:nvPr/>
        </p:nvSpPr>
        <p:spPr>
          <a:xfrm>
            <a:off x="1124471" y="615671"/>
            <a:ext cx="16039058" cy="805456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defTabSz="91440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08323F"/>
                </a:solidFill>
                <a:latin typeface="Raleway" panose="020B0503030101060003" pitchFamily="34" charset="0"/>
                <a:ea typeface="+mj-ea"/>
                <a:cs typeface="+mj-cs"/>
              </a:defRPr>
            </a:lvl1pPr>
          </a:lstStyle>
          <a:p>
            <a:r>
              <a:rPr lang="en-US" sz="7200" dirty="0"/>
              <a:t>New Hire Wage Premium Still Exists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9BED001-32FB-6FA2-362E-4B25C122EDAE}"/>
              </a:ext>
            </a:extLst>
          </p:cNvPr>
          <p:cNvSpPr/>
          <p:nvPr/>
        </p:nvSpPr>
        <p:spPr>
          <a:xfrm>
            <a:off x="17221200" y="1943102"/>
            <a:ext cx="933845" cy="6095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818734C-A6A4-8E3E-F381-04029044E225}"/>
              </a:ext>
            </a:extLst>
          </p:cNvPr>
          <p:cNvSpPr txBox="1"/>
          <p:nvPr/>
        </p:nvSpPr>
        <p:spPr>
          <a:xfrm>
            <a:off x="-22458" y="9944100"/>
            <a:ext cx="51278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Source: </a:t>
            </a:r>
            <a:r>
              <a:rPr lang="en-US" sz="1600" kern="0" dirty="0">
                <a:latin typeface="Calibri"/>
              </a:rPr>
              <a:t>ADP Research | Bundy Group</a:t>
            </a:r>
            <a:endParaRPr lang="en-US" sz="16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05CA1B1-E1DC-2FFE-F5D2-5A9972D43A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820" y="1943102"/>
            <a:ext cx="17734360" cy="7325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30705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DB36BB8B-6D03-7DE1-8846-2D4348D81E6C}"/>
              </a:ext>
            </a:extLst>
          </p:cNvPr>
          <p:cNvGraphicFramePr>
            <a:graphicFrameLocks noGrp="1"/>
          </p:cNvGraphicFramePr>
          <p:nvPr/>
        </p:nvGraphicFramePr>
        <p:xfrm>
          <a:off x="1391788" y="1866900"/>
          <a:ext cx="15504424" cy="70616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752212">
                  <a:extLst>
                    <a:ext uri="{9D8B030D-6E8A-4147-A177-3AD203B41FA5}">
                      <a16:colId xmlns:a16="http://schemas.microsoft.com/office/drawing/2014/main" val="3921545188"/>
                    </a:ext>
                  </a:extLst>
                </a:gridCol>
                <a:gridCol w="7752212">
                  <a:extLst>
                    <a:ext uri="{9D8B030D-6E8A-4147-A177-3AD203B41FA5}">
                      <a16:colId xmlns:a16="http://schemas.microsoft.com/office/drawing/2014/main" val="2145912530"/>
                    </a:ext>
                  </a:extLst>
                </a:gridCol>
              </a:tblGrid>
              <a:tr h="748785">
                <a:tc>
                  <a:txBody>
                    <a:bodyPr/>
                    <a:lstStyle/>
                    <a:p>
                      <a:endParaRPr lang="en-US" sz="3200" dirty="0"/>
                    </a:p>
                  </a:txBody>
                  <a:tcPr>
                    <a:solidFill>
                      <a:srgbClr val="08323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/>
                    </a:p>
                  </a:txBody>
                  <a:tcPr>
                    <a:solidFill>
                      <a:srgbClr val="08323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5736325"/>
                  </a:ext>
                </a:extLst>
              </a:tr>
              <a:tr h="74878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Education and health services</a:t>
                      </a:r>
                      <a:endParaRPr lang="en-US" sz="3200" dirty="0"/>
                    </a:p>
                  </a:txBody>
                  <a:tcP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/>
                        <a:t>88K</a:t>
                      </a:r>
                    </a:p>
                  </a:txBody>
                  <a:tcP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8326073"/>
                  </a:ext>
                </a:extLst>
              </a:tr>
              <a:tr h="74878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Government</a:t>
                      </a:r>
                      <a:endParaRPr lang="en-US" sz="3200" dirty="0"/>
                    </a:p>
                  </a:txBody>
                  <a:tcP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71K</a:t>
                      </a:r>
                    </a:p>
                  </a:txBody>
                  <a:tcP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7129449"/>
                  </a:ext>
                </a:extLst>
              </a:tr>
              <a:tr h="74878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Leisure and hospitality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/>
                        <a:t>49K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4102765"/>
                  </a:ext>
                </a:extLst>
              </a:tr>
              <a:tr h="81330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Construction</a:t>
                      </a:r>
                      <a:endParaRPr lang="en-US" sz="3200" dirty="0"/>
                    </a:p>
                  </a:txBody>
                  <a:tcP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/>
                        <a:t>39K</a:t>
                      </a:r>
                      <a:endParaRPr lang="en-US" sz="32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0981430"/>
                  </a:ext>
                </a:extLst>
              </a:tr>
              <a:tr h="81330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/>
                        <a:t>Retail trade</a:t>
                      </a:r>
                      <a:endParaRPr lang="en-US" sz="3200" dirty="0"/>
                    </a:p>
                  </a:txBody>
                  <a:tcP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18K</a:t>
                      </a:r>
                      <a:endParaRPr lang="en-US" sz="32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7099570"/>
                  </a:ext>
                </a:extLst>
              </a:tr>
              <a:tr h="81330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/>
                        <a:t>Distribution</a:t>
                      </a:r>
                      <a:endParaRPr lang="en-US" sz="3200" dirty="0"/>
                    </a:p>
                  </a:txBody>
                  <a:tcP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9K</a:t>
                      </a:r>
                      <a:endParaRPr lang="en-US" sz="3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2954009"/>
                  </a:ext>
                </a:extLst>
              </a:tr>
              <a:tr h="81330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Professional and business services </a:t>
                      </a:r>
                      <a:endParaRPr lang="en-US" sz="3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</a:rPr>
                        <a:t>7K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1742074"/>
                  </a:ext>
                </a:extLst>
              </a:tr>
              <a:tr h="81330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/>
                        <a:t>Manufacturing</a:t>
                      </a:r>
                    </a:p>
                  </a:txBody>
                  <a:tcPr>
                    <a:solidFill>
                      <a:srgbClr val="EF6E2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solidFill>
                      <a:srgbClr val="EF6E2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5704680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A7416C60-35F2-42AD-CAE8-278504E4901B}"/>
              </a:ext>
            </a:extLst>
          </p:cNvPr>
          <p:cNvSpPr txBox="1"/>
          <p:nvPr/>
        </p:nvSpPr>
        <p:spPr>
          <a:xfrm>
            <a:off x="2434951" y="2643132"/>
            <a:ext cx="13418097" cy="5509200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4400" b="0" i="0" dirty="0">
                <a:solidFill>
                  <a:schemeClr val="bg1"/>
                </a:solidFill>
                <a:effectLst/>
                <a:latin typeface="-apple-system"/>
              </a:rPr>
              <a:t>1.8M (60%) of the 3M job added in 2023 were in the </a:t>
            </a:r>
          </a:p>
          <a:p>
            <a:pPr algn="ctr"/>
            <a:r>
              <a:rPr lang="en-US" sz="4400" b="0" i="0" dirty="0">
                <a:solidFill>
                  <a:schemeClr val="bg1"/>
                </a:solidFill>
                <a:effectLst/>
                <a:latin typeface="-apple-system"/>
              </a:rPr>
              <a:t>healthcare, government, and leisure &amp; hospitality sectors</a:t>
            </a:r>
          </a:p>
          <a:p>
            <a:pPr algn="ctr"/>
            <a:endParaRPr lang="en-US" sz="4400" dirty="0">
              <a:solidFill>
                <a:schemeClr val="bg1"/>
              </a:solidFill>
              <a:latin typeface="-apple-system"/>
            </a:endParaRPr>
          </a:p>
          <a:p>
            <a:pPr algn="ctr"/>
            <a:r>
              <a:rPr lang="en-US" sz="4400" dirty="0">
                <a:solidFill>
                  <a:schemeClr val="bg1"/>
                </a:solidFill>
                <a:latin typeface="-apple-system"/>
              </a:rPr>
              <a:t>Putting it in context….</a:t>
            </a:r>
          </a:p>
          <a:p>
            <a:pPr algn="ctr"/>
            <a:endParaRPr lang="en-US" sz="4400" dirty="0">
              <a:solidFill>
                <a:schemeClr val="bg1"/>
              </a:solidFill>
              <a:latin typeface="-apple-system"/>
            </a:endParaRPr>
          </a:p>
          <a:p>
            <a:pPr algn="ctr"/>
            <a:r>
              <a:rPr lang="en-US" sz="4400" dirty="0">
                <a:solidFill>
                  <a:schemeClr val="bg1"/>
                </a:solidFill>
              </a:rPr>
              <a:t>Professional and business services added 250K jobs</a:t>
            </a:r>
          </a:p>
          <a:p>
            <a:pPr algn="ctr"/>
            <a:r>
              <a:rPr lang="en-US" sz="4400" dirty="0">
                <a:solidFill>
                  <a:schemeClr val="bg1"/>
                </a:solidFill>
              </a:rPr>
              <a:t>Construction added 200K jobs</a:t>
            </a:r>
          </a:p>
          <a:p>
            <a:pPr algn="ctr"/>
            <a:r>
              <a:rPr lang="en-US" sz="4400" dirty="0">
                <a:solidFill>
                  <a:schemeClr val="bg1"/>
                </a:solidFill>
              </a:rPr>
              <a:t>while Manufacturing added essentially no jobs in 2023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AACC4230-E885-47F2-BE33-70A14DAC3857}"/>
              </a:ext>
            </a:extLst>
          </p:cNvPr>
          <p:cNvSpPr txBox="1">
            <a:spLocks/>
          </p:cNvSpPr>
          <p:nvPr/>
        </p:nvSpPr>
        <p:spPr>
          <a:xfrm>
            <a:off x="152400" y="298858"/>
            <a:ext cx="18288000" cy="1237032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7200" b="1">
                <a:solidFill>
                  <a:srgbClr val="08323F"/>
                </a:solidFill>
                <a:latin typeface="Raleway" panose="020B0503030101060003" pitchFamily="34" charset="0"/>
                <a:ea typeface="+mj-ea"/>
                <a:cs typeface="+mj-cs"/>
              </a:defRPr>
            </a:lvl1pPr>
          </a:lstStyle>
          <a:p>
            <a:r>
              <a:rPr lang="en-US" dirty="0"/>
              <a:t>Jobs Added by Sector - March 2024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9B79AFA-29F3-9311-37F1-6700CA89334E}"/>
              </a:ext>
            </a:extLst>
          </p:cNvPr>
          <p:cNvSpPr txBox="1"/>
          <p:nvPr/>
        </p:nvSpPr>
        <p:spPr>
          <a:xfrm>
            <a:off x="-22458" y="9944100"/>
            <a:ext cx="51278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Source: </a:t>
            </a:r>
            <a:r>
              <a:rPr lang="en-US" sz="1600" kern="0" dirty="0">
                <a:latin typeface="Calibri"/>
              </a:rPr>
              <a:t>Bureau of Labor Statistics | Bundy Group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161111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9420FA1E-B0E5-4A9A-AA57-00C078E9E173}"/>
              </a:ext>
            </a:extLst>
          </p:cNvPr>
          <p:cNvGraphicFramePr>
            <a:graphicFrameLocks/>
          </p:cNvGraphicFramePr>
          <p:nvPr/>
        </p:nvGraphicFramePr>
        <p:xfrm>
          <a:off x="196599" y="1409700"/>
          <a:ext cx="12147801" cy="80161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AutoShape 3"/>
          <p:cNvSpPr/>
          <p:nvPr/>
        </p:nvSpPr>
        <p:spPr>
          <a:xfrm rot="-3483">
            <a:off x="12900774" y="2350494"/>
            <a:ext cx="5387228" cy="0"/>
          </a:xfrm>
          <a:prstGeom prst="line">
            <a:avLst/>
          </a:prstGeom>
          <a:ln w="47625" cap="rnd">
            <a:solidFill>
              <a:srgbClr val="EF6E24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13106400" y="2535688"/>
            <a:ext cx="4862961" cy="689015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562"/>
              </a:lnSpc>
            </a:pPr>
            <a:r>
              <a:rPr lang="en-US" sz="2544" dirty="0">
                <a:solidFill>
                  <a:srgbClr val="08323F"/>
                </a:solidFill>
                <a:latin typeface="Montserrat"/>
              </a:rPr>
              <a:t>2.0M Education &amp; Healthcare</a:t>
            </a:r>
          </a:p>
          <a:p>
            <a:pPr>
              <a:lnSpc>
                <a:spcPts val="3562"/>
              </a:lnSpc>
            </a:pPr>
            <a:endParaRPr lang="en-US" sz="2544" dirty="0">
              <a:solidFill>
                <a:srgbClr val="08323F"/>
              </a:solidFill>
              <a:latin typeface="Montserrat"/>
            </a:endParaRPr>
          </a:p>
          <a:p>
            <a:pPr>
              <a:lnSpc>
                <a:spcPts val="3562"/>
              </a:lnSpc>
            </a:pPr>
            <a:r>
              <a:rPr lang="en-US" sz="2544" dirty="0">
                <a:solidFill>
                  <a:srgbClr val="08323F"/>
                </a:solidFill>
                <a:latin typeface="Montserrat"/>
              </a:rPr>
              <a:t>1.7M Professional &amp; Business</a:t>
            </a:r>
          </a:p>
          <a:p>
            <a:pPr>
              <a:lnSpc>
                <a:spcPts val="3562"/>
              </a:lnSpc>
            </a:pPr>
            <a:endParaRPr lang="en-US" sz="2544" dirty="0">
              <a:solidFill>
                <a:srgbClr val="08323F"/>
              </a:solidFill>
              <a:latin typeface="Montserrat"/>
            </a:endParaRPr>
          </a:p>
          <a:p>
            <a:pPr>
              <a:lnSpc>
                <a:spcPts val="3562"/>
              </a:lnSpc>
            </a:pPr>
            <a:r>
              <a:rPr lang="en-US" sz="2544" dirty="0">
                <a:solidFill>
                  <a:srgbClr val="08323F"/>
                </a:solidFill>
                <a:latin typeface="Montserrat"/>
              </a:rPr>
              <a:t>1.0M Leisure &amp; Hospitality</a:t>
            </a:r>
          </a:p>
          <a:p>
            <a:pPr>
              <a:lnSpc>
                <a:spcPts val="3562"/>
              </a:lnSpc>
            </a:pPr>
            <a:endParaRPr lang="en-US" sz="2544" dirty="0">
              <a:solidFill>
                <a:srgbClr val="08323F"/>
              </a:solidFill>
              <a:latin typeface="Montserrat"/>
            </a:endParaRPr>
          </a:p>
          <a:p>
            <a:pPr>
              <a:lnSpc>
                <a:spcPts val="3562"/>
              </a:lnSpc>
            </a:pPr>
            <a:r>
              <a:rPr lang="en-US" sz="2544" dirty="0">
                <a:solidFill>
                  <a:srgbClr val="08323F"/>
                </a:solidFill>
                <a:latin typeface="Montserrat"/>
              </a:rPr>
              <a:t>1.0M Government</a:t>
            </a:r>
          </a:p>
          <a:p>
            <a:pPr>
              <a:lnSpc>
                <a:spcPts val="3562"/>
              </a:lnSpc>
            </a:pPr>
            <a:endParaRPr lang="en-US" sz="2544" dirty="0">
              <a:solidFill>
                <a:srgbClr val="08323F"/>
              </a:solidFill>
              <a:latin typeface="Montserrat"/>
            </a:endParaRPr>
          </a:p>
          <a:p>
            <a:pPr>
              <a:lnSpc>
                <a:spcPts val="3562"/>
              </a:lnSpc>
            </a:pPr>
            <a:r>
              <a:rPr lang="en-US" sz="2544" dirty="0">
                <a:solidFill>
                  <a:srgbClr val="08323F"/>
                </a:solidFill>
                <a:latin typeface="Montserrat"/>
              </a:rPr>
              <a:t>662K Retail Trade</a:t>
            </a:r>
          </a:p>
          <a:p>
            <a:pPr>
              <a:lnSpc>
                <a:spcPts val="3562"/>
              </a:lnSpc>
            </a:pPr>
            <a:endParaRPr lang="en-US" sz="2544" dirty="0">
              <a:solidFill>
                <a:srgbClr val="08323F"/>
              </a:solidFill>
              <a:latin typeface="Montserrat"/>
            </a:endParaRPr>
          </a:p>
          <a:p>
            <a:pPr>
              <a:lnSpc>
                <a:spcPts val="3562"/>
              </a:lnSpc>
            </a:pPr>
            <a:r>
              <a:rPr lang="en-US" sz="2544" dirty="0">
                <a:solidFill>
                  <a:srgbClr val="08323F"/>
                </a:solidFill>
                <a:latin typeface="Montserrat"/>
              </a:rPr>
              <a:t>601K Manufacturing</a:t>
            </a:r>
          </a:p>
          <a:p>
            <a:pPr>
              <a:lnSpc>
                <a:spcPts val="3562"/>
              </a:lnSpc>
            </a:pPr>
            <a:endParaRPr lang="en-US" sz="2544" dirty="0">
              <a:solidFill>
                <a:srgbClr val="08323F"/>
              </a:solidFill>
              <a:latin typeface="Montserrat"/>
            </a:endParaRPr>
          </a:p>
          <a:p>
            <a:pPr>
              <a:lnSpc>
                <a:spcPts val="3562"/>
              </a:lnSpc>
            </a:pPr>
            <a:r>
              <a:rPr lang="en-US" sz="2544" dirty="0">
                <a:solidFill>
                  <a:srgbClr val="08323F"/>
                </a:solidFill>
                <a:latin typeface="Montserrat"/>
              </a:rPr>
              <a:t>449K Construction</a:t>
            </a:r>
          </a:p>
          <a:p>
            <a:pPr>
              <a:lnSpc>
                <a:spcPts val="3562"/>
              </a:lnSpc>
            </a:pPr>
            <a:endParaRPr lang="en-US" sz="2544" dirty="0">
              <a:solidFill>
                <a:srgbClr val="08323F"/>
              </a:solidFill>
              <a:latin typeface="Montserrat"/>
            </a:endParaRPr>
          </a:p>
          <a:p>
            <a:pPr>
              <a:lnSpc>
                <a:spcPts val="3562"/>
              </a:lnSpc>
            </a:pPr>
            <a:r>
              <a:rPr lang="en-US" sz="2544" dirty="0">
                <a:solidFill>
                  <a:srgbClr val="08323F"/>
                </a:solidFill>
                <a:latin typeface="Montserrat"/>
              </a:rPr>
              <a:t>224K Wholesale Trade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2900776" y="1607080"/>
            <a:ext cx="5182652" cy="6299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312"/>
              </a:lnSpc>
            </a:pPr>
            <a:r>
              <a:rPr lang="en-US" sz="3794" dirty="0">
                <a:solidFill>
                  <a:srgbClr val="08323F"/>
                </a:solidFill>
                <a:latin typeface="Montserrat Semi-Bold"/>
              </a:rPr>
              <a:t>Prominent Sectors</a:t>
            </a:r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48F90C88-545F-4771-AE24-210BD832B4EF}"/>
              </a:ext>
            </a:extLst>
          </p:cNvPr>
          <p:cNvSpPr txBox="1">
            <a:spLocks/>
          </p:cNvSpPr>
          <p:nvPr/>
        </p:nvSpPr>
        <p:spPr>
          <a:xfrm>
            <a:off x="3201442" y="421780"/>
            <a:ext cx="11885116" cy="805456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defTabSz="91440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08323F"/>
                </a:solidFill>
                <a:latin typeface="Raleway" panose="020B0503030101060003" pitchFamily="34" charset="0"/>
                <a:ea typeface="+mj-ea"/>
                <a:cs typeface="+mj-cs"/>
              </a:defRPr>
            </a:lvl1pPr>
          </a:lstStyle>
          <a:p>
            <a:r>
              <a:rPr lang="en-US" sz="7200" dirty="0"/>
              <a:t>The Labor Gap has Shrunk</a:t>
            </a:r>
          </a:p>
        </p:txBody>
      </p:sp>
      <p:grpSp>
        <p:nvGrpSpPr>
          <p:cNvPr id="28" name="Group 28"/>
          <p:cNvGrpSpPr/>
          <p:nvPr/>
        </p:nvGrpSpPr>
        <p:grpSpPr>
          <a:xfrm>
            <a:off x="11962641" y="5550027"/>
            <a:ext cx="1071417" cy="805455"/>
            <a:chOff x="4825" y="0"/>
            <a:chExt cx="1378274" cy="843647"/>
          </a:xfrm>
        </p:grpSpPr>
        <p:grpSp>
          <p:nvGrpSpPr>
            <p:cNvPr id="29" name="Group 29"/>
            <p:cNvGrpSpPr/>
            <p:nvPr/>
          </p:nvGrpSpPr>
          <p:grpSpPr>
            <a:xfrm>
              <a:off x="120858" y="0"/>
              <a:ext cx="1108204" cy="843647"/>
              <a:chOff x="0" y="0"/>
              <a:chExt cx="281155" cy="214036"/>
            </a:xfrm>
          </p:grpSpPr>
          <p:sp>
            <p:nvSpPr>
              <p:cNvPr id="30" name="Freeform 30"/>
              <p:cNvSpPr/>
              <p:nvPr/>
            </p:nvSpPr>
            <p:spPr>
              <a:xfrm>
                <a:off x="0" y="0"/>
                <a:ext cx="281155" cy="214036"/>
              </a:xfrm>
              <a:custGeom>
                <a:avLst/>
                <a:gdLst/>
                <a:ahLst/>
                <a:cxnLst/>
                <a:rect l="l" t="t" r="r" b="b"/>
                <a:pathLst>
                  <a:path w="290797" h="221935">
                    <a:moveTo>
                      <a:pt x="0" y="0"/>
                    </a:moveTo>
                    <a:lnTo>
                      <a:pt x="290797" y="0"/>
                    </a:lnTo>
                    <a:lnTo>
                      <a:pt x="290797" y="221935"/>
                    </a:lnTo>
                    <a:lnTo>
                      <a:pt x="0" y="221935"/>
                    </a:lnTo>
                    <a:close/>
                  </a:path>
                </a:pathLst>
              </a:custGeom>
              <a:solidFill>
                <a:srgbClr val="08323F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1" name="TextBox 31"/>
            <p:cNvSpPr txBox="1"/>
            <p:nvPr/>
          </p:nvSpPr>
          <p:spPr>
            <a:xfrm rot="21540001">
              <a:off x="4825" y="158255"/>
              <a:ext cx="1378274" cy="47254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40"/>
                </a:lnSpc>
              </a:pPr>
              <a:r>
                <a:rPr lang="en-US" sz="2400" b="1" dirty="0">
                  <a:solidFill>
                    <a:srgbClr val="FFFFFF"/>
                  </a:solidFill>
                  <a:latin typeface="Montserrat" panose="00000500000000000000" pitchFamily="2" charset="0"/>
                </a:rPr>
                <a:t>8.8M</a:t>
              </a:r>
            </a:p>
          </p:txBody>
        </p:sp>
      </p:grpSp>
      <p:grpSp>
        <p:nvGrpSpPr>
          <p:cNvPr id="9" name="Group 28">
            <a:extLst>
              <a:ext uri="{FF2B5EF4-FFF2-40B4-BE49-F238E27FC236}">
                <a16:creationId xmlns:a16="http://schemas.microsoft.com/office/drawing/2014/main" id="{43C57C03-981C-01B2-7598-B4C396443AAB}"/>
              </a:ext>
            </a:extLst>
          </p:cNvPr>
          <p:cNvGrpSpPr/>
          <p:nvPr/>
        </p:nvGrpSpPr>
        <p:grpSpPr>
          <a:xfrm>
            <a:off x="11983427" y="6471645"/>
            <a:ext cx="1046773" cy="805455"/>
            <a:chOff x="4825" y="0"/>
            <a:chExt cx="1378274" cy="874782"/>
          </a:xfrm>
        </p:grpSpPr>
        <p:grpSp>
          <p:nvGrpSpPr>
            <p:cNvPr id="10" name="Group 29">
              <a:extLst>
                <a:ext uri="{FF2B5EF4-FFF2-40B4-BE49-F238E27FC236}">
                  <a16:creationId xmlns:a16="http://schemas.microsoft.com/office/drawing/2014/main" id="{954D8F0B-FF30-9165-69C3-5FE63CEF718D}"/>
                </a:ext>
              </a:extLst>
            </p:cNvPr>
            <p:cNvGrpSpPr/>
            <p:nvPr/>
          </p:nvGrpSpPr>
          <p:grpSpPr>
            <a:xfrm>
              <a:off x="120858" y="0"/>
              <a:ext cx="1146209" cy="874782"/>
              <a:chOff x="0" y="0"/>
              <a:chExt cx="290797" cy="221935"/>
            </a:xfrm>
          </p:grpSpPr>
          <p:sp>
            <p:nvSpPr>
              <p:cNvPr id="14" name="Freeform 30">
                <a:extLst>
                  <a:ext uri="{FF2B5EF4-FFF2-40B4-BE49-F238E27FC236}">
                    <a16:creationId xmlns:a16="http://schemas.microsoft.com/office/drawing/2014/main" id="{D79F5BBB-5538-5DEF-3D71-AAB77922B844}"/>
                  </a:ext>
                </a:extLst>
              </p:cNvPr>
              <p:cNvSpPr/>
              <p:nvPr/>
            </p:nvSpPr>
            <p:spPr>
              <a:xfrm>
                <a:off x="0" y="0"/>
                <a:ext cx="290797" cy="221935"/>
              </a:xfrm>
              <a:custGeom>
                <a:avLst/>
                <a:gdLst/>
                <a:ahLst/>
                <a:cxnLst/>
                <a:rect l="l" t="t" r="r" b="b"/>
                <a:pathLst>
                  <a:path w="290797" h="221935">
                    <a:moveTo>
                      <a:pt x="0" y="0"/>
                    </a:moveTo>
                    <a:lnTo>
                      <a:pt x="290797" y="0"/>
                    </a:lnTo>
                    <a:lnTo>
                      <a:pt x="290797" y="221935"/>
                    </a:lnTo>
                    <a:lnTo>
                      <a:pt x="0" y="221935"/>
                    </a:lnTo>
                    <a:close/>
                  </a:path>
                </a:pathLst>
              </a:custGeom>
              <a:solidFill>
                <a:srgbClr val="EF6E24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3" name="TextBox 31">
              <a:extLst>
                <a:ext uri="{FF2B5EF4-FFF2-40B4-BE49-F238E27FC236}">
                  <a16:creationId xmlns:a16="http://schemas.microsoft.com/office/drawing/2014/main" id="{3862CF46-B5EE-8254-CEE2-846840CBD080}"/>
                </a:ext>
              </a:extLst>
            </p:cNvPr>
            <p:cNvSpPr txBox="1"/>
            <p:nvPr/>
          </p:nvSpPr>
          <p:spPr>
            <a:xfrm rot="21540001">
              <a:off x="4825" y="149537"/>
              <a:ext cx="1378274" cy="4899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40"/>
                </a:lnSpc>
              </a:pPr>
              <a:r>
                <a:rPr lang="en-US" sz="2400" b="1" dirty="0">
                  <a:solidFill>
                    <a:srgbClr val="FFFFFF"/>
                  </a:solidFill>
                  <a:latin typeface="Montserrat" panose="00000500000000000000" pitchFamily="2" charset="0"/>
                </a:rPr>
                <a:t>6.5M</a:t>
              </a:r>
            </a:p>
          </p:txBody>
        </p:sp>
      </p:grp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A6BEDB4A-C5DD-5116-7757-8C7149A5632A}"/>
              </a:ext>
            </a:extLst>
          </p:cNvPr>
          <p:cNvCxnSpPr>
            <a:cxnSpLocks/>
          </p:cNvCxnSpPr>
          <p:nvPr/>
        </p:nvCxnSpPr>
        <p:spPr>
          <a:xfrm>
            <a:off x="10896600" y="5448300"/>
            <a:ext cx="0" cy="1216475"/>
          </a:xfrm>
          <a:prstGeom prst="straightConnector1">
            <a:avLst/>
          </a:prstGeom>
          <a:ln w="60325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0ECFD68F-8F1E-0032-7CB7-45FC72C8AF2B}"/>
              </a:ext>
            </a:extLst>
          </p:cNvPr>
          <p:cNvCxnSpPr>
            <a:cxnSpLocks/>
          </p:cNvCxnSpPr>
          <p:nvPr/>
        </p:nvCxnSpPr>
        <p:spPr>
          <a:xfrm>
            <a:off x="9677400" y="4882680"/>
            <a:ext cx="0" cy="1653517"/>
          </a:xfrm>
          <a:prstGeom prst="straightConnector1">
            <a:avLst/>
          </a:prstGeom>
          <a:ln w="50800">
            <a:solidFill>
              <a:srgbClr val="00B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73416F58-D9CC-0186-97A5-DC06230CE581}"/>
              </a:ext>
            </a:extLst>
          </p:cNvPr>
          <p:cNvCxnSpPr>
            <a:cxnSpLocks/>
          </p:cNvCxnSpPr>
          <p:nvPr/>
        </p:nvCxnSpPr>
        <p:spPr>
          <a:xfrm>
            <a:off x="2971800" y="4882680"/>
            <a:ext cx="0" cy="2438400"/>
          </a:xfrm>
          <a:prstGeom prst="straightConnector1">
            <a:avLst/>
          </a:prstGeom>
          <a:ln w="101600">
            <a:solidFill>
              <a:srgbClr val="00B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15DF8B02-3304-39E7-2640-FC4571F27DB1}"/>
              </a:ext>
            </a:extLst>
          </p:cNvPr>
          <p:cNvCxnSpPr>
            <a:cxnSpLocks/>
          </p:cNvCxnSpPr>
          <p:nvPr/>
        </p:nvCxnSpPr>
        <p:spPr>
          <a:xfrm>
            <a:off x="11963400" y="6210300"/>
            <a:ext cx="0" cy="604920"/>
          </a:xfrm>
          <a:prstGeom prst="straightConnector1">
            <a:avLst/>
          </a:prstGeom>
          <a:ln w="60325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1B80CAC0-75A9-C235-526D-A01414CBCDCE}"/>
              </a:ext>
            </a:extLst>
          </p:cNvPr>
          <p:cNvSpPr txBox="1"/>
          <p:nvPr/>
        </p:nvSpPr>
        <p:spPr>
          <a:xfrm>
            <a:off x="-22458" y="9944100"/>
            <a:ext cx="51278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Source: </a:t>
            </a:r>
            <a:r>
              <a:rPr lang="en-US" sz="1600" kern="0" dirty="0">
                <a:latin typeface="Calibri"/>
              </a:rPr>
              <a:t>Bureau of Labor Statistics | Bundy Group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70032231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AD1D7632-59E6-7A4A-ACDB-814E20BA3D05}"/>
              </a:ext>
            </a:extLst>
          </p:cNvPr>
          <p:cNvGraphicFramePr>
            <a:graphicFrameLocks/>
          </p:cNvGraphicFramePr>
          <p:nvPr/>
        </p:nvGraphicFramePr>
        <p:xfrm>
          <a:off x="-22458" y="0"/>
          <a:ext cx="18310458" cy="102826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2" name="Title 1">
            <a:extLst>
              <a:ext uri="{FF2B5EF4-FFF2-40B4-BE49-F238E27FC236}">
                <a16:creationId xmlns:a16="http://schemas.microsoft.com/office/drawing/2014/main" id="{48F90C88-545F-4771-AE24-210BD832B4EF}"/>
              </a:ext>
            </a:extLst>
          </p:cNvPr>
          <p:cNvSpPr txBox="1">
            <a:spLocks/>
          </p:cNvSpPr>
          <p:nvPr/>
        </p:nvSpPr>
        <p:spPr>
          <a:xfrm>
            <a:off x="2477542" y="451842"/>
            <a:ext cx="13332916" cy="805456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defTabSz="91440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08323F"/>
                </a:solidFill>
                <a:latin typeface="Raleway" panose="020B0503030101060003" pitchFamily="34" charset="0"/>
                <a:ea typeface="+mj-ea"/>
                <a:cs typeface="+mj-cs"/>
              </a:defRPr>
            </a:lvl1pPr>
          </a:lstStyle>
          <a:p>
            <a:r>
              <a:rPr lang="en-US" sz="7200" dirty="0"/>
              <a:t>Quits Back to Pre-Covid Level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2F89BEC-3714-3928-E191-F0F3963929B9}"/>
              </a:ext>
            </a:extLst>
          </p:cNvPr>
          <p:cNvCxnSpPr>
            <a:cxnSpLocks/>
          </p:cNvCxnSpPr>
          <p:nvPr/>
        </p:nvCxnSpPr>
        <p:spPr>
          <a:xfrm>
            <a:off x="1066800" y="5662664"/>
            <a:ext cx="13868400" cy="166636"/>
          </a:xfrm>
          <a:prstGeom prst="line">
            <a:avLst/>
          </a:prstGeom>
          <a:ln w="635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2736BA4C-4FD4-301E-7612-3F4FD6B35165}"/>
              </a:ext>
            </a:extLst>
          </p:cNvPr>
          <p:cNvSpPr txBox="1"/>
          <p:nvPr/>
        </p:nvSpPr>
        <p:spPr>
          <a:xfrm>
            <a:off x="6324600" y="4624336"/>
            <a:ext cx="3962400" cy="461665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2000 – 2019 average: 2.642M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8C4B226-DA0E-F619-998F-BDEC9BC9C824}"/>
              </a:ext>
            </a:extLst>
          </p:cNvPr>
          <p:cNvCxnSpPr>
            <a:cxnSpLocks/>
          </p:cNvCxnSpPr>
          <p:nvPr/>
        </p:nvCxnSpPr>
        <p:spPr>
          <a:xfrm>
            <a:off x="8305800" y="5086001"/>
            <a:ext cx="0" cy="667099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>
            <a:extLst>
              <a:ext uri="{FF2B5EF4-FFF2-40B4-BE49-F238E27FC236}">
                <a16:creationId xmlns:a16="http://schemas.microsoft.com/office/drawing/2014/main" id="{1266BA76-52B6-065A-6D5D-CA9695E68BC1}"/>
              </a:ext>
            </a:extLst>
          </p:cNvPr>
          <p:cNvSpPr/>
          <p:nvPr/>
        </p:nvSpPr>
        <p:spPr>
          <a:xfrm>
            <a:off x="15163800" y="2238087"/>
            <a:ext cx="2438400" cy="150506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27B741B-FC70-51AF-558E-132652620811}"/>
              </a:ext>
            </a:extLst>
          </p:cNvPr>
          <p:cNvSpPr txBox="1"/>
          <p:nvPr/>
        </p:nvSpPr>
        <p:spPr>
          <a:xfrm>
            <a:off x="15197757" y="2542887"/>
            <a:ext cx="237879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2021/2022 surge:</a:t>
            </a:r>
          </a:p>
          <a:p>
            <a:pPr algn="ctr"/>
            <a:r>
              <a:rPr lang="en-US" sz="2400" dirty="0">
                <a:solidFill>
                  <a:srgbClr val="FF0000"/>
                </a:solidFill>
              </a:rPr>
              <a:t> 4.5M+</a:t>
            </a:r>
          </a:p>
        </p:txBody>
      </p:sp>
      <p:sp>
        <p:nvSpPr>
          <p:cNvPr id="10" name="Star: 5 Points 9">
            <a:extLst>
              <a:ext uri="{FF2B5EF4-FFF2-40B4-BE49-F238E27FC236}">
                <a16:creationId xmlns:a16="http://schemas.microsoft.com/office/drawing/2014/main" id="{583CA61A-598F-D71D-8D5A-A2A37A231761}"/>
              </a:ext>
            </a:extLst>
          </p:cNvPr>
          <p:cNvSpPr/>
          <p:nvPr/>
        </p:nvSpPr>
        <p:spPr>
          <a:xfrm>
            <a:off x="17320603" y="4138541"/>
            <a:ext cx="914400" cy="805451"/>
          </a:xfrm>
          <a:prstGeom prst="star5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0B3FF39-6162-A30D-7477-711321BA237B}"/>
              </a:ext>
            </a:extLst>
          </p:cNvPr>
          <p:cNvSpPr txBox="1"/>
          <p:nvPr/>
        </p:nvSpPr>
        <p:spPr>
          <a:xfrm>
            <a:off x="-22458" y="9944100"/>
            <a:ext cx="51278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Source: </a:t>
            </a:r>
            <a:r>
              <a:rPr lang="en-US" sz="1600" kern="0" dirty="0">
                <a:latin typeface="Calibri"/>
              </a:rPr>
              <a:t>Bureau of Labor Statistics | Bundy Group</a:t>
            </a:r>
            <a:endParaRPr lang="en-US" sz="1600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2E34AD2-FB01-2C9A-FC8E-1B839FC19D62}"/>
              </a:ext>
            </a:extLst>
          </p:cNvPr>
          <p:cNvCxnSpPr>
            <a:cxnSpLocks/>
          </p:cNvCxnSpPr>
          <p:nvPr/>
        </p:nvCxnSpPr>
        <p:spPr>
          <a:xfrm>
            <a:off x="14097000" y="4616237"/>
            <a:ext cx="3479550" cy="41808"/>
          </a:xfrm>
          <a:prstGeom prst="line">
            <a:avLst/>
          </a:prstGeom>
          <a:ln w="635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12F45862-7E35-586D-4E05-B02A8C85D43A}"/>
              </a:ext>
            </a:extLst>
          </p:cNvPr>
          <p:cNvSpPr txBox="1"/>
          <p:nvPr/>
        </p:nvSpPr>
        <p:spPr>
          <a:xfrm>
            <a:off x="15773400" y="5062835"/>
            <a:ext cx="1904999" cy="461665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2018/19 level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6E9209C-B19D-6268-24B8-38D989D42CCE}"/>
              </a:ext>
            </a:extLst>
          </p:cNvPr>
          <p:cNvCxnSpPr>
            <a:cxnSpLocks/>
          </p:cNvCxnSpPr>
          <p:nvPr/>
        </p:nvCxnSpPr>
        <p:spPr>
          <a:xfrm>
            <a:off x="16687800" y="4610442"/>
            <a:ext cx="0" cy="452393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059695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832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10809808" cy="10287000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284288" y="419100"/>
            <a:ext cx="10525519" cy="94726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50398" lvl="1">
              <a:lnSpc>
                <a:spcPts val="3895"/>
              </a:lnSpc>
            </a:pPr>
            <a:r>
              <a:rPr lang="en-US" sz="3000" b="1" spc="120" dirty="0">
                <a:solidFill>
                  <a:srgbClr val="08323F"/>
                </a:solidFill>
                <a:latin typeface="Montserrat"/>
              </a:rPr>
              <a:t>Implications of today’s high interest rates:</a:t>
            </a:r>
          </a:p>
          <a:p>
            <a:pPr marL="350398" lvl="1">
              <a:lnSpc>
                <a:spcPts val="3895"/>
              </a:lnSpc>
            </a:pPr>
            <a:endParaRPr lang="en-US" sz="3000" b="1" spc="120" dirty="0">
              <a:solidFill>
                <a:srgbClr val="08323F"/>
              </a:solidFill>
              <a:latin typeface="Montserrat"/>
            </a:endParaRPr>
          </a:p>
          <a:p>
            <a:pPr marL="700796" lvl="1" indent="-350398">
              <a:lnSpc>
                <a:spcPts val="3895"/>
              </a:lnSpc>
              <a:buFont typeface="Arial"/>
              <a:buChar char="•"/>
            </a:pPr>
            <a:r>
              <a:rPr lang="en-US" sz="3000" b="1" spc="120" dirty="0">
                <a:solidFill>
                  <a:srgbClr val="08323F"/>
                </a:solidFill>
                <a:latin typeface="Montserrat"/>
              </a:rPr>
              <a:t>Cash is king, financing costs to remain prohibitive</a:t>
            </a:r>
          </a:p>
          <a:p>
            <a:pPr marL="700796" lvl="1" indent="-350398">
              <a:lnSpc>
                <a:spcPts val="3895"/>
              </a:lnSpc>
              <a:buFont typeface="Arial"/>
              <a:buChar char="•"/>
            </a:pPr>
            <a:r>
              <a:rPr lang="en-US" sz="3000" b="1" spc="120" dirty="0">
                <a:solidFill>
                  <a:srgbClr val="08323F"/>
                </a:solidFill>
                <a:latin typeface="Montserrat"/>
              </a:rPr>
              <a:t>Customer retention/acquisition rates could drop due to lower demand</a:t>
            </a:r>
          </a:p>
          <a:p>
            <a:pPr marL="700796" lvl="1" indent="-350398">
              <a:lnSpc>
                <a:spcPts val="3895"/>
              </a:lnSpc>
              <a:buFont typeface="Arial"/>
              <a:buChar char="•"/>
            </a:pPr>
            <a:r>
              <a:rPr lang="en-US" sz="3000" b="1" spc="120" dirty="0">
                <a:solidFill>
                  <a:srgbClr val="08323F"/>
                </a:solidFill>
                <a:latin typeface="Montserrat"/>
              </a:rPr>
              <a:t>Difficulty with decisions about R&amp;D spending, hiring plans, inventory management</a:t>
            </a:r>
          </a:p>
          <a:p>
            <a:pPr marL="350398" lvl="1">
              <a:lnSpc>
                <a:spcPts val="3895"/>
              </a:lnSpc>
            </a:pPr>
            <a:endParaRPr lang="en-US" sz="3000" b="1" spc="120" dirty="0">
              <a:solidFill>
                <a:srgbClr val="08323F"/>
              </a:solidFill>
              <a:latin typeface="Montserrat"/>
            </a:endParaRPr>
          </a:p>
          <a:p>
            <a:pPr marL="350398" lvl="1">
              <a:lnSpc>
                <a:spcPts val="3895"/>
              </a:lnSpc>
            </a:pPr>
            <a:r>
              <a:rPr lang="en-US" sz="3000" b="1" spc="120" dirty="0">
                <a:solidFill>
                  <a:srgbClr val="08323F"/>
                </a:solidFill>
                <a:latin typeface="Montserrat"/>
              </a:rPr>
              <a:t>Operational initiatives to consider:</a:t>
            </a:r>
          </a:p>
          <a:p>
            <a:pPr marL="350398" lvl="1">
              <a:lnSpc>
                <a:spcPts val="3895"/>
              </a:lnSpc>
            </a:pPr>
            <a:endParaRPr lang="en-US" sz="3000" b="1" spc="120" dirty="0">
              <a:solidFill>
                <a:srgbClr val="08323F"/>
              </a:solidFill>
              <a:latin typeface="Montserrat"/>
            </a:endParaRPr>
          </a:p>
          <a:p>
            <a:pPr marL="700796" lvl="1" indent="-350398">
              <a:lnSpc>
                <a:spcPts val="3895"/>
              </a:lnSpc>
              <a:buFont typeface="Arial"/>
              <a:buChar char="•"/>
            </a:pPr>
            <a:r>
              <a:rPr lang="en-US" sz="3000" b="1" spc="120" dirty="0">
                <a:solidFill>
                  <a:srgbClr val="08323F"/>
                </a:solidFill>
                <a:latin typeface="Montserrat"/>
              </a:rPr>
              <a:t>Growth by Market Share Gains</a:t>
            </a:r>
          </a:p>
          <a:p>
            <a:pPr marL="700796" lvl="1" indent="-350398">
              <a:lnSpc>
                <a:spcPts val="3895"/>
              </a:lnSpc>
              <a:buFont typeface="Arial"/>
              <a:buChar char="•"/>
            </a:pPr>
            <a:r>
              <a:rPr lang="en-US" sz="3000" b="1" spc="120" dirty="0">
                <a:solidFill>
                  <a:srgbClr val="08323F"/>
                </a:solidFill>
                <a:latin typeface="Montserrat"/>
              </a:rPr>
              <a:t>Identify and remove unnecessary steps to increase efficiency and throughput</a:t>
            </a:r>
          </a:p>
          <a:p>
            <a:pPr marL="700796" lvl="1" indent="-350398">
              <a:lnSpc>
                <a:spcPts val="3895"/>
              </a:lnSpc>
              <a:buFont typeface="Arial"/>
              <a:buChar char="•"/>
            </a:pPr>
            <a:r>
              <a:rPr lang="en-US" sz="3000" b="1" spc="120" dirty="0">
                <a:solidFill>
                  <a:srgbClr val="08323F"/>
                </a:solidFill>
                <a:latin typeface="Montserrat"/>
              </a:rPr>
              <a:t>Protect margins by</a:t>
            </a:r>
          </a:p>
          <a:p>
            <a:pPr marL="1157996" lvl="2" indent="-350398">
              <a:lnSpc>
                <a:spcPts val="3895"/>
              </a:lnSpc>
              <a:buFont typeface="Arial"/>
              <a:buChar char="•"/>
            </a:pPr>
            <a:r>
              <a:rPr lang="en-US" sz="3000" b="1" spc="120" dirty="0">
                <a:solidFill>
                  <a:srgbClr val="08323F"/>
                </a:solidFill>
                <a:latin typeface="Montserrat"/>
              </a:rPr>
              <a:t>Reducing waste and energy use</a:t>
            </a:r>
          </a:p>
          <a:p>
            <a:pPr marL="1157996" lvl="2" indent="-350398">
              <a:lnSpc>
                <a:spcPts val="3895"/>
              </a:lnSpc>
              <a:buFont typeface="Arial"/>
              <a:buChar char="•"/>
            </a:pPr>
            <a:r>
              <a:rPr lang="en-US" sz="3000" b="1" spc="120" dirty="0">
                <a:solidFill>
                  <a:srgbClr val="08323F"/>
                </a:solidFill>
                <a:latin typeface="Montserrat"/>
              </a:rPr>
              <a:t>Renegotiating transportation contracts</a:t>
            </a:r>
          </a:p>
          <a:p>
            <a:pPr marL="700796" lvl="1" indent="-350398">
              <a:lnSpc>
                <a:spcPts val="3895"/>
              </a:lnSpc>
              <a:buFont typeface="Arial"/>
              <a:buChar char="•"/>
            </a:pPr>
            <a:r>
              <a:rPr lang="en-US" sz="3000" b="1" spc="120" dirty="0">
                <a:solidFill>
                  <a:srgbClr val="08323F"/>
                </a:solidFill>
                <a:latin typeface="Montserrat"/>
              </a:rPr>
              <a:t>Focus on employee retention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1506200" y="2933700"/>
            <a:ext cx="6210470" cy="27699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200"/>
              </a:lnSpc>
            </a:pPr>
            <a:r>
              <a:rPr lang="en-US" sz="6000" spc="120" dirty="0">
                <a:solidFill>
                  <a:srgbClr val="FFFFFF"/>
                </a:solidFill>
                <a:latin typeface="Montserrat Classic Bold"/>
              </a:rPr>
              <a:t>Navigating the Current Macro Landscape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359E317-69ED-27D3-8A39-009496BBEA4B}"/>
              </a:ext>
            </a:extLst>
          </p:cNvPr>
          <p:cNvSpPr/>
          <p:nvPr/>
        </p:nvSpPr>
        <p:spPr>
          <a:xfrm>
            <a:off x="512888" y="6362700"/>
            <a:ext cx="9926512" cy="35052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80B972F-4BA8-01B7-2B19-7451E38C411A}"/>
              </a:ext>
            </a:extLst>
          </p:cNvPr>
          <p:cNvSpPr txBox="1"/>
          <p:nvPr/>
        </p:nvSpPr>
        <p:spPr>
          <a:xfrm>
            <a:off x="-22458" y="9944100"/>
            <a:ext cx="40610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Source: </a:t>
            </a:r>
            <a:r>
              <a:rPr lang="en-US" sz="1600" kern="0" dirty="0">
                <a:latin typeface="Calibri"/>
              </a:rPr>
              <a:t>Bundy Group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94788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36968D-9E34-141E-AAF1-03AC15C49C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7001CCE-A9E3-5E8E-23EE-0655D4D0EC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3296"/>
          <a:stretch/>
        </p:blipFill>
        <p:spPr>
          <a:xfrm>
            <a:off x="1" y="1"/>
            <a:ext cx="18287999" cy="786158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42C9579-EC4B-7B0A-5D7B-DB0C022DE876}"/>
              </a:ext>
            </a:extLst>
          </p:cNvPr>
          <p:cNvSpPr/>
          <p:nvPr/>
        </p:nvSpPr>
        <p:spPr>
          <a:xfrm>
            <a:off x="1" y="0"/>
            <a:ext cx="18287999" cy="7861590"/>
          </a:xfrm>
          <a:prstGeom prst="rect">
            <a:avLst/>
          </a:prstGeom>
          <a:solidFill>
            <a:srgbClr val="124182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6F2CB9A-7300-4228-B9C5-FC0D26F1147F}"/>
              </a:ext>
            </a:extLst>
          </p:cNvPr>
          <p:cNvSpPr/>
          <p:nvPr/>
        </p:nvSpPr>
        <p:spPr>
          <a:xfrm>
            <a:off x="803672" y="700737"/>
            <a:ext cx="12166092" cy="8745435"/>
          </a:xfrm>
          <a:prstGeom prst="rect">
            <a:avLst/>
          </a:prstGeom>
          <a:solidFill>
            <a:srgbClr val="4D71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srgbClr val="003C71"/>
              </a:solidFill>
              <a:latin typeface="Calibri" panose="020F0502020204030204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04CCAC7-C8E5-AF4B-342B-D47C7492D6FB}"/>
              </a:ext>
            </a:extLst>
          </p:cNvPr>
          <p:cNvSpPr/>
          <p:nvPr/>
        </p:nvSpPr>
        <p:spPr>
          <a:xfrm>
            <a:off x="1" y="7861590"/>
            <a:ext cx="18287999" cy="24254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9B9B7BD-3B0C-E9A3-A6CF-7F9531AA0D14}"/>
              </a:ext>
            </a:extLst>
          </p:cNvPr>
          <p:cNvSpPr txBox="1"/>
          <p:nvPr/>
        </p:nvSpPr>
        <p:spPr>
          <a:xfrm>
            <a:off x="1371600" y="8284549"/>
            <a:ext cx="9726150" cy="687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US" sz="3870" dirty="0">
                <a:solidFill>
                  <a:srgbClr val="FFFFFF"/>
                </a:solidFill>
                <a:latin typeface="Playfair Display" panose="00000500000000000000" pitchFamily="2" charset="0"/>
              </a:rPr>
              <a:t>April 2024</a:t>
            </a:r>
          </a:p>
        </p:txBody>
      </p:sp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2B35BF7A-788D-D6E5-03A1-D14BE004B5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695" y="969522"/>
            <a:ext cx="5406219" cy="98250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56740EC-9655-FE17-804A-8C37DCEA4FC2}"/>
              </a:ext>
            </a:extLst>
          </p:cNvPr>
          <p:cNvSpPr txBox="1"/>
          <p:nvPr/>
        </p:nvSpPr>
        <p:spPr>
          <a:xfrm>
            <a:off x="13773435" y="8425356"/>
            <a:ext cx="4066728" cy="10572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US" sz="2400" b="1" dirty="0">
                <a:latin typeface="Playfair Display" panose="00000500000000000000" pitchFamily="2" charset="0"/>
              </a:rPr>
              <a:t>Presented by</a:t>
            </a:r>
          </a:p>
          <a:p>
            <a:pPr defTabSz="1371600">
              <a:defRPr/>
            </a:pPr>
            <a:r>
              <a:rPr lang="en-US" sz="3870" dirty="0">
                <a:solidFill>
                  <a:srgbClr val="0C82F0"/>
                </a:solidFill>
                <a:latin typeface="Playfair Display" panose="000005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Alex Chausovsky</a:t>
            </a:r>
          </a:p>
        </p:txBody>
      </p:sp>
      <p:sp>
        <p:nvSpPr>
          <p:cNvPr id="3" name="TextBox 9">
            <a:extLst>
              <a:ext uri="{FF2B5EF4-FFF2-40B4-BE49-F238E27FC236}">
                <a16:creationId xmlns:a16="http://schemas.microsoft.com/office/drawing/2014/main" id="{A41CD9E0-C19A-09EE-D1E1-888A56EB1B95}"/>
              </a:ext>
            </a:extLst>
          </p:cNvPr>
          <p:cNvSpPr txBox="1"/>
          <p:nvPr/>
        </p:nvSpPr>
        <p:spPr>
          <a:xfrm>
            <a:off x="-839279" y="4615465"/>
            <a:ext cx="9282166" cy="16710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300"/>
              </a:lnSpc>
            </a:pPr>
            <a:r>
              <a:rPr lang="en-US" sz="15400" dirty="0">
                <a:solidFill>
                  <a:srgbClr val="FFFFFF"/>
                </a:solidFill>
                <a:latin typeface="Montserrat Semi-Bold Bold"/>
              </a:rPr>
              <a:t>Q&amp;A</a:t>
            </a:r>
          </a:p>
        </p:txBody>
      </p:sp>
      <p:pic>
        <p:nvPicPr>
          <p:cNvPr id="9" name="Picture 8" descr="Qr code&#10;&#10;Description automatically generated">
            <a:extLst>
              <a:ext uri="{FF2B5EF4-FFF2-40B4-BE49-F238E27FC236}">
                <a16:creationId xmlns:a16="http://schemas.microsoft.com/office/drawing/2014/main" id="{5FBC91C7-8D81-7238-E598-91F6125423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7629" y="3595376"/>
            <a:ext cx="3096247" cy="3096247"/>
          </a:xfrm>
          <a:prstGeom prst="rect">
            <a:avLst/>
          </a:prstGeom>
        </p:spPr>
      </p:pic>
      <p:sp>
        <p:nvSpPr>
          <p:cNvPr id="12" name="TextBox 10">
            <a:extLst>
              <a:ext uri="{FF2B5EF4-FFF2-40B4-BE49-F238E27FC236}">
                <a16:creationId xmlns:a16="http://schemas.microsoft.com/office/drawing/2014/main" id="{2CEE26E9-EB03-F50F-596B-CD670C71E8C6}"/>
              </a:ext>
            </a:extLst>
          </p:cNvPr>
          <p:cNvSpPr txBox="1"/>
          <p:nvPr/>
        </p:nvSpPr>
        <p:spPr>
          <a:xfrm>
            <a:off x="6232498" y="2777621"/>
            <a:ext cx="6629400" cy="3929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340"/>
              </a:lnSpc>
            </a:pPr>
            <a:r>
              <a:rPr lang="en-US" sz="2385" b="1" spc="143" dirty="0">
                <a:solidFill>
                  <a:srgbClr val="FFFFFF"/>
                </a:solidFill>
                <a:latin typeface="Montserrat"/>
              </a:rPr>
              <a:t>CONNECT WITH ALEX ON LINKEDIN</a:t>
            </a:r>
          </a:p>
        </p:txBody>
      </p:sp>
      <p:sp>
        <p:nvSpPr>
          <p:cNvPr id="13" name="TextBox 10">
            <a:extLst>
              <a:ext uri="{FF2B5EF4-FFF2-40B4-BE49-F238E27FC236}">
                <a16:creationId xmlns:a16="http://schemas.microsoft.com/office/drawing/2014/main" id="{A3D11A11-9853-CD2B-C798-607647D330F5}"/>
              </a:ext>
            </a:extLst>
          </p:cNvPr>
          <p:cNvSpPr txBox="1"/>
          <p:nvPr/>
        </p:nvSpPr>
        <p:spPr>
          <a:xfrm>
            <a:off x="4906115" y="7166767"/>
            <a:ext cx="9282166" cy="12880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40"/>
              </a:lnSpc>
            </a:pPr>
            <a:r>
              <a:rPr lang="en-US" sz="2385" spc="143" dirty="0">
                <a:solidFill>
                  <a:srgbClr val="FFFFFF"/>
                </a:solidFill>
                <a:latin typeface="Montserrat"/>
              </a:rPr>
              <a:t>ALEX@BUNDYGROUP.COM</a:t>
            </a:r>
          </a:p>
          <a:p>
            <a:pPr algn="ctr">
              <a:lnSpc>
                <a:spcPts val="3340"/>
              </a:lnSpc>
            </a:pPr>
            <a:r>
              <a:rPr lang="en-US" sz="2385" spc="143" dirty="0">
                <a:solidFill>
                  <a:srgbClr val="FFFFFF"/>
                </a:solidFill>
                <a:latin typeface="Montserrat"/>
              </a:rPr>
              <a:t>512-743-9017</a:t>
            </a:r>
          </a:p>
          <a:p>
            <a:pPr algn="ctr">
              <a:lnSpc>
                <a:spcPts val="3340"/>
              </a:lnSpc>
            </a:pPr>
            <a:r>
              <a:rPr lang="en-US" sz="2385" spc="143" dirty="0">
                <a:solidFill>
                  <a:srgbClr val="FFFFFF"/>
                </a:solidFill>
                <a:latin typeface="Montserrat"/>
              </a:rPr>
              <a:t>BUNDYGROUP.COM</a:t>
            </a:r>
          </a:p>
        </p:txBody>
      </p:sp>
    </p:spTree>
    <p:extLst>
      <p:ext uri="{BB962C8B-B14F-4D97-AF65-F5344CB8AC3E}">
        <p14:creationId xmlns:p14="http://schemas.microsoft.com/office/powerpoint/2010/main" val="8045278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DF54AD4-215E-EAFF-D4D1-3D0D303727A6}"/>
              </a:ext>
            </a:extLst>
          </p:cNvPr>
          <p:cNvSpPr txBox="1">
            <a:spLocks/>
          </p:cNvSpPr>
          <p:nvPr/>
        </p:nvSpPr>
        <p:spPr>
          <a:xfrm>
            <a:off x="2609850" y="0"/>
            <a:ext cx="13487400" cy="1238249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defTabSz="91440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08323F"/>
                </a:solidFill>
                <a:latin typeface="Raleway" panose="020B0503030101060003" pitchFamily="34" charset="0"/>
                <a:ea typeface="+mj-ea"/>
                <a:cs typeface="+mj-cs"/>
              </a:defRPr>
            </a:lvl1pPr>
          </a:lstStyle>
          <a:p>
            <a:r>
              <a:rPr lang="en-US" sz="7200" dirty="0"/>
              <a:t>The Global and US Economies</a:t>
            </a:r>
          </a:p>
        </p:txBody>
      </p:sp>
      <p:sp>
        <p:nvSpPr>
          <p:cNvPr id="11" name="TextBox 27">
            <a:extLst>
              <a:ext uri="{FF2B5EF4-FFF2-40B4-BE49-F238E27FC236}">
                <a16:creationId xmlns:a16="http://schemas.microsoft.com/office/drawing/2014/main" id="{BE74534E-645D-D156-6101-F9C80D4CF434}"/>
              </a:ext>
            </a:extLst>
          </p:cNvPr>
          <p:cNvSpPr txBox="1"/>
          <p:nvPr/>
        </p:nvSpPr>
        <p:spPr>
          <a:xfrm>
            <a:off x="7796376" y="9871075"/>
            <a:ext cx="10365304" cy="2705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336"/>
              </a:lnSpc>
            </a:pPr>
            <a:r>
              <a:rPr lang="en-US" sz="1558" spc="16" dirty="0">
                <a:solidFill>
                  <a:schemeClr val="bg1"/>
                </a:solidFill>
                <a:latin typeface="Montserrat"/>
              </a:rPr>
              <a:t>Source: Visual Capitalist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098BC4F-33A4-2D94-0ED2-0D370F65C2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6400" y="1238251"/>
            <a:ext cx="8600143" cy="904875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6322E5C-2659-A107-9B12-A85E24B3AE98}"/>
              </a:ext>
            </a:extLst>
          </p:cNvPr>
          <p:cNvSpPr/>
          <p:nvPr/>
        </p:nvSpPr>
        <p:spPr>
          <a:xfrm>
            <a:off x="17728291" y="1238251"/>
            <a:ext cx="559709" cy="90487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017F19B-35E9-986C-C8CC-BDF137914A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238250"/>
            <a:ext cx="9353550" cy="904875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01ADFD8-2264-B3D3-F1E1-B81B925FC31F}"/>
              </a:ext>
            </a:extLst>
          </p:cNvPr>
          <p:cNvSpPr txBox="1"/>
          <p:nvPr/>
        </p:nvSpPr>
        <p:spPr>
          <a:xfrm>
            <a:off x="-22458" y="9986546"/>
            <a:ext cx="39848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Source: </a:t>
            </a:r>
            <a:r>
              <a:rPr lang="en-US" sz="1600" kern="0" dirty="0">
                <a:solidFill>
                  <a:schemeClr val="bg1"/>
                </a:solidFill>
                <a:latin typeface="Calibri"/>
              </a:rPr>
              <a:t>Visual Capitalist | Bundy Group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10079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92306B2-FA93-8D90-292C-D3CB7749B848}"/>
              </a:ext>
            </a:extLst>
          </p:cNvPr>
          <p:cNvSpPr txBox="1"/>
          <p:nvPr/>
        </p:nvSpPr>
        <p:spPr>
          <a:xfrm>
            <a:off x="1219200" y="0"/>
            <a:ext cx="15925800" cy="1567701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7200" b="1">
                <a:solidFill>
                  <a:srgbClr val="08323F"/>
                </a:solidFill>
                <a:latin typeface="Raleway" panose="020B0503030101060003" pitchFamily="34" charset="0"/>
                <a:ea typeface="+mj-ea"/>
                <a:cs typeface="+mj-cs"/>
              </a:defRPr>
            </a:lvl1pPr>
          </a:lstStyle>
          <a:p>
            <a:r>
              <a:rPr lang="en-US" dirty="0"/>
              <a:t>Percent Change in State Population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9BC2419-6A99-AB0F-C92A-7E143372D2BA}"/>
              </a:ext>
            </a:extLst>
          </p:cNvPr>
          <p:cNvSpPr txBox="1"/>
          <p:nvPr/>
        </p:nvSpPr>
        <p:spPr>
          <a:xfrm>
            <a:off x="-22458" y="9944100"/>
            <a:ext cx="39848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Source: </a:t>
            </a:r>
            <a:r>
              <a:rPr lang="en-US" sz="1600" kern="0" dirty="0">
                <a:latin typeface="Calibri"/>
              </a:rPr>
              <a:t>US Census Bureau| Bundy Group</a:t>
            </a:r>
            <a:endParaRPr lang="en-US" sz="16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D812F9A-A5E6-32BA-D1E5-2038361416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1954" y="3238500"/>
            <a:ext cx="3821159" cy="3886200"/>
          </a:xfrm>
          <a:prstGeom prst="rect">
            <a:avLst/>
          </a:prstGeom>
        </p:spPr>
      </p:pic>
      <p:pic>
        <p:nvPicPr>
          <p:cNvPr id="8" name="Picture 7" descr="A map of the united states&#10;&#10;Description automatically generated">
            <a:extLst>
              <a:ext uri="{FF2B5EF4-FFF2-40B4-BE49-F238E27FC236}">
                <a16:creationId xmlns:a16="http://schemas.microsoft.com/office/drawing/2014/main" id="{4FE0705C-4C82-75B8-E8AF-89E3E5AD00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1567701"/>
            <a:ext cx="11887200" cy="8696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083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A184BB-C865-4C00-4525-71F7B46E3443}"/>
              </a:ext>
            </a:extLst>
          </p:cNvPr>
          <p:cNvSpPr txBox="1">
            <a:spLocks/>
          </p:cNvSpPr>
          <p:nvPr/>
        </p:nvSpPr>
        <p:spPr>
          <a:xfrm>
            <a:off x="2867025" y="0"/>
            <a:ext cx="12553950" cy="1238249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defTabSz="91440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08323F"/>
                </a:solidFill>
                <a:latin typeface="Raleway" panose="020B0503030101060003" pitchFamily="34" charset="0"/>
                <a:ea typeface="+mj-ea"/>
                <a:cs typeface="+mj-cs"/>
              </a:defRPr>
            </a:lvl1pPr>
          </a:lstStyle>
          <a:p>
            <a:r>
              <a:rPr lang="en-US" sz="7200" dirty="0"/>
              <a:t>US Growth Hotspots in 2023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8D6BACB-26CB-4969-FD97-CAB8D29F3F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600" y="1104899"/>
            <a:ext cx="14097000" cy="889907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1830C17-CA5C-45EE-7DA1-4104AF9AAE50}"/>
              </a:ext>
            </a:extLst>
          </p:cNvPr>
          <p:cNvSpPr txBox="1"/>
          <p:nvPr/>
        </p:nvSpPr>
        <p:spPr>
          <a:xfrm>
            <a:off x="-22458" y="9986546"/>
            <a:ext cx="59660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Source: Bureau of Economic Analysis | </a:t>
            </a:r>
            <a:r>
              <a:rPr lang="en-US" sz="1600" kern="0" dirty="0">
                <a:latin typeface="Calibri"/>
              </a:rPr>
              <a:t>Visual Capitalist | Bundy Group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1582336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CEA45D-C666-7358-FC7E-A68E8F668DD5}"/>
              </a:ext>
            </a:extLst>
          </p:cNvPr>
          <p:cNvSpPr txBox="1">
            <a:spLocks/>
          </p:cNvSpPr>
          <p:nvPr/>
        </p:nvSpPr>
        <p:spPr>
          <a:xfrm>
            <a:off x="1223962" y="0"/>
            <a:ext cx="15840076" cy="1238249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defTabSz="91440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08323F"/>
                </a:solidFill>
                <a:latin typeface="Raleway" panose="020B0503030101060003" pitchFamily="34" charset="0"/>
                <a:ea typeface="+mj-ea"/>
                <a:cs typeface="+mj-cs"/>
              </a:defRPr>
            </a:lvl1pPr>
          </a:lstStyle>
          <a:p>
            <a:r>
              <a:rPr lang="en-US" sz="7200" dirty="0"/>
              <a:t>2024 is the Year of Global Elections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9430C98-822F-9574-5B46-E8B309EF56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68784"/>
            <a:ext cx="9392361" cy="9241465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DD22D298-A93F-E63A-EF76-7EBC2502215E}"/>
              </a:ext>
            </a:extLst>
          </p:cNvPr>
          <p:cNvSpPr txBox="1"/>
          <p:nvPr/>
        </p:nvSpPr>
        <p:spPr>
          <a:xfrm>
            <a:off x="-22458" y="9986546"/>
            <a:ext cx="39848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Source: </a:t>
            </a:r>
            <a:r>
              <a:rPr lang="en-US" sz="1600" kern="0" dirty="0">
                <a:solidFill>
                  <a:schemeClr val="bg1"/>
                </a:solidFill>
                <a:latin typeface="Calibri"/>
              </a:rPr>
              <a:t>Visual Capitalist | Ballotpedia</a:t>
            </a:r>
            <a:endParaRPr lang="en-US" sz="1600" dirty="0">
              <a:solidFill>
                <a:schemeClr val="bg1"/>
              </a:solidFill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A8BC4663-B911-B7AA-CFA6-A7ECDD53BE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125" y="1068784"/>
            <a:ext cx="8919730" cy="9233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5096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BC9DF77-6618-55A7-DACD-0735546608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1921" y="2171700"/>
            <a:ext cx="12864157" cy="8016276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70F7D595-8916-52E3-3BA5-C5C32B27FC4B}"/>
              </a:ext>
            </a:extLst>
          </p:cNvPr>
          <p:cNvSpPr txBox="1">
            <a:spLocks/>
          </p:cNvSpPr>
          <p:nvPr/>
        </p:nvSpPr>
        <p:spPr>
          <a:xfrm>
            <a:off x="2171700" y="495300"/>
            <a:ext cx="13944600" cy="1238249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defTabSz="91440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08323F"/>
                </a:solidFill>
                <a:latin typeface="Raleway" panose="020B0503030101060003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en-US" sz="7200" dirty="0"/>
              <a:t>Congressional &amp; Gubernatorial Seats Up For Election in 2024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8A75D28-8C7D-10A1-E4E7-0476E0CF5748}"/>
              </a:ext>
            </a:extLst>
          </p:cNvPr>
          <p:cNvSpPr txBox="1"/>
          <p:nvPr/>
        </p:nvSpPr>
        <p:spPr>
          <a:xfrm>
            <a:off x="-22458" y="9986546"/>
            <a:ext cx="39848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Source: </a:t>
            </a:r>
            <a:r>
              <a:rPr lang="en-US" sz="1600" kern="0" dirty="0">
                <a:latin typeface="Calibri"/>
              </a:rPr>
              <a:t>Ballotpedia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363615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">
            <a:extLst>
              <a:ext uri="{FF2B5EF4-FFF2-40B4-BE49-F238E27FC236}">
                <a16:creationId xmlns:a16="http://schemas.microsoft.com/office/drawing/2014/main" id="{E857C7D5-A2DE-9640-D935-528CAA40A6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54995"/>
            <a:ext cx="18288000" cy="11996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4EE2D6E-94D4-9B01-0986-A5AE95B56B21}"/>
              </a:ext>
            </a:extLst>
          </p:cNvPr>
          <p:cNvSpPr txBox="1"/>
          <p:nvPr/>
        </p:nvSpPr>
        <p:spPr>
          <a:xfrm>
            <a:off x="457200" y="-5443"/>
            <a:ext cx="17373600" cy="1567701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7200" b="1">
                <a:solidFill>
                  <a:srgbClr val="08323F"/>
                </a:solidFill>
                <a:latin typeface="Raleway" panose="020B0503030101060003" pitchFamily="34" charset="0"/>
                <a:ea typeface="+mj-ea"/>
                <a:cs typeface="+mj-cs"/>
              </a:defRPr>
            </a:lvl1pPr>
          </a:lstStyle>
          <a:p>
            <a:r>
              <a:rPr lang="en-US" dirty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The US Economy is Bigger than Politics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754B32E-90FA-608C-BEFE-D1B49B247FC3}"/>
              </a:ext>
            </a:extLst>
          </p:cNvPr>
          <p:cNvSpPr txBox="1"/>
          <p:nvPr/>
        </p:nvSpPr>
        <p:spPr>
          <a:xfrm>
            <a:off x="685800" y="1638300"/>
            <a:ext cx="8972777" cy="1200329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3600" b="1" dirty="0">
                <a:ln w="25400">
                  <a:noFill/>
                </a:ln>
              </a:rPr>
              <a:t>Impartial Source of Information:</a:t>
            </a:r>
          </a:p>
          <a:p>
            <a:r>
              <a:rPr lang="en-US" sz="3600" b="1" dirty="0">
                <a:ln w="25400">
                  <a:noFill/>
                </a:ln>
              </a:rPr>
              <a:t>Joint Economic Committee of the US Congress</a:t>
            </a:r>
          </a:p>
        </p:txBody>
      </p:sp>
    </p:spTree>
    <p:extLst>
      <p:ext uri="{BB962C8B-B14F-4D97-AF65-F5344CB8AC3E}">
        <p14:creationId xmlns:p14="http://schemas.microsoft.com/office/powerpoint/2010/main" val="177889854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BD865C6E2F1B447A6A03B85FC6A38EF" ma:contentTypeVersion="18" ma:contentTypeDescription="Create a new document." ma:contentTypeScope="" ma:versionID="1a63437945acc79527a0bf3ed65284a1">
  <xsd:schema xmlns:xsd="http://www.w3.org/2001/XMLSchema" xmlns:xs="http://www.w3.org/2001/XMLSchema" xmlns:p="http://schemas.microsoft.com/office/2006/metadata/properties" xmlns:ns2="14df6996-4479-4229-b953-049873cfda9c" xmlns:ns3="3800dd02-d118-4fa1-812f-77e9b1041eb5" targetNamespace="http://schemas.microsoft.com/office/2006/metadata/properties" ma:root="true" ma:fieldsID="7e848857645c36ca46f2bbe4d94fb09e" ns2:_="" ns3:_="">
    <xsd:import namespace="14df6996-4479-4229-b953-049873cfda9c"/>
    <xsd:import namespace="3800dd02-d118-4fa1-812f-77e9b1041eb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4df6996-4479-4229-b953-049873cfda9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08ce4f92-7d08-45e1-ae96-c849373d495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800dd02-d118-4fa1-812f-77e9b1041eb5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b0670ec9-88dc-4d2c-8b13-ed8bbf2305bd}" ma:internalName="TaxCatchAll" ma:showField="CatchAllData" ma:web="3800dd02-d118-4fa1-812f-77e9b1041e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EDE8CFC-265E-4AD9-965B-C1C0E46BEAD5}"/>
</file>

<file path=customXml/itemProps2.xml><?xml version="1.0" encoding="utf-8"?>
<ds:datastoreItem xmlns:ds="http://schemas.openxmlformats.org/officeDocument/2006/customXml" ds:itemID="{13B08EDC-61DC-4E6D-8F76-5DB743A67B73}"/>
</file>

<file path=docProps/app.xml><?xml version="1.0" encoding="utf-8"?>
<Properties xmlns="http://schemas.openxmlformats.org/officeDocument/2006/extended-properties" xmlns:vt="http://schemas.openxmlformats.org/officeDocument/2006/docPropsVTypes">
  <TotalTime>4903</TotalTime>
  <Words>1289</Words>
  <Application>Microsoft Office PowerPoint</Application>
  <PresentationFormat>Custom</PresentationFormat>
  <Paragraphs>251</Paragraphs>
  <Slides>39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56" baseType="lpstr">
      <vt:lpstr>Montserrat</vt:lpstr>
      <vt:lpstr>Playfair Display</vt:lpstr>
      <vt:lpstr>Raleway Black</vt:lpstr>
      <vt:lpstr>-apple-system</vt:lpstr>
      <vt:lpstr>Calibri</vt:lpstr>
      <vt:lpstr>Raleway Light</vt:lpstr>
      <vt:lpstr>Calibri Light</vt:lpstr>
      <vt:lpstr>Helvetica Light</vt:lpstr>
      <vt:lpstr>YahooSans VF</vt:lpstr>
      <vt:lpstr>Montserrat Semi-Bold</vt:lpstr>
      <vt:lpstr>Raleway</vt:lpstr>
      <vt:lpstr>Merriweather</vt:lpstr>
      <vt:lpstr>Montserrat Classic Bold</vt:lpstr>
      <vt:lpstr>Montserrat Bold</vt:lpstr>
      <vt:lpstr>Arial</vt:lpstr>
      <vt:lpstr>Montserrat Semi-Bold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Do Leading Indicators Work?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AC - Building an Effective Talent Strategy</dc:title>
  <dc:creator>Alex Chausovsky</dc:creator>
  <cp:lastModifiedBy>Danielle Bauer</cp:lastModifiedBy>
  <cp:revision>55</cp:revision>
  <dcterms:created xsi:type="dcterms:W3CDTF">2006-08-16T00:00:00Z</dcterms:created>
  <dcterms:modified xsi:type="dcterms:W3CDTF">2024-05-06T14:23:58Z</dcterms:modified>
  <dc:identifier>DAEwMbVC89c</dc:identifier>
</cp:coreProperties>
</file>