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0" r:id="rId5"/>
    <p:sldId id="286" r:id="rId6"/>
    <p:sldId id="310" r:id="rId7"/>
    <p:sldId id="287" r:id="rId8"/>
    <p:sldId id="300" r:id="rId9"/>
    <p:sldId id="288" r:id="rId10"/>
    <p:sldId id="289" r:id="rId11"/>
    <p:sldId id="294" r:id="rId12"/>
    <p:sldId id="317" r:id="rId13"/>
    <p:sldId id="298" r:id="rId14"/>
    <p:sldId id="299" r:id="rId15"/>
    <p:sldId id="297" r:id="rId16"/>
    <p:sldId id="295" r:id="rId17"/>
    <p:sldId id="296" r:id="rId18"/>
    <p:sldId id="313" r:id="rId19"/>
    <p:sldId id="307" r:id="rId20"/>
    <p:sldId id="314" r:id="rId21"/>
    <p:sldId id="315" r:id="rId22"/>
    <p:sldId id="303" r:id="rId23"/>
    <p:sldId id="312" r:id="rId24"/>
    <p:sldId id="305" r:id="rId25"/>
    <p:sldId id="306" r:id="rId26"/>
    <p:sldId id="309" r:id="rId27"/>
    <p:sldId id="293" r:id="rId28"/>
    <p:sldId id="316" r:id="rId29"/>
    <p:sldId id="308" r:id="rId30"/>
    <p:sldId id="290" r:id="rId31"/>
    <p:sldId id="301" r:id="rId32"/>
    <p:sldId id="29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CE"/>
    <a:srgbClr val="007DC2"/>
    <a:srgbClr val="2A70B9"/>
    <a:srgbClr val="2D70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B8B6D4-A392-461F-A9B7-92C44AA4D639}" v="190" dt="2024-05-22T11:11:19.9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303" autoAdjust="0"/>
    <p:restoredTop sz="94660"/>
  </p:normalViewPr>
  <p:slideViewPr>
    <p:cSldViewPr snapToGrid="0">
      <p:cViewPr varScale="1">
        <p:scale>
          <a:sx n="86" d="100"/>
          <a:sy n="86" d="100"/>
        </p:scale>
        <p:origin x="134" y="58"/>
      </p:cViewPr>
      <p:guideLst/>
    </p:cSldViewPr>
  </p:slideViewPr>
  <p:notesTextViewPr>
    <p:cViewPr>
      <p:scale>
        <a:sx n="1" d="1"/>
        <a:sy n="1" d="1"/>
      </p:scale>
      <p:origin x="0" y="0"/>
    </p:cViewPr>
  </p:notesTextViewPr>
  <p:sorterViewPr>
    <p:cViewPr>
      <p:scale>
        <a:sx n="100" d="100"/>
        <a:sy n="100" d="100"/>
      </p:scale>
      <p:origin x="0" y="-409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Gonzalez" userId="42d394aa-503a-456e-9d7d-364a6fcb746d" providerId="ADAL" clId="{D50440DE-5E02-4A24-8D0D-389CF59D3426}"/>
    <pc:docChg chg="custSel addSld modSld">
      <pc:chgData name="Christina Gonzalez" userId="42d394aa-503a-456e-9d7d-364a6fcb746d" providerId="ADAL" clId="{D50440DE-5E02-4A24-8D0D-389CF59D3426}" dt="2024-05-15T19:43:00.220" v="16" actId="1076"/>
      <pc:docMkLst>
        <pc:docMk/>
      </pc:docMkLst>
      <pc:sldChg chg="addSp delSp modSp mod">
        <pc:chgData name="Christina Gonzalez" userId="42d394aa-503a-456e-9d7d-364a6fcb746d" providerId="ADAL" clId="{D50440DE-5E02-4A24-8D0D-389CF59D3426}" dt="2024-05-15T19:43:00.220" v="16" actId="1076"/>
        <pc:sldMkLst>
          <pc:docMk/>
          <pc:sldMk cId="4207418153" sldId="287"/>
        </pc:sldMkLst>
        <pc:spChg chg="del">
          <ac:chgData name="Christina Gonzalez" userId="42d394aa-503a-456e-9d7d-364a6fcb746d" providerId="ADAL" clId="{D50440DE-5E02-4A24-8D0D-389CF59D3426}" dt="2024-05-15T15:08:00.163" v="0" actId="478"/>
          <ac:spMkLst>
            <pc:docMk/>
            <pc:sldMk cId="4207418153" sldId="287"/>
            <ac:spMk id="3" creationId="{DDDD49AB-3015-5265-5053-8F1DED6E01D4}"/>
          </ac:spMkLst>
        </pc:spChg>
        <pc:picChg chg="add mod">
          <ac:chgData name="Christina Gonzalez" userId="42d394aa-503a-456e-9d7d-364a6fcb746d" providerId="ADAL" clId="{D50440DE-5E02-4A24-8D0D-389CF59D3426}" dt="2024-05-15T19:43:00.220" v="16" actId="1076"/>
          <ac:picMkLst>
            <pc:docMk/>
            <pc:sldMk cId="4207418153" sldId="287"/>
            <ac:picMk id="5" creationId="{B6B7ABAF-1727-C846-D72E-FF6B4D3A8855}"/>
          </ac:picMkLst>
        </pc:picChg>
        <pc:picChg chg="add del mod">
          <ac:chgData name="Christina Gonzalez" userId="42d394aa-503a-456e-9d7d-364a6fcb746d" providerId="ADAL" clId="{D50440DE-5E02-4A24-8D0D-389CF59D3426}" dt="2024-05-15T19:42:53.529" v="14" actId="478"/>
          <ac:picMkLst>
            <pc:docMk/>
            <pc:sldMk cId="4207418153" sldId="287"/>
            <ac:picMk id="7" creationId="{4C021236-6320-06E2-F1DD-1D1B85A7F1A5}"/>
          </ac:picMkLst>
        </pc:picChg>
      </pc:sldChg>
      <pc:sldChg chg="addSp delSp modSp add mod">
        <pc:chgData name="Christina Gonzalez" userId="42d394aa-503a-456e-9d7d-364a6fcb746d" providerId="ADAL" clId="{D50440DE-5E02-4A24-8D0D-389CF59D3426}" dt="2024-05-15T15:10:43.281" v="12" actId="14100"/>
        <pc:sldMkLst>
          <pc:docMk/>
          <pc:sldMk cId="3061390776" sldId="300"/>
        </pc:sldMkLst>
        <pc:picChg chg="add mod">
          <ac:chgData name="Christina Gonzalez" userId="42d394aa-503a-456e-9d7d-364a6fcb746d" providerId="ADAL" clId="{D50440DE-5E02-4A24-8D0D-389CF59D3426}" dt="2024-05-15T15:10:43.281" v="12" actId="14100"/>
          <ac:picMkLst>
            <pc:docMk/>
            <pc:sldMk cId="3061390776" sldId="300"/>
            <ac:picMk id="5" creationId="{9402737F-DAFD-9682-1E34-1C43AFA8280B}"/>
          </ac:picMkLst>
        </pc:picChg>
        <pc:picChg chg="del">
          <ac:chgData name="Christina Gonzalez" userId="42d394aa-503a-456e-9d7d-364a6fcb746d" providerId="ADAL" clId="{D50440DE-5E02-4A24-8D0D-389CF59D3426}" dt="2024-05-15T15:08:39.739" v="8" actId="478"/>
          <ac:picMkLst>
            <pc:docMk/>
            <pc:sldMk cId="3061390776" sldId="300"/>
            <ac:picMk id="7" creationId="{4C021236-6320-06E2-F1DD-1D1B85A7F1A5}"/>
          </ac:picMkLst>
        </pc:picChg>
      </pc:sldChg>
    </pc:docChg>
  </pc:docChgLst>
  <pc:docChgLst>
    <pc:chgData name="Brian Wallace" userId="ca66b534-c8af-4689-9500-9b45d97ef5d8" providerId="ADAL" clId="{AEB8B6D4-A392-461F-A9B7-92C44AA4D639}"/>
    <pc:docChg chg="undo custSel addSld delSld modSld sldOrd">
      <pc:chgData name="Brian Wallace" userId="ca66b534-c8af-4689-9500-9b45d97ef5d8" providerId="ADAL" clId="{AEB8B6D4-A392-461F-A9B7-92C44AA4D639}" dt="2024-05-22T11:12:40.255" v="4469" actId="1036"/>
      <pc:docMkLst>
        <pc:docMk/>
      </pc:docMkLst>
      <pc:sldChg chg="modSp mod">
        <pc:chgData name="Brian Wallace" userId="ca66b534-c8af-4689-9500-9b45d97ef5d8" providerId="ADAL" clId="{AEB8B6D4-A392-461F-A9B7-92C44AA4D639}" dt="2024-05-22T10:47:18.025" v="4359" actId="1036"/>
        <pc:sldMkLst>
          <pc:docMk/>
          <pc:sldMk cId="2245979177" sldId="280"/>
        </pc:sldMkLst>
        <pc:spChg chg="mod">
          <ac:chgData name="Brian Wallace" userId="ca66b534-c8af-4689-9500-9b45d97ef5d8" providerId="ADAL" clId="{AEB8B6D4-A392-461F-A9B7-92C44AA4D639}" dt="2024-05-22T10:47:13.398" v="4358" actId="20577"/>
          <ac:spMkLst>
            <pc:docMk/>
            <pc:sldMk cId="2245979177" sldId="280"/>
            <ac:spMk id="4" creationId="{88ED2B10-4B14-857B-9BE2-0AB9FB0003BE}"/>
          </ac:spMkLst>
        </pc:spChg>
        <pc:picChg chg="mod">
          <ac:chgData name="Brian Wallace" userId="ca66b534-c8af-4689-9500-9b45d97ef5d8" providerId="ADAL" clId="{AEB8B6D4-A392-461F-A9B7-92C44AA4D639}" dt="2024-05-22T10:47:18.025" v="4359" actId="1036"/>
          <ac:picMkLst>
            <pc:docMk/>
            <pc:sldMk cId="2245979177" sldId="280"/>
            <ac:picMk id="3" creationId="{DE603638-0D71-1088-2A4B-FD82DEEF811F}"/>
          </ac:picMkLst>
        </pc:picChg>
      </pc:sldChg>
      <pc:sldChg chg="addSp modSp mod chgLayout">
        <pc:chgData name="Brian Wallace" userId="ca66b534-c8af-4689-9500-9b45d97ef5d8" providerId="ADAL" clId="{AEB8B6D4-A392-461F-A9B7-92C44AA4D639}" dt="2024-05-17T14:34:53.153" v="3887" actId="20577"/>
        <pc:sldMkLst>
          <pc:docMk/>
          <pc:sldMk cId="1392481021" sldId="286"/>
        </pc:sldMkLst>
        <pc:spChg chg="mod ord">
          <ac:chgData name="Brian Wallace" userId="ca66b534-c8af-4689-9500-9b45d97ef5d8" providerId="ADAL" clId="{AEB8B6D4-A392-461F-A9B7-92C44AA4D639}" dt="2024-05-17T14:24:22.486" v="2623" actId="700"/>
          <ac:spMkLst>
            <pc:docMk/>
            <pc:sldMk cId="1392481021" sldId="286"/>
            <ac:spMk id="2" creationId="{321AF3D2-FE38-3408-E18A-A203282C9F77}"/>
          </ac:spMkLst>
        </pc:spChg>
        <pc:spChg chg="mod">
          <ac:chgData name="Brian Wallace" userId="ca66b534-c8af-4689-9500-9b45d97ef5d8" providerId="ADAL" clId="{AEB8B6D4-A392-461F-A9B7-92C44AA4D639}" dt="2024-05-17T14:24:34.415" v="2624" actId="1076"/>
          <ac:spMkLst>
            <pc:docMk/>
            <pc:sldMk cId="1392481021" sldId="286"/>
            <ac:spMk id="3" creationId="{DDDD49AB-3015-5265-5053-8F1DED6E01D4}"/>
          </ac:spMkLst>
        </pc:spChg>
        <pc:spChg chg="add mod ord">
          <ac:chgData name="Brian Wallace" userId="ca66b534-c8af-4689-9500-9b45d97ef5d8" providerId="ADAL" clId="{AEB8B6D4-A392-461F-A9B7-92C44AA4D639}" dt="2024-05-17T14:34:53.153" v="3887" actId="20577"/>
          <ac:spMkLst>
            <pc:docMk/>
            <pc:sldMk cId="1392481021" sldId="286"/>
            <ac:spMk id="5" creationId="{D25758AA-885F-2308-BBDF-8A03ACF836F9}"/>
          </ac:spMkLst>
        </pc:spChg>
      </pc:sldChg>
      <pc:sldChg chg="modSp mod">
        <pc:chgData name="Brian Wallace" userId="ca66b534-c8af-4689-9500-9b45d97ef5d8" providerId="ADAL" clId="{AEB8B6D4-A392-461F-A9B7-92C44AA4D639}" dt="2024-05-17T14:35:58.674" v="3888" actId="1440"/>
        <pc:sldMkLst>
          <pc:docMk/>
          <pc:sldMk cId="4207418153" sldId="287"/>
        </pc:sldMkLst>
        <pc:picChg chg="mod">
          <ac:chgData name="Brian Wallace" userId="ca66b534-c8af-4689-9500-9b45d97ef5d8" providerId="ADAL" clId="{AEB8B6D4-A392-461F-A9B7-92C44AA4D639}" dt="2024-05-17T14:35:58.674" v="3888" actId="1440"/>
          <ac:picMkLst>
            <pc:docMk/>
            <pc:sldMk cId="4207418153" sldId="287"/>
            <ac:picMk id="5" creationId="{B6B7ABAF-1727-C846-D72E-FF6B4D3A8855}"/>
          </ac:picMkLst>
        </pc:picChg>
      </pc:sldChg>
      <pc:sldChg chg="addSp modSp mod modAnim chgLayout">
        <pc:chgData name="Brian Wallace" userId="ca66b534-c8af-4689-9500-9b45d97ef5d8" providerId="ADAL" clId="{AEB8B6D4-A392-461F-A9B7-92C44AA4D639}" dt="2024-05-21T19:16:09.781" v="3999"/>
        <pc:sldMkLst>
          <pc:docMk/>
          <pc:sldMk cId="1514174999" sldId="288"/>
        </pc:sldMkLst>
        <pc:spChg chg="mod ord">
          <ac:chgData name="Brian Wallace" userId="ca66b534-c8af-4689-9500-9b45d97ef5d8" providerId="ADAL" clId="{AEB8B6D4-A392-461F-A9B7-92C44AA4D639}" dt="2024-05-17T14:36:52.461" v="3898" actId="20577"/>
          <ac:spMkLst>
            <pc:docMk/>
            <pc:sldMk cId="1514174999" sldId="288"/>
            <ac:spMk id="2" creationId="{321AF3D2-FE38-3408-E18A-A203282C9F77}"/>
          </ac:spMkLst>
        </pc:spChg>
        <pc:spChg chg="add mod ord">
          <ac:chgData name="Brian Wallace" userId="ca66b534-c8af-4689-9500-9b45d97ef5d8" providerId="ADAL" clId="{AEB8B6D4-A392-461F-A9B7-92C44AA4D639}" dt="2024-05-21T19:15:49.091" v="3998" actId="207"/>
          <ac:spMkLst>
            <pc:docMk/>
            <pc:sldMk cId="1514174999" sldId="288"/>
            <ac:spMk id="3" creationId="{B8A53A64-2A50-994B-3882-29F6522AE3F2}"/>
          </ac:spMkLst>
        </pc:spChg>
      </pc:sldChg>
      <pc:sldChg chg="modSp mod">
        <pc:chgData name="Brian Wallace" userId="ca66b534-c8af-4689-9500-9b45d97ef5d8" providerId="ADAL" clId="{AEB8B6D4-A392-461F-A9B7-92C44AA4D639}" dt="2024-05-09T19:57:23.990" v="664" actId="20577"/>
        <pc:sldMkLst>
          <pc:docMk/>
          <pc:sldMk cId="478146792" sldId="289"/>
        </pc:sldMkLst>
        <pc:spChg chg="mod">
          <ac:chgData name="Brian Wallace" userId="ca66b534-c8af-4689-9500-9b45d97ef5d8" providerId="ADAL" clId="{AEB8B6D4-A392-461F-A9B7-92C44AA4D639}" dt="2024-05-09T19:57:23.990" v="664" actId="20577"/>
          <ac:spMkLst>
            <pc:docMk/>
            <pc:sldMk cId="478146792" sldId="289"/>
            <ac:spMk id="3" creationId="{DDDD49AB-3015-5265-5053-8F1DED6E01D4}"/>
          </ac:spMkLst>
        </pc:spChg>
      </pc:sldChg>
      <pc:sldChg chg="addSp delSp modSp mod ord modAnim chgLayout">
        <pc:chgData name="Brian Wallace" userId="ca66b534-c8af-4689-9500-9b45d97ef5d8" providerId="ADAL" clId="{AEB8B6D4-A392-461F-A9B7-92C44AA4D639}" dt="2024-05-17T14:02:22.723" v="2377"/>
        <pc:sldMkLst>
          <pc:docMk/>
          <pc:sldMk cId="1866181260" sldId="290"/>
        </pc:sldMkLst>
        <pc:spChg chg="mod ord">
          <ac:chgData name="Brian Wallace" userId="ca66b534-c8af-4689-9500-9b45d97ef5d8" providerId="ADAL" clId="{AEB8B6D4-A392-461F-A9B7-92C44AA4D639}" dt="2024-05-16T18:15:05.437" v="2115" actId="700"/>
          <ac:spMkLst>
            <pc:docMk/>
            <pc:sldMk cId="1866181260" sldId="290"/>
            <ac:spMk id="2" creationId="{321AF3D2-FE38-3408-E18A-A203282C9F77}"/>
          </ac:spMkLst>
        </pc:spChg>
        <pc:spChg chg="del mod">
          <ac:chgData name="Brian Wallace" userId="ca66b534-c8af-4689-9500-9b45d97ef5d8" providerId="ADAL" clId="{AEB8B6D4-A392-461F-A9B7-92C44AA4D639}" dt="2024-05-16T18:14:59.132" v="2114" actId="478"/>
          <ac:spMkLst>
            <pc:docMk/>
            <pc:sldMk cId="1866181260" sldId="290"/>
            <ac:spMk id="3" creationId="{DDDD49AB-3015-5265-5053-8F1DED6E01D4}"/>
          </ac:spMkLst>
        </pc:spChg>
        <pc:spChg chg="add del mod ord">
          <ac:chgData name="Brian Wallace" userId="ca66b534-c8af-4689-9500-9b45d97ef5d8" providerId="ADAL" clId="{AEB8B6D4-A392-461F-A9B7-92C44AA4D639}" dt="2024-05-16T18:17:20.407" v="2124" actId="478"/>
          <ac:spMkLst>
            <pc:docMk/>
            <pc:sldMk cId="1866181260" sldId="290"/>
            <ac:spMk id="5" creationId="{8660E529-7BB6-F412-E55C-2F5B6C27C7A3}"/>
          </ac:spMkLst>
        </pc:spChg>
        <pc:picChg chg="add mod">
          <ac:chgData name="Brian Wallace" userId="ca66b534-c8af-4689-9500-9b45d97ef5d8" providerId="ADAL" clId="{AEB8B6D4-A392-461F-A9B7-92C44AA4D639}" dt="2024-05-16T18:18:04.783" v="2125"/>
          <ac:picMkLst>
            <pc:docMk/>
            <pc:sldMk cId="1866181260" sldId="290"/>
            <ac:picMk id="7" creationId="{88FF3558-80C8-9548-79BF-C11C61ED059D}"/>
          </ac:picMkLst>
        </pc:picChg>
      </pc:sldChg>
      <pc:sldChg chg="addSp delSp modSp del mod ord modAnim">
        <pc:chgData name="Brian Wallace" userId="ca66b534-c8af-4689-9500-9b45d97ef5d8" providerId="ADAL" clId="{AEB8B6D4-A392-461F-A9B7-92C44AA4D639}" dt="2024-05-17T14:18:43.792" v="2504" actId="47"/>
        <pc:sldMkLst>
          <pc:docMk/>
          <pc:sldMk cId="1746945790" sldId="291"/>
        </pc:sldMkLst>
        <pc:spChg chg="del mod">
          <ac:chgData name="Brian Wallace" userId="ca66b534-c8af-4689-9500-9b45d97ef5d8" providerId="ADAL" clId="{AEB8B6D4-A392-461F-A9B7-92C44AA4D639}" dt="2024-05-16T18:08:35.774" v="2112" actId="478"/>
          <ac:spMkLst>
            <pc:docMk/>
            <pc:sldMk cId="1746945790" sldId="291"/>
            <ac:spMk id="3" creationId="{DDDD49AB-3015-5265-5053-8F1DED6E01D4}"/>
          </ac:spMkLst>
        </pc:spChg>
        <pc:spChg chg="add">
          <ac:chgData name="Brian Wallace" userId="ca66b534-c8af-4689-9500-9b45d97ef5d8" providerId="ADAL" clId="{AEB8B6D4-A392-461F-A9B7-92C44AA4D639}" dt="2024-05-16T18:31:16.847" v="2189" actId="22"/>
          <ac:spMkLst>
            <pc:docMk/>
            <pc:sldMk cId="1746945790" sldId="291"/>
            <ac:spMk id="5" creationId="{13650637-C677-D54E-4E25-2F7324FED974}"/>
          </ac:spMkLst>
        </pc:spChg>
        <pc:picChg chg="mod">
          <ac:chgData name="Brian Wallace" userId="ca66b534-c8af-4689-9500-9b45d97ef5d8" providerId="ADAL" clId="{AEB8B6D4-A392-461F-A9B7-92C44AA4D639}" dt="2024-05-09T19:55:37.371" v="615" actId="14100"/>
          <ac:picMkLst>
            <pc:docMk/>
            <pc:sldMk cId="1746945790" sldId="291"/>
            <ac:picMk id="4" creationId="{2FD7E8E0-590F-29C2-FE09-3A9040727760}"/>
          </ac:picMkLst>
        </pc:picChg>
        <pc:picChg chg="add mod">
          <ac:chgData name="Brian Wallace" userId="ca66b534-c8af-4689-9500-9b45d97ef5d8" providerId="ADAL" clId="{AEB8B6D4-A392-461F-A9B7-92C44AA4D639}" dt="2024-05-16T18:31:40.789" v="2190"/>
          <ac:picMkLst>
            <pc:docMk/>
            <pc:sldMk cId="1746945790" sldId="291"/>
            <ac:picMk id="7" creationId="{B7D7AFDC-04A0-BB68-1130-DC00526E48BA}"/>
          </ac:picMkLst>
        </pc:picChg>
      </pc:sldChg>
      <pc:sldChg chg="addSp delSp modSp mod ord">
        <pc:chgData name="Brian Wallace" userId="ca66b534-c8af-4689-9500-9b45d97ef5d8" providerId="ADAL" clId="{AEB8B6D4-A392-461F-A9B7-92C44AA4D639}" dt="2024-05-22T11:12:40.255" v="4469" actId="1036"/>
        <pc:sldMkLst>
          <pc:docMk/>
          <pc:sldMk cId="937037050" sldId="293"/>
        </pc:sldMkLst>
        <pc:spChg chg="del">
          <ac:chgData name="Brian Wallace" userId="ca66b534-c8af-4689-9500-9b45d97ef5d8" providerId="ADAL" clId="{AEB8B6D4-A392-461F-A9B7-92C44AA4D639}" dt="2024-05-16T18:46:27.717" v="2215" actId="478"/>
          <ac:spMkLst>
            <pc:docMk/>
            <pc:sldMk cId="937037050" sldId="293"/>
            <ac:spMk id="2" creationId="{321AF3D2-FE38-3408-E18A-A203282C9F77}"/>
          </ac:spMkLst>
        </pc:spChg>
        <pc:spChg chg="add mod">
          <ac:chgData name="Brian Wallace" userId="ca66b534-c8af-4689-9500-9b45d97ef5d8" providerId="ADAL" clId="{AEB8B6D4-A392-461F-A9B7-92C44AA4D639}" dt="2024-05-22T11:12:02.007" v="4468" actId="255"/>
          <ac:spMkLst>
            <pc:docMk/>
            <pc:sldMk cId="937037050" sldId="293"/>
            <ac:spMk id="2" creationId="{8E5D05AE-E780-3914-7CF6-075CB040629F}"/>
          </ac:spMkLst>
        </pc:spChg>
        <pc:spChg chg="add del mod">
          <ac:chgData name="Brian Wallace" userId="ca66b534-c8af-4689-9500-9b45d97ef5d8" providerId="ADAL" clId="{AEB8B6D4-A392-461F-A9B7-92C44AA4D639}" dt="2024-05-16T18:46:39.343" v="2216" actId="478"/>
          <ac:spMkLst>
            <pc:docMk/>
            <pc:sldMk cId="937037050" sldId="293"/>
            <ac:spMk id="8" creationId="{647F03A4-1152-4CDB-4DE5-DAAE8C742C34}"/>
          </ac:spMkLst>
        </pc:spChg>
        <pc:picChg chg="mod">
          <ac:chgData name="Brian Wallace" userId="ca66b534-c8af-4689-9500-9b45d97ef5d8" providerId="ADAL" clId="{AEB8B6D4-A392-461F-A9B7-92C44AA4D639}" dt="2024-05-22T11:12:40.255" v="4469" actId="1036"/>
          <ac:picMkLst>
            <pc:docMk/>
            <pc:sldMk cId="937037050" sldId="293"/>
            <ac:picMk id="4" creationId="{2FD7E8E0-590F-29C2-FE09-3A9040727760}"/>
          </ac:picMkLst>
        </pc:picChg>
        <pc:picChg chg="add mod">
          <ac:chgData name="Brian Wallace" userId="ca66b534-c8af-4689-9500-9b45d97ef5d8" providerId="ADAL" clId="{AEB8B6D4-A392-461F-A9B7-92C44AA4D639}" dt="2024-05-16T18:47:48.117" v="2221" actId="1440"/>
          <ac:picMkLst>
            <pc:docMk/>
            <pc:sldMk cId="937037050" sldId="293"/>
            <ac:picMk id="5" creationId="{4E4D2AE5-B043-AE31-A302-E1A7225C2363}"/>
          </ac:picMkLst>
        </pc:picChg>
      </pc:sldChg>
      <pc:sldChg chg="addSp delSp modSp mod modAnim">
        <pc:chgData name="Brian Wallace" userId="ca66b534-c8af-4689-9500-9b45d97ef5d8" providerId="ADAL" clId="{AEB8B6D4-A392-461F-A9B7-92C44AA4D639}" dt="2024-05-09T20:30:15.195" v="678"/>
        <pc:sldMkLst>
          <pc:docMk/>
          <pc:sldMk cId="4268035113" sldId="294"/>
        </pc:sldMkLst>
        <pc:spChg chg="mod">
          <ac:chgData name="Brian Wallace" userId="ca66b534-c8af-4689-9500-9b45d97ef5d8" providerId="ADAL" clId="{AEB8B6D4-A392-461F-A9B7-92C44AA4D639}" dt="2024-05-09T19:57:10.015" v="650" actId="20577"/>
          <ac:spMkLst>
            <pc:docMk/>
            <pc:sldMk cId="4268035113" sldId="294"/>
            <ac:spMk id="2" creationId="{321AF3D2-FE38-3408-E18A-A203282C9F77}"/>
          </ac:spMkLst>
        </pc:spChg>
        <pc:spChg chg="del">
          <ac:chgData name="Brian Wallace" userId="ca66b534-c8af-4689-9500-9b45d97ef5d8" providerId="ADAL" clId="{AEB8B6D4-A392-461F-A9B7-92C44AA4D639}" dt="2024-05-09T19:56:54.926" v="621" actId="478"/>
          <ac:spMkLst>
            <pc:docMk/>
            <pc:sldMk cId="4268035113" sldId="294"/>
            <ac:spMk id="3" creationId="{DDDD49AB-3015-5265-5053-8F1DED6E01D4}"/>
          </ac:spMkLst>
        </pc:spChg>
        <pc:picChg chg="add mod">
          <ac:chgData name="Brian Wallace" userId="ca66b534-c8af-4689-9500-9b45d97ef5d8" providerId="ADAL" clId="{AEB8B6D4-A392-461F-A9B7-92C44AA4D639}" dt="2024-05-09T20:28:51.466" v="675" actId="962"/>
          <ac:picMkLst>
            <pc:docMk/>
            <pc:sldMk cId="4268035113" sldId="294"/>
            <ac:picMk id="5" creationId="{A081E12D-DAD1-0295-D0DA-E63866D18D68}"/>
          </ac:picMkLst>
        </pc:picChg>
        <pc:picChg chg="add mod">
          <ac:chgData name="Brian Wallace" userId="ca66b534-c8af-4689-9500-9b45d97ef5d8" providerId="ADAL" clId="{AEB8B6D4-A392-461F-A9B7-92C44AA4D639}" dt="2024-05-09T19:58:34.255" v="672" actId="14100"/>
          <ac:picMkLst>
            <pc:docMk/>
            <pc:sldMk cId="4268035113" sldId="294"/>
            <ac:picMk id="7" creationId="{AC44A06B-F1C0-062E-F033-2FFC8CB3674C}"/>
          </ac:picMkLst>
        </pc:picChg>
      </pc:sldChg>
      <pc:sldChg chg="modSp mod">
        <pc:chgData name="Brian Wallace" userId="ca66b534-c8af-4689-9500-9b45d97ef5d8" providerId="ADAL" clId="{AEB8B6D4-A392-461F-A9B7-92C44AA4D639}" dt="2024-05-16T18:07:26.788" v="2108" actId="113"/>
        <pc:sldMkLst>
          <pc:docMk/>
          <pc:sldMk cId="2676753171" sldId="295"/>
        </pc:sldMkLst>
        <pc:spChg chg="mod">
          <ac:chgData name="Brian Wallace" userId="ca66b534-c8af-4689-9500-9b45d97ef5d8" providerId="ADAL" clId="{AEB8B6D4-A392-461F-A9B7-92C44AA4D639}" dt="2024-05-09T20:32:12.453" v="707" actId="20577"/>
          <ac:spMkLst>
            <pc:docMk/>
            <pc:sldMk cId="2676753171" sldId="295"/>
            <ac:spMk id="2" creationId="{321AF3D2-FE38-3408-E18A-A203282C9F77}"/>
          </ac:spMkLst>
        </pc:spChg>
        <pc:spChg chg="mod">
          <ac:chgData name="Brian Wallace" userId="ca66b534-c8af-4689-9500-9b45d97ef5d8" providerId="ADAL" clId="{AEB8B6D4-A392-461F-A9B7-92C44AA4D639}" dt="2024-05-16T18:07:26.788" v="2108" actId="113"/>
          <ac:spMkLst>
            <pc:docMk/>
            <pc:sldMk cId="2676753171" sldId="295"/>
            <ac:spMk id="3" creationId="{DDDD49AB-3015-5265-5053-8F1DED6E01D4}"/>
          </ac:spMkLst>
        </pc:spChg>
        <pc:picChg chg="mod">
          <ac:chgData name="Brian Wallace" userId="ca66b534-c8af-4689-9500-9b45d97ef5d8" providerId="ADAL" clId="{AEB8B6D4-A392-461F-A9B7-92C44AA4D639}" dt="2024-05-09T20:33:48.269" v="713" actId="1076"/>
          <ac:picMkLst>
            <pc:docMk/>
            <pc:sldMk cId="2676753171" sldId="295"/>
            <ac:picMk id="4" creationId="{2FD7E8E0-590F-29C2-FE09-3A9040727760}"/>
          </ac:picMkLst>
        </pc:picChg>
      </pc:sldChg>
      <pc:sldChg chg="addSp delSp modSp mod">
        <pc:chgData name="Brian Wallace" userId="ca66b534-c8af-4689-9500-9b45d97ef5d8" providerId="ADAL" clId="{AEB8B6D4-A392-461F-A9B7-92C44AA4D639}" dt="2024-05-16T18:07:46.545" v="2109" actId="113"/>
        <pc:sldMkLst>
          <pc:docMk/>
          <pc:sldMk cId="373391506" sldId="296"/>
        </pc:sldMkLst>
        <pc:spChg chg="del">
          <ac:chgData name="Brian Wallace" userId="ca66b534-c8af-4689-9500-9b45d97ef5d8" providerId="ADAL" clId="{AEB8B6D4-A392-461F-A9B7-92C44AA4D639}" dt="2024-05-09T21:50:23.846" v="1295" actId="478"/>
          <ac:spMkLst>
            <pc:docMk/>
            <pc:sldMk cId="373391506" sldId="296"/>
            <ac:spMk id="2" creationId="{321AF3D2-FE38-3408-E18A-A203282C9F77}"/>
          </ac:spMkLst>
        </pc:spChg>
        <pc:spChg chg="del">
          <ac:chgData name="Brian Wallace" userId="ca66b534-c8af-4689-9500-9b45d97ef5d8" providerId="ADAL" clId="{AEB8B6D4-A392-461F-A9B7-92C44AA4D639}" dt="2024-05-09T20:35:05.420" v="715" actId="478"/>
          <ac:spMkLst>
            <pc:docMk/>
            <pc:sldMk cId="373391506" sldId="296"/>
            <ac:spMk id="3" creationId="{DDDD49AB-3015-5265-5053-8F1DED6E01D4}"/>
          </ac:spMkLst>
        </pc:spChg>
        <pc:spChg chg="add del mod">
          <ac:chgData name="Brian Wallace" userId="ca66b534-c8af-4689-9500-9b45d97ef5d8" providerId="ADAL" clId="{AEB8B6D4-A392-461F-A9B7-92C44AA4D639}" dt="2024-05-09T21:52:28.700" v="1422" actId="478"/>
          <ac:spMkLst>
            <pc:docMk/>
            <pc:sldMk cId="373391506" sldId="296"/>
            <ac:spMk id="9" creationId="{3E08739B-C043-DF66-7204-13F9978E3CD9}"/>
          </ac:spMkLst>
        </pc:spChg>
        <pc:graphicFrameChg chg="add del mod">
          <ac:chgData name="Brian Wallace" userId="ca66b534-c8af-4689-9500-9b45d97ef5d8" providerId="ADAL" clId="{AEB8B6D4-A392-461F-A9B7-92C44AA4D639}" dt="2024-05-09T21:12:14.122" v="718" actId="478"/>
          <ac:graphicFrameMkLst>
            <pc:docMk/>
            <pc:sldMk cId="373391506" sldId="296"/>
            <ac:graphicFrameMk id="5" creationId="{37643A4A-34C1-4517-BA4D-3B0DC77393AE}"/>
          </ac:graphicFrameMkLst>
        </pc:graphicFrameChg>
        <pc:graphicFrameChg chg="add mod modGraphic">
          <ac:chgData name="Brian Wallace" userId="ca66b534-c8af-4689-9500-9b45d97ef5d8" providerId="ADAL" clId="{AEB8B6D4-A392-461F-A9B7-92C44AA4D639}" dt="2024-05-16T18:07:46.545" v="2109" actId="113"/>
          <ac:graphicFrameMkLst>
            <pc:docMk/>
            <pc:sldMk cId="373391506" sldId="296"/>
            <ac:graphicFrameMk id="7" creationId="{B1C915CB-DDB2-D36F-C754-84E6718FB299}"/>
          </ac:graphicFrameMkLst>
        </pc:graphicFrameChg>
        <pc:picChg chg="add del">
          <ac:chgData name="Brian Wallace" userId="ca66b534-c8af-4689-9500-9b45d97ef5d8" providerId="ADAL" clId="{AEB8B6D4-A392-461F-A9B7-92C44AA4D639}" dt="2024-05-09T21:50:33.947" v="1297" actId="478"/>
          <ac:picMkLst>
            <pc:docMk/>
            <pc:sldMk cId="373391506" sldId="296"/>
            <ac:picMk id="4" creationId="{2FD7E8E0-590F-29C2-FE09-3A9040727760}"/>
          </ac:picMkLst>
        </pc:picChg>
      </pc:sldChg>
      <pc:sldChg chg="addSp modSp mod modAnim">
        <pc:chgData name="Brian Wallace" userId="ca66b534-c8af-4689-9500-9b45d97ef5d8" providerId="ADAL" clId="{AEB8B6D4-A392-461F-A9B7-92C44AA4D639}" dt="2024-05-16T18:05:18.177" v="2067"/>
        <pc:sldMkLst>
          <pc:docMk/>
          <pc:sldMk cId="931437140" sldId="297"/>
        </pc:sldMkLst>
        <pc:spChg chg="add mod">
          <ac:chgData name="Brian Wallace" userId="ca66b534-c8af-4689-9500-9b45d97ef5d8" providerId="ADAL" clId="{AEB8B6D4-A392-461F-A9B7-92C44AA4D639}" dt="2024-05-16T18:05:00.951" v="2066" actId="113"/>
          <ac:spMkLst>
            <pc:docMk/>
            <pc:sldMk cId="931437140" sldId="297"/>
            <ac:spMk id="3" creationId="{5EF9126D-B967-B6E5-D04C-FED42D7336E0}"/>
          </ac:spMkLst>
        </pc:spChg>
        <pc:spChg chg="mod">
          <ac:chgData name="Brian Wallace" userId="ca66b534-c8af-4689-9500-9b45d97ef5d8" providerId="ADAL" clId="{AEB8B6D4-A392-461F-A9B7-92C44AA4D639}" dt="2024-05-16T18:02:39.800" v="1884" actId="20577"/>
          <ac:spMkLst>
            <pc:docMk/>
            <pc:sldMk cId="931437140" sldId="297"/>
            <ac:spMk id="5" creationId="{56D5587B-2471-965A-8152-25ED528032F5}"/>
          </ac:spMkLst>
        </pc:spChg>
      </pc:sldChg>
      <pc:sldChg chg="modSp mod">
        <pc:chgData name="Brian Wallace" userId="ca66b534-c8af-4689-9500-9b45d97ef5d8" providerId="ADAL" clId="{AEB8B6D4-A392-461F-A9B7-92C44AA4D639}" dt="2024-05-16T18:06:21.282" v="2104" actId="20577"/>
        <pc:sldMkLst>
          <pc:docMk/>
          <pc:sldMk cId="704724028" sldId="299"/>
        </pc:sldMkLst>
        <pc:spChg chg="mod">
          <ac:chgData name="Brian Wallace" userId="ca66b534-c8af-4689-9500-9b45d97ef5d8" providerId="ADAL" clId="{AEB8B6D4-A392-461F-A9B7-92C44AA4D639}" dt="2024-05-16T18:06:21.282" v="2104" actId="20577"/>
          <ac:spMkLst>
            <pc:docMk/>
            <pc:sldMk cId="704724028" sldId="299"/>
            <ac:spMk id="5" creationId="{C36941F3-3D41-4B14-67D0-F7CDB292D1C7}"/>
          </ac:spMkLst>
        </pc:spChg>
      </pc:sldChg>
      <pc:sldChg chg="modSp mod">
        <pc:chgData name="Brian Wallace" userId="ca66b534-c8af-4689-9500-9b45d97ef5d8" providerId="ADAL" clId="{AEB8B6D4-A392-461F-A9B7-92C44AA4D639}" dt="2024-05-17T14:36:30.316" v="3891" actId="1076"/>
        <pc:sldMkLst>
          <pc:docMk/>
          <pc:sldMk cId="3061390776" sldId="300"/>
        </pc:sldMkLst>
        <pc:picChg chg="mod">
          <ac:chgData name="Brian Wallace" userId="ca66b534-c8af-4689-9500-9b45d97ef5d8" providerId="ADAL" clId="{AEB8B6D4-A392-461F-A9B7-92C44AA4D639}" dt="2024-05-17T14:36:30.316" v="3891" actId="1076"/>
          <ac:picMkLst>
            <pc:docMk/>
            <pc:sldMk cId="3061390776" sldId="300"/>
            <ac:picMk id="5" creationId="{9402737F-DAFD-9682-1E34-1C43AFA8280B}"/>
          </ac:picMkLst>
        </pc:picChg>
      </pc:sldChg>
      <pc:sldChg chg="ord">
        <pc:chgData name="Brian Wallace" userId="ca66b534-c8af-4689-9500-9b45d97ef5d8" providerId="ADAL" clId="{AEB8B6D4-A392-461F-A9B7-92C44AA4D639}" dt="2024-05-16T18:08:23.122" v="2111"/>
        <pc:sldMkLst>
          <pc:docMk/>
          <pc:sldMk cId="978282185" sldId="301"/>
        </pc:sldMkLst>
      </pc:sldChg>
      <pc:sldChg chg="modSp del mod">
        <pc:chgData name="Brian Wallace" userId="ca66b534-c8af-4689-9500-9b45d97ef5d8" providerId="ADAL" clId="{AEB8B6D4-A392-461F-A9B7-92C44AA4D639}" dt="2024-05-16T18:33:02.493" v="2201" actId="47"/>
        <pc:sldMkLst>
          <pc:docMk/>
          <pc:sldMk cId="2867053380" sldId="302"/>
        </pc:sldMkLst>
        <pc:spChg chg="mod">
          <ac:chgData name="Brian Wallace" userId="ca66b534-c8af-4689-9500-9b45d97ef5d8" providerId="ADAL" clId="{AEB8B6D4-A392-461F-A9B7-92C44AA4D639}" dt="2024-05-16T18:18:42.862" v="2148" actId="20577"/>
          <ac:spMkLst>
            <pc:docMk/>
            <pc:sldMk cId="2867053380" sldId="302"/>
            <ac:spMk id="2" creationId="{321AF3D2-FE38-3408-E18A-A203282C9F77}"/>
          </ac:spMkLst>
        </pc:spChg>
      </pc:sldChg>
      <pc:sldChg chg="addSp delSp modSp mod ord">
        <pc:chgData name="Brian Wallace" userId="ca66b534-c8af-4689-9500-9b45d97ef5d8" providerId="ADAL" clId="{AEB8B6D4-A392-461F-A9B7-92C44AA4D639}" dt="2024-05-21T20:01:29.446" v="4100"/>
        <pc:sldMkLst>
          <pc:docMk/>
          <pc:sldMk cId="3172655624" sldId="303"/>
        </pc:sldMkLst>
        <pc:spChg chg="mod">
          <ac:chgData name="Brian Wallace" userId="ca66b534-c8af-4689-9500-9b45d97ef5d8" providerId="ADAL" clId="{AEB8B6D4-A392-461F-A9B7-92C44AA4D639}" dt="2024-05-16T18:25:12.062" v="2177" actId="20577"/>
          <ac:spMkLst>
            <pc:docMk/>
            <pc:sldMk cId="3172655624" sldId="303"/>
            <ac:spMk id="2" creationId="{321AF3D2-FE38-3408-E18A-A203282C9F77}"/>
          </ac:spMkLst>
        </pc:spChg>
        <pc:spChg chg="add del mod">
          <ac:chgData name="Brian Wallace" userId="ca66b534-c8af-4689-9500-9b45d97ef5d8" providerId="ADAL" clId="{AEB8B6D4-A392-461F-A9B7-92C44AA4D639}" dt="2024-05-21T20:01:29.446" v="4100"/>
          <ac:spMkLst>
            <pc:docMk/>
            <pc:sldMk cId="3172655624" sldId="303"/>
            <ac:spMk id="5" creationId="{A37BB12F-5D15-2842-9803-B1D97B73F9BE}"/>
          </ac:spMkLst>
        </pc:spChg>
        <pc:picChg chg="mod">
          <ac:chgData name="Brian Wallace" userId="ca66b534-c8af-4689-9500-9b45d97ef5d8" providerId="ADAL" clId="{AEB8B6D4-A392-461F-A9B7-92C44AA4D639}" dt="2024-05-16T18:37:43.927" v="2205" actId="1076"/>
          <ac:picMkLst>
            <pc:docMk/>
            <pc:sldMk cId="3172655624" sldId="303"/>
            <ac:picMk id="4" creationId="{2FD7E8E0-590F-29C2-FE09-3A9040727760}"/>
          </ac:picMkLst>
        </pc:picChg>
        <pc:picChg chg="add del mod">
          <ac:chgData name="Brian Wallace" userId="ca66b534-c8af-4689-9500-9b45d97ef5d8" providerId="ADAL" clId="{AEB8B6D4-A392-461F-A9B7-92C44AA4D639}" dt="2024-05-16T18:32:02.506" v="2193" actId="21"/>
          <ac:picMkLst>
            <pc:docMk/>
            <pc:sldMk cId="3172655624" sldId="303"/>
            <ac:picMk id="8" creationId="{0240EC5A-5863-50BA-C700-1B2C4FA0421C}"/>
          </ac:picMkLst>
        </pc:picChg>
        <pc:picChg chg="add mod">
          <ac:chgData name="Brian Wallace" userId="ca66b534-c8af-4689-9500-9b45d97ef5d8" providerId="ADAL" clId="{AEB8B6D4-A392-461F-A9B7-92C44AA4D639}" dt="2024-05-16T18:38:07.791" v="2209" actId="1076"/>
          <ac:picMkLst>
            <pc:docMk/>
            <pc:sldMk cId="3172655624" sldId="303"/>
            <ac:picMk id="10" creationId="{87A09552-847D-594A-16F6-84A405E830C5}"/>
          </ac:picMkLst>
        </pc:picChg>
      </pc:sldChg>
      <pc:sldChg chg="new del">
        <pc:chgData name="Brian Wallace" userId="ca66b534-c8af-4689-9500-9b45d97ef5d8" providerId="ADAL" clId="{AEB8B6D4-A392-461F-A9B7-92C44AA4D639}" dt="2024-05-16T18:32:47.266" v="2198" actId="47"/>
        <pc:sldMkLst>
          <pc:docMk/>
          <pc:sldMk cId="2697767246" sldId="304"/>
        </pc:sldMkLst>
      </pc:sldChg>
      <pc:sldChg chg="addSp delSp mod ord">
        <pc:chgData name="Brian Wallace" userId="ca66b534-c8af-4689-9500-9b45d97ef5d8" providerId="ADAL" clId="{AEB8B6D4-A392-461F-A9B7-92C44AA4D639}" dt="2024-05-21T21:10:24.374" v="4257"/>
        <pc:sldMkLst>
          <pc:docMk/>
          <pc:sldMk cId="67182208" sldId="305"/>
        </pc:sldMkLst>
        <pc:spChg chg="del">
          <ac:chgData name="Brian Wallace" userId="ca66b534-c8af-4689-9500-9b45d97ef5d8" providerId="ADAL" clId="{AEB8B6D4-A392-461F-A9B7-92C44AA4D639}" dt="2024-05-16T18:32:31.474" v="2195" actId="478"/>
          <ac:spMkLst>
            <pc:docMk/>
            <pc:sldMk cId="67182208" sldId="305"/>
            <ac:spMk id="5" creationId="{A37BB12F-5D15-2842-9803-B1D97B73F9BE}"/>
          </ac:spMkLst>
        </pc:spChg>
        <pc:picChg chg="add">
          <ac:chgData name="Brian Wallace" userId="ca66b534-c8af-4689-9500-9b45d97ef5d8" providerId="ADAL" clId="{AEB8B6D4-A392-461F-A9B7-92C44AA4D639}" dt="2024-05-16T18:35:01.874" v="2202" actId="22"/>
          <ac:picMkLst>
            <pc:docMk/>
            <pc:sldMk cId="67182208" sldId="305"/>
            <ac:picMk id="7" creationId="{047D3701-E793-B2CF-9C75-B74D197C2F68}"/>
          </ac:picMkLst>
        </pc:picChg>
      </pc:sldChg>
      <pc:sldChg chg="add del">
        <pc:chgData name="Brian Wallace" userId="ca66b534-c8af-4689-9500-9b45d97ef5d8" providerId="ADAL" clId="{AEB8B6D4-A392-461F-A9B7-92C44AA4D639}" dt="2024-05-16T18:32:40.080" v="2197"/>
        <pc:sldMkLst>
          <pc:docMk/>
          <pc:sldMk cId="631649629" sldId="306"/>
        </pc:sldMkLst>
      </pc:sldChg>
      <pc:sldChg chg="addSp delSp modSp mod ord">
        <pc:chgData name="Brian Wallace" userId="ca66b534-c8af-4689-9500-9b45d97ef5d8" providerId="ADAL" clId="{AEB8B6D4-A392-461F-A9B7-92C44AA4D639}" dt="2024-05-21T21:10:27.966" v="4259"/>
        <pc:sldMkLst>
          <pc:docMk/>
          <pc:sldMk cId="3986948694" sldId="306"/>
        </pc:sldMkLst>
        <pc:spChg chg="mod">
          <ac:chgData name="Brian Wallace" userId="ca66b534-c8af-4689-9500-9b45d97ef5d8" providerId="ADAL" clId="{AEB8B6D4-A392-461F-A9B7-92C44AA4D639}" dt="2024-05-16T18:53:16.056" v="2257" actId="20577"/>
          <ac:spMkLst>
            <pc:docMk/>
            <pc:sldMk cId="3986948694" sldId="306"/>
            <ac:spMk id="2" creationId="{321AF3D2-FE38-3408-E18A-A203282C9F77}"/>
          </ac:spMkLst>
        </pc:spChg>
        <pc:spChg chg="del">
          <ac:chgData name="Brian Wallace" userId="ca66b534-c8af-4689-9500-9b45d97ef5d8" providerId="ADAL" clId="{AEB8B6D4-A392-461F-A9B7-92C44AA4D639}" dt="2024-05-16T18:51:55.976" v="2248" actId="478"/>
          <ac:spMkLst>
            <pc:docMk/>
            <pc:sldMk cId="3986948694" sldId="306"/>
            <ac:spMk id="3" creationId="{DDDD49AB-3015-5265-5053-8F1DED6E01D4}"/>
          </ac:spMkLst>
        </pc:spChg>
        <pc:picChg chg="add mod">
          <ac:chgData name="Brian Wallace" userId="ca66b534-c8af-4689-9500-9b45d97ef5d8" providerId="ADAL" clId="{AEB8B6D4-A392-461F-A9B7-92C44AA4D639}" dt="2024-05-16T18:53:03.843" v="2256" actId="1440"/>
          <ac:picMkLst>
            <pc:docMk/>
            <pc:sldMk cId="3986948694" sldId="306"/>
            <ac:picMk id="7" creationId="{9C7E89B4-52B9-EA54-99D2-53C669201672}"/>
          </ac:picMkLst>
        </pc:picChg>
      </pc:sldChg>
      <pc:sldChg chg="addSp delSp modSp mod ord">
        <pc:chgData name="Brian Wallace" userId="ca66b534-c8af-4689-9500-9b45d97ef5d8" providerId="ADAL" clId="{AEB8B6D4-A392-461F-A9B7-92C44AA4D639}" dt="2024-05-21T20:37:29.570" v="4171" actId="1076"/>
        <pc:sldMkLst>
          <pc:docMk/>
          <pc:sldMk cId="158690636" sldId="307"/>
        </pc:sldMkLst>
        <pc:spChg chg="mod">
          <ac:chgData name="Brian Wallace" userId="ca66b534-c8af-4689-9500-9b45d97ef5d8" providerId="ADAL" clId="{AEB8B6D4-A392-461F-A9B7-92C44AA4D639}" dt="2024-05-21T20:02:33.088" v="4132" actId="20577"/>
          <ac:spMkLst>
            <pc:docMk/>
            <pc:sldMk cId="158690636" sldId="307"/>
            <ac:spMk id="2" creationId="{321AF3D2-FE38-3408-E18A-A203282C9F77}"/>
          </ac:spMkLst>
        </pc:spChg>
        <pc:picChg chg="add mod">
          <ac:chgData name="Brian Wallace" userId="ca66b534-c8af-4689-9500-9b45d97ef5d8" providerId="ADAL" clId="{AEB8B6D4-A392-461F-A9B7-92C44AA4D639}" dt="2024-05-21T20:36:56.588" v="4157" actId="1076"/>
          <ac:picMkLst>
            <pc:docMk/>
            <pc:sldMk cId="158690636" sldId="307"/>
            <ac:picMk id="3" creationId="{2264F78A-4416-C624-1A76-C2E7A6D1EA20}"/>
          </ac:picMkLst>
        </pc:picChg>
        <pc:picChg chg="add del mod">
          <ac:chgData name="Brian Wallace" userId="ca66b534-c8af-4689-9500-9b45d97ef5d8" providerId="ADAL" clId="{AEB8B6D4-A392-461F-A9B7-92C44AA4D639}" dt="2024-05-16T18:57:00.755" v="2272" actId="478"/>
          <ac:picMkLst>
            <pc:docMk/>
            <pc:sldMk cId="158690636" sldId="307"/>
            <ac:picMk id="5" creationId="{5F1C0CA0-C732-CA02-5DDD-D5364B53B7E6}"/>
          </ac:picMkLst>
        </pc:picChg>
        <pc:picChg chg="del">
          <ac:chgData name="Brian Wallace" userId="ca66b534-c8af-4689-9500-9b45d97ef5d8" providerId="ADAL" clId="{AEB8B6D4-A392-461F-A9B7-92C44AA4D639}" dt="2024-05-16T18:54:54.357" v="2260" actId="478"/>
          <ac:picMkLst>
            <pc:docMk/>
            <pc:sldMk cId="158690636" sldId="307"/>
            <ac:picMk id="7" creationId="{9C7E89B4-52B9-EA54-99D2-53C669201672}"/>
          </ac:picMkLst>
        </pc:picChg>
        <pc:picChg chg="add mod">
          <ac:chgData name="Brian Wallace" userId="ca66b534-c8af-4689-9500-9b45d97ef5d8" providerId="ADAL" clId="{AEB8B6D4-A392-461F-A9B7-92C44AA4D639}" dt="2024-05-21T20:37:24.263" v="4168" actId="1076"/>
          <ac:picMkLst>
            <pc:docMk/>
            <pc:sldMk cId="158690636" sldId="307"/>
            <ac:picMk id="7" creationId="{A0915789-E856-C938-55EE-42626A9CDBE2}"/>
          </ac:picMkLst>
        </pc:picChg>
        <pc:picChg chg="add del mod">
          <ac:chgData name="Brian Wallace" userId="ca66b534-c8af-4689-9500-9b45d97ef5d8" providerId="ADAL" clId="{AEB8B6D4-A392-461F-A9B7-92C44AA4D639}" dt="2024-05-16T18:57:03.126" v="2273" actId="478"/>
          <ac:picMkLst>
            <pc:docMk/>
            <pc:sldMk cId="158690636" sldId="307"/>
            <ac:picMk id="8" creationId="{42D9457A-61A8-1D9B-1F55-3472F020397E}"/>
          </ac:picMkLst>
        </pc:picChg>
        <pc:picChg chg="add del mod">
          <ac:chgData name="Brian Wallace" userId="ca66b534-c8af-4689-9500-9b45d97ef5d8" providerId="ADAL" clId="{AEB8B6D4-A392-461F-A9B7-92C44AA4D639}" dt="2024-05-16T18:56:58.326" v="2271" actId="478"/>
          <ac:picMkLst>
            <pc:docMk/>
            <pc:sldMk cId="158690636" sldId="307"/>
            <ac:picMk id="9" creationId="{4E1D7950-7EDD-4F40-B2B8-2CBA9CBA6FBE}"/>
          </ac:picMkLst>
        </pc:picChg>
        <pc:picChg chg="add mod">
          <ac:chgData name="Brian Wallace" userId="ca66b534-c8af-4689-9500-9b45d97ef5d8" providerId="ADAL" clId="{AEB8B6D4-A392-461F-A9B7-92C44AA4D639}" dt="2024-05-21T20:37:29.570" v="4171" actId="1076"/>
          <ac:picMkLst>
            <pc:docMk/>
            <pc:sldMk cId="158690636" sldId="307"/>
            <ac:picMk id="9" creationId="{E97AB48C-3E07-03C3-78B7-62070FAC9358}"/>
          </ac:picMkLst>
        </pc:picChg>
        <pc:picChg chg="add del mod">
          <ac:chgData name="Brian Wallace" userId="ca66b534-c8af-4689-9500-9b45d97ef5d8" providerId="ADAL" clId="{AEB8B6D4-A392-461F-A9B7-92C44AA4D639}" dt="2024-05-21T20:02:45.903" v="4133" actId="478"/>
          <ac:picMkLst>
            <pc:docMk/>
            <pc:sldMk cId="158690636" sldId="307"/>
            <ac:picMk id="10" creationId="{EF6E7661-FAB1-D87D-B470-BBB5FABFD29B}"/>
          </ac:picMkLst>
        </pc:picChg>
        <pc:picChg chg="add mod">
          <ac:chgData name="Brian Wallace" userId="ca66b534-c8af-4689-9500-9b45d97ef5d8" providerId="ADAL" clId="{AEB8B6D4-A392-461F-A9B7-92C44AA4D639}" dt="2024-05-21T20:37:20.002" v="4166" actId="1076"/>
          <ac:picMkLst>
            <pc:docMk/>
            <pc:sldMk cId="158690636" sldId="307"/>
            <ac:picMk id="12" creationId="{027E06D9-365B-9064-DC16-A359E7D9A47E}"/>
          </ac:picMkLst>
        </pc:picChg>
        <pc:picChg chg="add mod">
          <ac:chgData name="Brian Wallace" userId="ca66b534-c8af-4689-9500-9b45d97ef5d8" providerId="ADAL" clId="{AEB8B6D4-A392-461F-A9B7-92C44AA4D639}" dt="2024-05-21T20:37:16.484" v="4164" actId="1076"/>
          <ac:picMkLst>
            <pc:docMk/>
            <pc:sldMk cId="158690636" sldId="307"/>
            <ac:picMk id="14" creationId="{E3F7731A-2D9D-8289-1B42-6CA4F441115F}"/>
          </ac:picMkLst>
        </pc:picChg>
        <pc:picChg chg="add mod">
          <ac:chgData name="Brian Wallace" userId="ca66b534-c8af-4689-9500-9b45d97ef5d8" providerId="ADAL" clId="{AEB8B6D4-A392-461F-A9B7-92C44AA4D639}" dt="2024-05-21T20:37:21.157" v="4167" actId="1076"/>
          <ac:picMkLst>
            <pc:docMk/>
            <pc:sldMk cId="158690636" sldId="307"/>
            <ac:picMk id="16" creationId="{390567DA-200A-2388-34D0-95DC0AC99D0E}"/>
          </ac:picMkLst>
        </pc:picChg>
      </pc:sldChg>
      <pc:sldChg chg="add del">
        <pc:chgData name="Brian Wallace" userId="ca66b534-c8af-4689-9500-9b45d97ef5d8" providerId="ADAL" clId="{AEB8B6D4-A392-461F-A9B7-92C44AA4D639}" dt="2024-05-16T18:52:04.255" v="2250"/>
        <pc:sldMkLst>
          <pc:docMk/>
          <pc:sldMk cId="2334249549" sldId="307"/>
        </pc:sldMkLst>
      </pc:sldChg>
      <pc:sldChg chg="add del">
        <pc:chgData name="Brian Wallace" userId="ca66b534-c8af-4689-9500-9b45d97ef5d8" providerId="ADAL" clId="{AEB8B6D4-A392-461F-A9B7-92C44AA4D639}" dt="2024-05-16T18:55:06.259" v="2262"/>
        <pc:sldMkLst>
          <pc:docMk/>
          <pc:sldMk cId="718945186" sldId="308"/>
        </pc:sldMkLst>
      </pc:sldChg>
      <pc:sldChg chg="addSp delSp modSp mod modClrScheme chgLayout">
        <pc:chgData name="Brian Wallace" userId="ca66b534-c8af-4689-9500-9b45d97ef5d8" providerId="ADAL" clId="{AEB8B6D4-A392-461F-A9B7-92C44AA4D639}" dt="2024-05-16T19:39:00.698" v="2375" actId="1076"/>
        <pc:sldMkLst>
          <pc:docMk/>
          <pc:sldMk cId="1278393326" sldId="308"/>
        </pc:sldMkLst>
        <pc:spChg chg="mod ord">
          <ac:chgData name="Brian Wallace" userId="ca66b534-c8af-4689-9500-9b45d97ef5d8" providerId="ADAL" clId="{AEB8B6D4-A392-461F-A9B7-92C44AA4D639}" dt="2024-05-16T19:38:57.462" v="2374" actId="1076"/>
          <ac:spMkLst>
            <pc:docMk/>
            <pc:sldMk cId="1278393326" sldId="308"/>
            <ac:spMk id="2" creationId="{321AF3D2-FE38-3408-E18A-A203282C9F77}"/>
          </ac:spMkLst>
        </pc:spChg>
        <pc:spChg chg="add mod ord">
          <ac:chgData name="Brian Wallace" userId="ca66b534-c8af-4689-9500-9b45d97ef5d8" providerId="ADAL" clId="{AEB8B6D4-A392-461F-A9B7-92C44AA4D639}" dt="2024-05-16T19:38:37.608" v="2368" actId="1076"/>
          <ac:spMkLst>
            <pc:docMk/>
            <pc:sldMk cId="1278393326" sldId="308"/>
            <ac:spMk id="7" creationId="{59A95C7B-E10B-3CD0-6F28-638B535C3D6C}"/>
          </ac:spMkLst>
        </pc:spChg>
        <pc:spChg chg="add del mod ord">
          <ac:chgData name="Brian Wallace" userId="ca66b534-c8af-4689-9500-9b45d97ef5d8" providerId="ADAL" clId="{AEB8B6D4-A392-461F-A9B7-92C44AA4D639}" dt="2024-05-16T19:38:47.999" v="2371" actId="478"/>
          <ac:spMkLst>
            <pc:docMk/>
            <pc:sldMk cId="1278393326" sldId="308"/>
            <ac:spMk id="8" creationId="{7F843284-884C-9A74-7025-DB252005275B}"/>
          </ac:spMkLst>
        </pc:spChg>
        <pc:picChg chg="del">
          <ac:chgData name="Brian Wallace" userId="ca66b534-c8af-4689-9500-9b45d97ef5d8" providerId="ADAL" clId="{AEB8B6D4-A392-461F-A9B7-92C44AA4D639}" dt="2024-05-16T19:37:14.390" v="2281" actId="478"/>
          <ac:picMkLst>
            <pc:docMk/>
            <pc:sldMk cId="1278393326" sldId="308"/>
            <ac:picMk id="3" creationId="{2264F78A-4416-C624-1A76-C2E7A6D1EA20}"/>
          </ac:picMkLst>
        </pc:picChg>
        <pc:picChg chg="del">
          <ac:chgData name="Brian Wallace" userId="ca66b534-c8af-4689-9500-9b45d97ef5d8" providerId="ADAL" clId="{AEB8B6D4-A392-461F-A9B7-92C44AA4D639}" dt="2024-05-16T19:38:41.524" v="2370" actId="478"/>
          <ac:picMkLst>
            <pc:docMk/>
            <pc:sldMk cId="1278393326" sldId="308"/>
            <ac:picMk id="4" creationId="{2FD7E8E0-590F-29C2-FE09-3A9040727760}"/>
          </ac:picMkLst>
        </pc:picChg>
        <pc:picChg chg="add mod">
          <ac:chgData name="Brian Wallace" userId="ca66b534-c8af-4689-9500-9b45d97ef5d8" providerId="ADAL" clId="{AEB8B6D4-A392-461F-A9B7-92C44AA4D639}" dt="2024-05-16T19:39:00.698" v="2375" actId="1076"/>
          <ac:picMkLst>
            <pc:docMk/>
            <pc:sldMk cId="1278393326" sldId="308"/>
            <ac:picMk id="5" creationId="{20313B2E-DE12-C0F9-29BC-1F307354F248}"/>
          </ac:picMkLst>
        </pc:picChg>
        <pc:picChg chg="del">
          <ac:chgData name="Brian Wallace" userId="ca66b534-c8af-4689-9500-9b45d97ef5d8" providerId="ADAL" clId="{AEB8B6D4-A392-461F-A9B7-92C44AA4D639}" dt="2024-05-16T19:37:16.978" v="2282" actId="478"/>
          <ac:picMkLst>
            <pc:docMk/>
            <pc:sldMk cId="1278393326" sldId="308"/>
            <ac:picMk id="10" creationId="{EF6E7661-FAB1-D87D-B470-BBB5FABFD29B}"/>
          </ac:picMkLst>
        </pc:picChg>
      </pc:sldChg>
      <pc:sldChg chg="addSp delSp modSp add mod ord delAnim modAnim">
        <pc:chgData name="Brian Wallace" userId="ca66b534-c8af-4689-9500-9b45d97ef5d8" providerId="ADAL" clId="{AEB8B6D4-A392-461F-A9B7-92C44AA4D639}" dt="2024-05-21T21:16:27.114" v="4330" actId="478"/>
        <pc:sldMkLst>
          <pc:docMk/>
          <pc:sldMk cId="1400376492" sldId="309"/>
        </pc:sldMkLst>
        <pc:spChg chg="mod">
          <ac:chgData name="Brian Wallace" userId="ca66b534-c8af-4689-9500-9b45d97ef5d8" providerId="ADAL" clId="{AEB8B6D4-A392-461F-A9B7-92C44AA4D639}" dt="2024-05-17T14:14:58.177" v="2417" actId="20577"/>
          <ac:spMkLst>
            <pc:docMk/>
            <pc:sldMk cId="1400376492" sldId="309"/>
            <ac:spMk id="2" creationId="{321AF3D2-FE38-3408-E18A-A203282C9F77}"/>
          </ac:spMkLst>
        </pc:spChg>
        <pc:spChg chg="add del mod">
          <ac:chgData name="Brian Wallace" userId="ca66b534-c8af-4689-9500-9b45d97ef5d8" providerId="ADAL" clId="{AEB8B6D4-A392-461F-A9B7-92C44AA4D639}" dt="2024-05-17T19:26:58.098" v="3903" actId="478"/>
          <ac:spMkLst>
            <pc:docMk/>
            <pc:sldMk cId="1400376492" sldId="309"/>
            <ac:spMk id="16" creationId="{5B0AE74C-EFED-53EB-ACF4-68DFDCC23F90}"/>
          </ac:spMkLst>
        </pc:spChg>
        <pc:spChg chg="add del mod">
          <ac:chgData name="Brian Wallace" userId="ca66b534-c8af-4689-9500-9b45d97ef5d8" providerId="ADAL" clId="{AEB8B6D4-A392-461F-A9B7-92C44AA4D639}" dt="2024-05-17T19:26:53.380" v="3902" actId="478"/>
          <ac:spMkLst>
            <pc:docMk/>
            <pc:sldMk cId="1400376492" sldId="309"/>
            <ac:spMk id="17" creationId="{8B3AB1A3-E6D4-8D3C-5C7E-8287B2A97710}"/>
          </ac:spMkLst>
        </pc:spChg>
        <pc:spChg chg="add mod">
          <ac:chgData name="Brian Wallace" userId="ca66b534-c8af-4689-9500-9b45d97ef5d8" providerId="ADAL" clId="{AEB8B6D4-A392-461F-A9B7-92C44AA4D639}" dt="2024-05-17T19:27:13.992" v="3906" actId="1076"/>
          <ac:spMkLst>
            <pc:docMk/>
            <pc:sldMk cId="1400376492" sldId="309"/>
            <ac:spMk id="18" creationId="{752A3A4F-D430-6EC2-E557-D00636EFB620}"/>
          </ac:spMkLst>
        </pc:spChg>
        <pc:picChg chg="mod">
          <ac:chgData name="Brian Wallace" userId="ca66b534-c8af-4689-9500-9b45d97ef5d8" providerId="ADAL" clId="{AEB8B6D4-A392-461F-A9B7-92C44AA4D639}" dt="2024-05-17T14:17:33.415" v="2494" actId="1076"/>
          <ac:picMkLst>
            <pc:docMk/>
            <pc:sldMk cId="1400376492" sldId="309"/>
            <ac:picMk id="4" creationId="{2FD7E8E0-590F-29C2-FE09-3A9040727760}"/>
          </ac:picMkLst>
        </pc:picChg>
        <pc:picChg chg="add mod">
          <ac:chgData name="Brian Wallace" userId="ca66b534-c8af-4689-9500-9b45d97ef5d8" providerId="ADAL" clId="{AEB8B6D4-A392-461F-A9B7-92C44AA4D639}" dt="2024-05-17T14:04:35.663" v="2380" actId="931"/>
          <ac:picMkLst>
            <pc:docMk/>
            <pc:sldMk cId="1400376492" sldId="309"/>
            <ac:picMk id="5" creationId="{5095AC35-6C36-5776-4CF2-341676CE07EB}"/>
          </ac:picMkLst>
        </pc:picChg>
        <pc:picChg chg="add del mod">
          <ac:chgData name="Brian Wallace" userId="ca66b534-c8af-4689-9500-9b45d97ef5d8" providerId="ADAL" clId="{AEB8B6D4-A392-461F-A9B7-92C44AA4D639}" dt="2024-05-21T21:16:27.114" v="4330" actId="478"/>
          <ac:picMkLst>
            <pc:docMk/>
            <pc:sldMk cId="1400376492" sldId="309"/>
            <ac:picMk id="5" creationId="{B5809C30-3721-1FAE-E816-31BD213293DF}"/>
          </ac:picMkLst>
        </pc:picChg>
        <pc:picChg chg="del">
          <ac:chgData name="Brian Wallace" userId="ca66b534-c8af-4689-9500-9b45d97ef5d8" providerId="ADAL" clId="{AEB8B6D4-A392-461F-A9B7-92C44AA4D639}" dt="2024-05-17T14:02:40.384" v="2379" actId="478"/>
          <ac:picMkLst>
            <pc:docMk/>
            <pc:sldMk cId="1400376492" sldId="309"/>
            <ac:picMk id="7" creationId="{9C7E89B4-52B9-EA54-99D2-53C669201672}"/>
          </ac:picMkLst>
        </pc:picChg>
        <pc:picChg chg="add del mod">
          <ac:chgData name="Brian Wallace" userId="ca66b534-c8af-4689-9500-9b45d97ef5d8" providerId="ADAL" clId="{AEB8B6D4-A392-461F-A9B7-92C44AA4D639}" dt="2024-05-17T14:12:31.883" v="2384" actId="478"/>
          <ac:picMkLst>
            <pc:docMk/>
            <pc:sldMk cId="1400376492" sldId="309"/>
            <ac:picMk id="9" creationId="{BD10C259-6746-0E43-7B65-26337C858D79}"/>
          </ac:picMkLst>
        </pc:picChg>
        <pc:picChg chg="add del mod">
          <ac:chgData name="Brian Wallace" userId="ca66b534-c8af-4689-9500-9b45d97ef5d8" providerId="ADAL" clId="{AEB8B6D4-A392-461F-A9B7-92C44AA4D639}" dt="2024-05-17T19:26:46.485" v="3900" actId="478"/>
          <ac:picMkLst>
            <pc:docMk/>
            <pc:sldMk cId="1400376492" sldId="309"/>
            <ac:picMk id="11" creationId="{03B2653B-9437-3B08-6671-96D7F59956DE}"/>
          </ac:picMkLst>
        </pc:picChg>
        <pc:picChg chg="add del mod">
          <ac:chgData name="Brian Wallace" userId="ca66b534-c8af-4689-9500-9b45d97ef5d8" providerId="ADAL" clId="{AEB8B6D4-A392-461F-A9B7-92C44AA4D639}" dt="2024-05-17T19:26:45.417" v="3899" actId="478"/>
          <ac:picMkLst>
            <pc:docMk/>
            <pc:sldMk cId="1400376492" sldId="309"/>
            <ac:picMk id="13" creationId="{2D8B05F9-C3BB-41A6-1831-11A0568C3AF1}"/>
          </ac:picMkLst>
        </pc:picChg>
        <pc:picChg chg="add mod">
          <ac:chgData name="Brian Wallace" userId="ca66b534-c8af-4689-9500-9b45d97ef5d8" providerId="ADAL" clId="{AEB8B6D4-A392-461F-A9B7-92C44AA4D639}" dt="2024-05-17T19:27:05.685" v="3905" actId="1076"/>
          <ac:picMkLst>
            <pc:docMk/>
            <pc:sldMk cId="1400376492" sldId="309"/>
            <ac:picMk id="15" creationId="{AD02CE10-2F53-6758-3363-B00B591795DC}"/>
          </ac:picMkLst>
        </pc:picChg>
      </pc:sldChg>
      <pc:sldChg chg="modSp mod">
        <pc:chgData name="Brian Wallace" userId="ca66b534-c8af-4689-9500-9b45d97ef5d8" providerId="ADAL" clId="{AEB8B6D4-A392-461F-A9B7-92C44AA4D639}" dt="2024-05-17T14:34:20.291" v="3850" actId="20577"/>
        <pc:sldMkLst>
          <pc:docMk/>
          <pc:sldMk cId="964556749" sldId="310"/>
        </pc:sldMkLst>
        <pc:spChg chg="mod">
          <ac:chgData name="Brian Wallace" userId="ca66b534-c8af-4689-9500-9b45d97ef5d8" providerId="ADAL" clId="{AEB8B6D4-A392-461F-A9B7-92C44AA4D639}" dt="2024-05-17T14:34:20.291" v="3850" actId="20577"/>
          <ac:spMkLst>
            <pc:docMk/>
            <pc:sldMk cId="964556749" sldId="310"/>
            <ac:spMk id="5" creationId="{D25758AA-885F-2308-BBDF-8A03ACF836F9}"/>
          </ac:spMkLst>
        </pc:spChg>
      </pc:sldChg>
      <pc:sldChg chg="delSp del mod delAnim">
        <pc:chgData name="Brian Wallace" userId="ca66b534-c8af-4689-9500-9b45d97ef5d8" providerId="ADAL" clId="{AEB8B6D4-A392-461F-A9B7-92C44AA4D639}" dt="2024-05-21T21:10:37.304" v="4260" actId="47"/>
        <pc:sldMkLst>
          <pc:docMk/>
          <pc:sldMk cId="555877155" sldId="311"/>
        </pc:sldMkLst>
        <pc:spChg chg="del">
          <ac:chgData name="Brian Wallace" userId="ca66b534-c8af-4689-9500-9b45d97ef5d8" providerId="ADAL" clId="{AEB8B6D4-A392-461F-A9B7-92C44AA4D639}" dt="2024-05-17T19:27:54.312" v="3915" actId="478"/>
          <ac:spMkLst>
            <pc:docMk/>
            <pc:sldMk cId="555877155" sldId="311"/>
            <ac:spMk id="16" creationId="{5B0AE74C-EFED-53EB-ACF4-68DFDCC23F90}"/>
          </ac:spMkLst>
        </pc:spChg>
        <pc:spChg chg="del">
          <ac:chgData name="Brian Wallace" userId="ca66b534-c8af-4689-9500-9b45d97ef5d8" providerId="ADAL" clId="{AEB8B6D4-A392-461F-A9B7-92C44AA4D639}" dt="2024-05-17T19:27:58.202" v="3917" actId="478"/>
          <ac:spMkLst>
            <pc:docMk/>
            <pc:sldMk cId="555877155" sldId="311"/>
            <ac:spMk id="18" creationId="{752A3A4F-D430-6EC2-E557-D00636EFB620}"/>
          </ac:spMkLst>
        </pc:spChg>
        <pc:picChg chg="del">
          <ac:chgData name="Brian Wallace" userId="ca66b534-c8af-4689-9500-9b45d97ef5d8" providerId="ADAL" clId="{AEB8B6D4-A392-461F-A9B7-92C44AA4D639}" dt="2024-05-17T19:27:51.598" v="3914" actId="478"/>
          <ac:picMkLst>
            <pc:docMk/>
            <pc:sldMk cId="555877155" sldId="311"/>
            <ac:picMk id="11" creationId="{03B2653B-9437-3B08-6671-96D7F59956DE}"/>
          </ac:picMkLst>
        </pc:picChg>
        <pc:picChg chg="del">
          <ac:chgData name="Brian Wallace" userId="ca66b534-c8af-4689-9500-9b45d97ef5d8" providerId="ADAL" clId="{AEB8B6D4-A392-461F-A9B7-92C44AA4D639}" dt="2024-05-17T19:27:56.067" v="3916" actId="478"/>
          <ac:picMkLst>
            <pc:docMk/>
            <pc:sldMk cId="555877155" sldId="311"/>
            <ac:picMk id="15" creationId="{AD02CE10-2F53-6758-3363-B00B591795DC}"/>
          </ac:picMkLst>
        </pc:picChg>
      </pc:sldChg>
      <pc:sldChg chg="delSp modSp mod ord delAnim">
        <pc:chgData name="Brian Wallace" userId="ca66b534-c8af-4689-9500-9b45d97ef5d8" providerId="ADAL" clId="{AEB8B6D4-A392-461F-A9B7-92C44AA4D639}" dt="2024-05-21T21:10:14.362" v="4255"/>
        <pc:sldMkLst>
          <pc:docMk/>
          <pc:sldMk cId="1228762560" sldId="312"/>
        </pc:sldMkLst>
        <pc:spChg chg="mod">
          <ac:chgData name="Brian Wallace" userId="ca66b534-c8af-4689-9500-9b45d97ef5d8" providerId="ADAL" clId="{AEB8B6D4-A392-461F-A9B7-92C44AA4D639}" dt="2024-05-17T19:27:40.787" v="3913" actId="1076"/>
          <ac:spMkLst>
            <pc:docMk/>
            <pc:sldMk cId="1228762560" sldId="312"/>
            <ac:spMk id="16" creationId="{5B0AE74C-EFED-53EB-ACF4-68DFDCC23F90}"/>
          </ac:spMkLst>
        </pc:spChg>
        <pc:spChg chg="del">
          <ac:chgData name="Brian Wallace" userId="ca66b534-c8af-4689-9500-9b45d97ef5d8" providerId="ADAL" clId="{AEB8B6D4-A392-461F-A9B7-92C44AA4D639}" dt="2024-05-17T19:27:26.145" v="3909" actId="478"/>
          <ac:spMkLst>
            <pc:docMk/>
            <pc:sldMk cId="1228762560" sldId="312"/>
            <ac:spMk id="17" creationId="{8B3AB1A3-E6D4-8D3C-5C7E-8287B2A97710}"/>
          </ac:spMkLst>
        </pc:spChg>
        <pc:spChg chg="del">
          <ac:chgData name="Brian Wallace" userId="ca66b534-c8af-4689-9500-9b45d97ef5d8" providerId="ADAL" clId="{AEB8B6D4-A392-461F-A9B7-92C44AA4D639}" dt="2024-05-17T19:27:30.433" v="3911" actId="478"/>
          <ac:spMkLst>
            <pc:docMk/>
            <pc:sldMk cId="1228762560" sldId="312"/>
            <ac:spMk id="18" creationId="{752A3A4F-D430-6EC2-E557-D00636EFB620}"/>
          </ac:spMkLst>
        </pc:spChg>
        <pc:picChg chg="del">
          <ac:chgData name="Brian Wallace" userId="ca66b534-c8af-4689-9500-9b45d97ef5d8" providerId="ADAL" clId="{AEB8B6D4-A392-461F-A9B7-92C44AA4D639}" dt="2024-05-17T19:27:27.992" v="3910" actId="478"/>
          <ac:picMkLst>
            <pc:docMk/>
            <pc:sldMk cId="1228762560" sldId="312"/>
            <ac:picMk id="4" creationId="{2FD7E8E0-590F-29C2-FE09-3A9040727760}"/>
          </ac:picMkLst>
        </pc:picChg>
        <pc:picChg chg="mod">
          <ac:chgData name="Brian Wallace" userId="ca66b534-c8af-4689-9500-9b45d97ef5d8" providerId="ADAL" clId="{AEB8B6D4-A392-461F-A9B7-92C44AA4D639}" dt="2024-05-17T19:27:34.592" v="3912" actId="1076"/>
          <ac:picMkLst>
            <pc:docMk/>
            <pc:sldMk cId="1228762560" sldId="312"/>
            <ac:picMk id="11" creationId="{03B2653B-9437-3B08-6671-96D7F59956DE}"/>
          </ac:picMkLst>
        </pc:picChg>
        <pc:picChg chg="del">
          <ac:chgData name="Brian Wallace" userId="ca66b534-c8af-4689-9500-9b45d97ef5d8" providerId="ADAL" clId="{AEB8B6D4-A392-461F-A9B7-92C44AA4D639}" dt="2024-05-17T19:27:21.803" v="3907" actId="478"/>
          <ac:picMkLst>
            <pc:docMk/>
            <pc:sldMk cId="1228762560" sldId="312"/>
            <ac:picMk id="13" creationId="{2D8B05F9-C3BB-41A6-1831-11A0568C3AF1}"/>
          </ac:picMkLst>
        </pc:picChg>
        <pc:picChg chg="del">
          <ac:chgData name="Brian Wallace" userId="ca66b534-c8af-4689-9500-9b45d97ef5d8" providerId="ADAL" clId="{AEB8B6D4-A392-461F-A9B7-92C44AA4D639}" dt="2024-05-17T19:27:23.876" v="3908" actId="478"/>
          <ac:picMkLst>
            <pc:docMk/>
            <pc:sldMk cId="1228762560" sldId="312"/>
            <ac:picMk id="15" creationId="{AD02CE10-2F53-6758-3363-B00B591795DC}"/>
          </ac:picMkLst>
        </pc:picChg>
      </pc:sldChg>
      <pc:sldChg chg="addSp delSp modSp mod modClrScheme chgLayout">
        <pc:chgData name="Brian Wallace" userId="ca66b534-c8af-4689-9500-9b45d97ef5d8" providerId="ADAL" clId="{AEB8B6D4-A392-461F-A9B7-92C44AA4D639}" dt="2024-05-21T20:01:40.982" v="4102"/>
        <pc:sldMkLst>
          <pc:docMk/>
          <pc:sldMk cId="4075378831" sldId="313"/>
        </pc:sldMkLst>
        <pc:spChg chg="mod ord">
          <ac:chgData name="Brian Wallace" userId="ca66b534-c8af-4689-9500-9b45d97ef5d8" providerId="ADAL" clId="{AEB8B6D4-A392-461F-A9B7-92C44AA4D639}" dt="2024-05-21T20:00:57.755" v="4038" actId="700"/>
          <ac:spMkLst>
            <pc:docMk/>
            <pc:sldMk cId="4075378831" sldId="313"/>
            <ac:spMk id="2" creationId="{321AF3D2-FE38-3408-E18A-A203282C9F77}"/>
          </ac:spMkLst>
        </pc:spChg>
        <pc:spChg chg="add mod ord">
          <ac:chgData name="Brian Wallace" userId="ca66b534-c8af-4689-9500-9b45d97ef5d8" providerId="ADAL" clId="{AEB8B6D4-A392-461F-A9B7-92C44AA4D639}" dt="2024-05-21T20:01:40.982" v="4102"/>
          <ac:spMkLst>
            <pc:docMk/>
            <pc:sldMk cId="4075378831" sldId="313"/>
            <ac:spMk id="3" creationId="{0601E4C0-1548-060B-34A8-4F4EC90D7150}"/>
          </ac:spMkLst>
        </pc:spChg>
        <pc:picChg chg="del">
          <ac:chgData name="Brian Wallace" userId="ca66b534-c8af-4689-9500-9b45d97ef5d8" providerId="ADAL" clId="{AEB8B6D4-A392-461F-A9B7-92C44AA4D639}" dt="2024-05-21T20:00:31.018" v="4000" actId="478"/>
          <ac:picMkLst>
            <pc:docMk/>
            <pc:sldMk cId="4075378831" sldId="313"/>
            <ac:picMk id="7" creationId="{9C7E89B4-52B9-EA54-99D2-53C669201672}"/>
          </ac:picMkLst>
        </pc:picChg>
      </pc:sldChg>
      <pc:sldChg chg="addSp delSp modSp mod">
        <pc:chgData name="Brian Wallace" userId="ca66b534-c8af-4689-9500-9b45d97ef5d8" providerId="ADAL" clId="{AEB8B6D4-A392-461F-A9B7-92C44AA4D639}" dt="2024-05-21T20:51:06.428" v="4183" actId="1076"/>
        <pc:sldMkLst>
          <pc:docMk/>
          <pc:sldMk cId="2286105750" sldId="314"/>
        </pc:sldMkLst>
        <pc:graphicFrameChg chg="add mod">
          <ac:chgData name="Brian Wallace" userId="ca66b534-c8af-4689-9500-9b45d97ef5d8" providerId="ADAL" clId="{AEB8B6D4-A392-461F-A9B7-92C44AA4D639}" dt="2024-05-21T20:51:06.428" v="4183" actId="1076"/>
          <ac:graphicFrameMkLst>
            <pc:docMk/>
            <pc:sldMk cId="2286105750" sldId="314"/>
            <ac:graphicFrameMk id="8" creationId="{8B7B1FCC-2662-C55B-F604-DB07843CF0D8}"/>
          </ac:graphicFrameMkLst>
        </pc:graphicFrameChg>
        <pc:picChg chg="del">
          <ac:chgData name="Brian Wallace" userId="ca66b534-c8af-4689-9500-9b45d97ef5d8" providerId="ADAL" clId="{AEB8B6D4-A392-461F-A9B7-92C44AA4D639}" dt="2024-05-21T20:39:56.518" v="4172" actId="478"/>
          <ac:picMkLst>
            <pc:docMk/>
            <pc:sldMk cId="2286105750" sldId="314"/>
            <ac:picMk id="3" creationId="{2264F78A-4416-C624-1A76-C2E7A6D1EA20}"/>
          </ac:picMkLst>
        </pc:picChg>
        <pc:picChg chg="mod">
          <ac:chgData name="Brian Wallace" userId="ca66b534-c8af-4689-9500-9b45d97ef5d8" providerId="ADAL" clId="{AEB8B6D4-A392-461F-A9B7-92C44AA4D639}" dt="2024-05-21T20:49:26.707" v="4177" actId="1076"/>
          <ac:picMkLst>
            <pc:docMk/>
            <pc:sldMk cId="2286105750" sldId="314"/>
            <ac:picMk id="4" creationId="{2FD7E8E0-590F-29C2-FE09-3A9040727760}"/>
          </ac:picMkLst>
        </pc:picChg>
        <pc:picChg chg="add mod">
          <ac:chgData name="Brian Wallace" userId="ca66b534-c8af-4689-9500-9b45d97ef5d8" providerId="ADAL" clId="{AEB8B6D4-A392-461F-A9B7-92C44AA4D639}" dt="2024-05-21T20:49:32.782" v="4178" actId="1076"/>
          <ac:picMkLst>
            <pc:docMk/>
            <pc:sldMk cId="2286105750" sldId="314"/>
            <ac:picMk id="7" creationId="{5A631B6E-9E3B-3632-8466-353676772F6A}"/>
          </ac:picMkLst>
        </pc:picChg>
        <pc:picChg chg="mod">
          <ac:chgData name="Brian Wallace" userId="ca66b534-c8af-4689-9500-9b45d97ef5d8" providerId="ADAL" clId="{AEB8B6D4-A392-461F-A9B7-92C44AA4D639}" dt="2024-05-21T20:40:36.901" v="4174" actId="1076"/>
          <ac:picMkLst>
            <pc:docMk/>
            <pc:sldMk cId="2286105750" sldId="314"/>
            <ac:picMk id="10" creationId="{EF6E7661-FAB1-D87D-B470-BBB5FABFD29B}"/>
          </ac:picMkLst>
        </pc:picChg>
      </pc:sldChg>
      <pc:sldChg chg="addSp delSp modSp mod">
        <pc:chgData name="Brian Wallace" userId="ca66b534-c8af-4689-9500-9b45d97ef5d8" providerId="ADAL" clId="{AEB8B6D4-A392-461F-A9B7-92C44AA4D639}" dt="2024-05-22T10:59:24.434" v="4399" actId="1036"/>
        <pc:sldMkLst>
          <pc:docMk/>
          <pc:sldMk cId="261773530" sldId="315"/>
        </pc:sldMkLst>
        <pc:spChg chg="mod">
          <ac:chgData name="Brian Wallace" userId="ca66b534-c8af-4689-9500-9b45d97ef5d8" providerId="ADAL" clId="{AEB8B6D4-A392-461F-A9B7-92C44AA4D639}" dt="2024-05-22T10:57:58.418" v="4377" actId="20577"/>
          <ac:spMkLst>
            <pc:docMk/>
            <pc:sldMk cId="261773530" sldId="315"/>
            <ac:spMk id="2" creationId="{321AF3D2-FE38-3408-E18A-A203282C9F77}"/>
          </ac:spMkLst>
        </pc:spChg>
        <pc:spChg chg="add mod">
          <ac:chgData name="Brian Wallace" userId="ca66b534-c8af-4689-9500-9b45d97ef5d8" providerId="ADAL" clId="{AEB8B6D4-A392-461F-A9B7-92C44AA4D639}" dt="2024-05-22T10:59:15.918" v="4398" actId="14100"/>
          <ac:spMkLst>
            <pc:docMk/>
            <pc:sldMk cId="261773530" sldId="315"/>
            <ac:spMk id="3" creationId="{DF223C64-6B9E-B276-C734-4D50165FFAC5}"/>
          </ac:spMkLst>
        </pc:spChg>
        <pc:graphicFrameChg chg="del">
          <ac:chgData name="Brian Wallace" userId="ca66b534-c8af-4689-9500-9b45d97ef5d8" providerId="ADAL" clId="{AEB8B6D4-A392-461F-A9B7-92C44AA4D639}" dt="2024-05-21T20:53:32.676" v="4226" actId="478"/>
          <ac:graphicFrameMkLst>
            <pc:docMk/>
            <pc:sldMk cId="261773530" sldId="315"/>
            <ac:graphicFrameMk id="8" creationId="{8B7B1FCC-2662-C55B-F604-DB07843CF0D8}"/>
          </ac:graphicFrameMkLst>
        </pc:graphicFrameChg>
        <pc:graphicFrameChg chg="add mod">
          <ac:chgData name="Brian Wallace" userId="ca66b534-c8af-4689-9500-9b45d97ef5d8" providerId="ADAL" clId="{AEB8B6D4-A392-461F-A9B7-92C44AA4D639}" dt="2024-05-21T20:59:27.380" v="4236" actId="1076"/>
          <ac:graphicFrameMkLst>
            <pc:docMk/>
            <pc:sldMk cId="261773530" sldId="315"/>
            <ac:graphicFrameMk id="9" creationId="{3254F007-E613-B733-B820-152779326D21}"/>
          </ac:graphicFrameMkLst>
        </pc:graphicFrameChg>
        <pc:picChg chg="mod">
          <ac:chgData name="Brian Wallace" userId="ca66b534-c8af-4689-9500-9b45d97ef5d8" providerId="ADAL" clId="{AEB8B6D4-A392-461F-A9B7-92C44AA4D639}" dt="2024-05-22T10:59:24.434" v="4399" actId="1036"/>
          <ac:picMkLst>
            <pc:docMk/>
            <pc:sldMk cId="261773530" sldId="315"/>
            <ac:picMk id="4" creationId="{2FD7E8E0-590F-29C2-FE09-3A9040727760}"/>
          </ac:picMkLst>
        </pc:picChg>
        <pc:picChg chg="add mod">
          <ac:chgData name="Brian Wallace" userId="ca66b534-c8af-4689-9500-9b45d97ef5d8" providerId="ADAL" clId="{AEB8B6D4-A392-461F-A9B7-92C44AA4D639}" dt="2024-05-21T20:58:26.140" v="4233" actId="1076"/>
          <ac:picMkLst>
            <pc:docMk/>
            <pc:sldMk cId="261773530" sldId="315"/>
            <ac:picMk id="5" creationId="{093EC2B7-1E24-65EE-1B0E-AA39CD8A4D5B}"/>
          </ac:picMkLst>
        </pc:picChg>
        <pc:picChg chg="del">
          <ac:chgData name="Brian Wallace" userId="ca66b534-c8af-4689-9500-9b45d97ef5d8" providerId="ADAL" clId="{AEB8B6D4-A392-461F-A9B7-92C44AA4D639}" dt="2024-05-21T20:53:29.446" v="4225" actId="478"/>
          <ac:picMkLst>
            <pc:docMk/>
            <pc:sldMk cId="261773530" sldId="315"/>
            <ac:picMk id="7" creationId="{5A631B6E-9E3B-3632-8466-353676772F6A}"/>
          </ac:picMkLst>
        </pc:picChg>
        <pc:picChg chg="del">
          <ac:chgData name="Brian Wallace" userId="ca66b534-c8af-4689-9500-9b45d97ef5d8" providerId="ADAL" clId="{AEB8B6D4-A392-461F-A9B7-92C44AA4D639}" dt="2024-05-21T20:53:26.396" v="4224" actId="478"/>
          <ac:picMkLst>
            <pc:docMk/>
            <pc:sldMk cId="261773530" sldId="315"/>
            <ac:picMk id="10" creationId="{EF6E7661-FAB1-D87D-B470-BBB5FABFD29B}"/>
          </ac:picMkLst>
        </pc:picChg>
        <pc:picChg chg="add mod">
          <ac:chgData name="Brian Wallace" userId="ca66b534-c8af-4689-9500-9b45d97ef5d8" providerId="ADAL" clId="{AEB8B6D4-A392-461F-A9B7-92C44AA4D639}" dt="2024-05-21T21:00:33.840" v="4243" actId="1076"/>
          <ac:picMkLst>
            <pc:docMk/>
            <pc:sldMk cId="261773530" sldId="315"/>
            <ac:picMk id="12" creationId="{B96FEA48-626E-C606-B2EF-506A76A4744A}"/>
          </ac:picMkLst>
        </pc:picChg>
      </pc:sldChg>
      <pc:sldChg chg="addSp delSp modSp mod delAnim">
        <pc:chgData name="Brian Wallace" userId="ca66b534-c8af-4689-9500-9b45d97ef5d8" providerId="ADAL" clId="{AEB8B6D4-A392-461F-A9B7-92C44AA4D639}" dt="2024-05-21T21:16:21.458" v="4329" actId="1076"/>
        <pc:sldMkLst>
          <pc:docMk/>
          <pc:sldMk cId="4194790644" sldId="316"/>
        </pc:sldMkLst>
        <pc:spChg chg="add mod">
          <ac:chgData name="Brian Wallace" userId="ca66b534-c8af-4689-9500-9b45d97ef5d8" providerId="ADAL" clId="{AEB8B6D4-A392-461F-A9B7-92C44AA4D639}" dt="2024-05-21T21:16:21.458" v="4329" actId="1076"/>
          <ac:spMkLst>
            <pc:docMk/>
            <pc:sldMk cId="4194790644" sldId="316"/>
            <ac:spMk id="3" creationId="{BBB20E38-86D5-8CEA-A2AB-96857989E2FC}"/>
          </ac:spMkLst>
        </pc:spChg>
        <pc:spChg chg="del">
          <ac:chgData name="Brian Wallace" userId="ca66b534-c8af-4689-9500-9b45d97ef5d8" providerId="ADAL" clId="{AEB8B6D4-A392-461F-A9B7-92C44AA4D639}" dt="2024-05-21T21:15:06.568" v="4266" actId="478"/>
          <ac:spMkLst>
            <pc:docMk/>
            <pc:sldMk cId="4194790644" sldId="316"/>
            <ac:spMk id="18" creationId="{752A3A4F-D430-6EC2-E557-D00636EFB620}"/>
          </ac:spMkLst>
        </pc:spChg>
        <pc:picChg chg="mod">
          <ac:chgData name="Brian Wallace" userId="ca66b534-c8af-4689-9500-9b45d97ef5d8" providerId="ADAL" clId="{AEB8B6D4-A392-461F-A9B7-92C44AA4D639}" dt="2024-05-21T21:16:16.910" v="4328" actId="1076"/>
          <ac:picMkLst>
            <pc:docMk/>
            <pc:sldMk cId="4194790644" sldId="316"/>
            <ac:picMk id="4" creationId="{2FD7E8E0-590F-29C2-FE09-3A9040727760}"/>
          </ac:picMkLst>
        </pc:picChg>
        <pc:picChg chg="mod">
          <ac:chgData name="Brian Wallace" userId="ca66b534-c8af-4689-9500-9b45d97ef5d8" providerId="ADAL" clId="{AEB8B6D4-A392-461F-A9B7-92C44AA4D639}" dt="2024-05-21T21:15:09.317" v="4267" actId="1076"/>
          <ac:picMkLst>
            <pc:docMk/>
            <pc:sldMk cId="4194790644" sldId="316"/>
            <ac:picMk id="5" creationId="{B5809C30-3721-1FAE-E816-31BD213293DF}"/>
          </ac:picMkLst>
        </pc:picChg>
        <pc:picChg chg="del">
          <ac:chgData name="Brian Wallace" userId="ca66b534-c8af-4689-9500-9b45d97ef5d8" providerId="ADAL" clId="{AEB8B6D4-A392-461F-A9B7-92C44AA4D639}" dt="2024-05-21T21:15:00.970" v="4265" actId="478"/>
          <ac:picMkLst>
            <pc:docMk/>
            <pc:sldMk cId="4194790644" sldId="316"/>
            <ac:picMk id="15" creationId="{AD02CE10-2F53-6758-3363-B00B591795DC}"/>
          </ac:picMkLst>
        </pc:picChg>
      </pc:sldChg>
      <pc:sldChg chg="addSp delSp modSp mod delAnim">
        <pc:chgData name="Brian Wallace" userId="ca66b534-c8af-4689-9500-9b45d97ef5d8" providerId="ADAL" clId="{AEB8B6D4-A392-461F-A9B7-92C44AA4D639}" dt="2024-05-22T10:54:06.478" v="4371" actId="1036"/>
        <pc:sldMkLst>
          <pc:docMk/>
          <pc:sldMk cId="2015800678" sldId="317"/>
        </pc:sldMkLst>
        <pc:picChg chg="mod">
          <ac:chgData name="Brian Wallace" userId="ca66b534-c8af-4689-9500-9b45d97ef5d8" providerId="ADAL" clId="{AEB8B6D4-A392-461F-A9B7-92C44AA4D639}" dt="2024-05-22T10:54:06.478" v="4371" actId="1036"/>
          <ac:picMkLst>
            <pc:docMk/>
            <pc:sldMk cId="2015800678" sldId="317"/>
            <ac:picMk id="4" creationId="{2FD7E8E0-590F-29C2-FE09-3A9040727760}"/>
          </ac:picMkLst>
        </pc:picChg>
        <pc:picChg chg="del">
          <ac:chgData name="Brian Wallace" userId="ca66b534-c8af-4689-9500-9b45d97ef5d8" providerId="ADAL" clId="{AEB8B6D4-A392-461F-A9B7-92C44AA4D639}" dt="2024-05-22T10:52:47.538" v="4360" actId="478"/>
          <ac:picMkLst>
            <pc:docMk/>
            <pc:sldMk cId="2015800678" sldId="317"/>
            <ac:picMk id="5" creationId="{A081E12D-DAD1-0295-D0DA-E63866D18D68}"/>
          </ac:picMkLst>
        </pc:picChg>
        <pc:picChg chg="del">
          <ac:chgData name="Brian Wallace" userId="ca66b534-c8af-4689-9500-9b45d97ef5d8" providerId="ADAL" clId="{AEB8B6D4-A392-461F-A9B7-92C44AA4D639}" dt="2024-05-22T10:52:50.538" v="4361" actId="478"/>
          <ac:picMkLst>
            <pc:docMk/>
            <pc:sldMk cId="2015800678" sldId="317"/>
            <ac:picMk id="7" creationId="{AC44A06B-F1C0-062E-F033-2FFC8CB3674C}"/>
          </ac:picMkLst>
        </pc:picChg>
        <pc:picChg chg="add mod">
          <ac:chgData name="Brian Wallace" userId="ca66b534-c8af-4689-9500-9b45d97ef5d8" providerId="ADAL" clId="{AEB8B6D4-A392-461F-A9B7-92C44AA4D639}" dt="2024-05-22T10:53:50.977" v="4369" actId="14100"/>
          <ac:picMkLst>
            <pc:docMk/>
            <pc:sldMk cId="2015800678" sldId="317"/>
            <ac:picMk id="8" creationId="{69EB8A15-5C05-5482-D146-2028129D94D2}"/>
          </ac:picMkLst>
        </pc:picChg>
      </pc:sldChg>
    </pc:docChg>
  </pc:docChgLst>
  <pc:docChgLst>
    <pc:chgData name="Danielle Bauer" userId="c46d12a5-76d6-4c87-b0ed-f9a191261e59" providerId="ADAL" clId="{6F968EB1-4ACF-4C3F-BF94-CE0B385AA6E0}"/>
    <pc:docChg chg="custSel addSld delSld modSld">
      <pc:chgData name="Danielle Bauer" userId="c46d12a5-76d6-4c87-b0ed-f9a191261e59" providerId="ADAL" clId="{6F968EB1-4ACF-4C3F-BF94-CE0B385AA6E0}" dt="2024-05-16T14:23:53.604" v="85" actId="478"/>
      <pc:docMkLst>
        <pc:docMk/>
      </pc:docMkLst>
      <pc:sldChg chg="del">
        <pc:chgData name="Danielle Bauer" userId="c46d12a5-76d6-4c87-b0ed-f9a191261e59" providerId="ADAL" clId="{6F968EB1-4ACF-4C3F-BF94-CE0B385AA6E0}" dt="2024-05-14T15:42:15.646" v="0" actId="47"/>
        <pc:sldMkLst>
          <pc:docMk/>
          <pc:sldMk cId="3875437234" sldId="272"/>
        </pc:sldMkLst>
      </pc:sldChg>
      <pc:sldChg chg="modSp mod">
        <pc:chgData name="Danielle Bauer" userId="c46d12a5-76d6-4c87-b0ed-f9a191261e59" providerId="ADAL" clId="{6F968EB1-4ACF-4C3F-BF94-CE0B385AA6E0}" dt="2024-05-14T15:42:22.632" v="1" actId="1076"/>
        <pc:sldMkLst>
          <pc:docMk/>
          <pc:sldMk cId="2245979177" sldId="280"/>
        </pc:sldMkLst>
        <pc:spChg chg="mod">
          <ac:chgData name="Danielle Bauer" userId="c46d12a5-76d6-4c87-b0ed-f9a191261e59" providerId="ADAL" clId="{6F968EB1-4ACF-4C3F-BF94-CE0B385AA6E0}" dt="2024-05-14T15:42:22.632" v="1" actId="1076"/>
          <ac:spMkLst>
            <pc:docMk/>
            <pc:sldMk cId="2245979177" sldId="280"/>
            <ac:spMk id="4" creationId="{88ED2B10-4B14-857B-9BE2-0AB9FB0003BE}"/>
          </ac:spMkLst>
        </pc:spChg>
      </pc:sldChg>
      <pc:sldChg chg="delSp modSp mod">
        <pc:chgData name="Danielle Bauer" userId="c46d12a5-76d6-4c87-b0ed-f9a191261e59" providerId="ADAL" clId="{6F968EB1-4ACF-4C3F-BF94-CE0B385AA6E0}" dt="2024-05-16T14:23:53.604" v="85" actId="478"/>
        <pc:sldMkLst>
          <pc:docMk/>
          <pc:sldMk cId="1514174999" sldId="288"/>
        </pc:sldMkLst>
        <pc:spChg chg="mod">
          <ac:chgData name="Danielle Bauer" userId="c46d12a5-76d6-4c87-b0ed-f9a191261e59" providerId="ADAL" clId="{6F968EB1-4ACF-4C3F-BF94-CE0B385AA6E0}" dt="2024-05-15T15:36:15.645" v="23" actId="1076"/>
          <ac:spMkLst>
            <pc:docMk/>
            <pc:sldMk cId="1514174999" sldId="288"/>
            <ac:spMk id="2" creationId="{321AF3D2-FE38-3408-E18A-A203282C9F77}"/>
          </ac:spMkLst>
        </pc:spChg>
        <pc:graphicFrameChg chg="del mod">
          <ac:chgData name="Danielle Bauer" userId="c46d12a5-76d6-4c87-b0ed-f9a191261e59" providerId="ADAL" clId="{6F968EB1-4ACF-4C3F-BF94-CE0B385AA6E0}" dt="2024-05-16T14:23:53.604" v="85" actId="478"/>
          <ac:graphicFrameMkLst>
            <pc:docMk/>
            <pc:sldMk cId="1514174999" sldId="288"/>
            <ac:graphicFrameMk id="5" creationId="{D283089A-11A8-92C4-6BD8-B36EBD680289}"/>
          </ac:graphicFrameMkLst>
        </pc:graphicFrameChg>
      </pc:sldChg>
      <pc:sldChg chg="modSp mod">
        <pc:chgData name="Danielle Bauer" userId="c46d12a5-76d6-4c87-b0ed-f9a191261e59" providerId="ADAL" clId="{6F968EB1-4ACF-4C3F-BF94-CE0B385AA6E0}" dt="2024-05-14T15:44:51.642" v="19" actId="12"/>
        <pc:sldMkLst>
          <pc:docMk/>
          <pc:sldMk cId="2676753171" sldId="295"/>
        </pc:sldMkLst>
        <pc:spChg chg="mod">
          <ac:chgData name="Danielle Bauer" userId="c46d12a5-76d6-4c87-b0ed-f9a191261e59" providerId="ADAL" clId="{6F968EB1-4ACF-4C3F-BF94-CE0B385AA6E0}" dt="2024-05-14T15:44:51.642" v="19" actId="12"/>
          <ac:spMkLst>
            <pc:docMk/>
            <pc:sldMk cId="2676753171" sldId="295"/>
            <ac:spMk id="3" creationId="{DDDD49AB-3015-5265-5053-8F1DED6E01D4}"/>
          </ac:spMkLst>
        </pc:spChg>
      </pc:sldChg>
      <pc:sldChg chg="modSp mod">
        <pc:chgData name="Danielle Bauer" userId="c46d12a5-76d6-4c87-b0ed-f9a191261e59" providerId="ADAL" clId="{6F968EB1-4ACF-4C3F-BF94-CE0B385AA6E0}" dt="2024-05-14T17:45:35.910" v="21" actId="20577"/>
        <pc:sldMkLst>
          <pc:docMk/>
          <pc:sldMk cId="3193334536" sldId="298"/>
        </pc:sldMkLst>
        <pc:spChg chg="mod">
          <ac:chgData name="Danielle Bauer" userId="c46d12a5-76d6-4c87-b0ed-f9a191261e59" providerId="ADAL" clId="{6F968EB1-4ACF-4C3F-BF94-CE0B385AA6E0}" dt="2024-05-14T17:45:35.910" v="21" actId="20577"/>
          <ac:spMkLst>
            <pc:docMk/>
            <pc:sldMk cId="3193334536" sldId="298"/>
            <ac:spMk id="5" creationId="{C36941F3-3D41-4B14-67D0-F7CDB292D1C7}"/>
          </ac:spMkLst>
        </pc:spChg>
      </pc:sldChg>
      <pc:sldChg chg="modSp mod">
        <pc:chgData name="Danielle Bauer" userId="c46d12a5-76d6-4c87-b0ed-f9a191261e59" providerId="ADAL" clId="{6F968EB1-4ACF-4C3F-BF94-CE0B385AA6E0}" dt="2024-05-14T15:43:58.987" v="2" actId="6549"/>
        <pc:sldMkLst>
          <pc:docMk/>
          <pc:sldMk cId="704724028" sldId="299"/>
        </pc:sldMkLst>
        <pc:spChg chg="mod">
          <ac:chgData name="Danielle Bauer" userId="c46d12a5-76d6-4c87-b0ed-f9a191261e59" providerId="ADAL" clId="{6F968EB1-4ACF-4C3F-BF94-CE0B385AA6E0}" dt="2024-05-14T15:43:58.987" v="2" actId="6549"/>
          <ac:spMkLst>
            <pc:docMk/>
            <pc:sldMk cId="704724028" sldId="299"/>
            <ac:spMk id="5" creationId="{C36941F3-3D41-4B14-67D0-F7CDB292D1C7}"/>
          </ac:spMkLst>
        </pc:spChg>
      </pc:sldChg>
      <pc:sldChg chg="addSp delSp modSp add mod">
        <pc:chgData name="Danielle Bauer" userId="c46d12a5-76d6-4c87-b0ed-f9a191261e59" providerId="ADAL" clId="{6F968EB1-4ACF-4C3F-BF94-CE0B385AA6E0}" dt="2024-05-16T14:22:38.865" v="84" actId="6549"/>
        <pc:sldMkLst>
          <pc:docMk/>
          <pc:sldMk cId="978282185" sldId="301"/>
        </pc:sldMkLst>
        <pc:spChg chg="mod">
          <ac:chgData name="Danielle Bauer" userId="c46d12a5-76d6-4c87-b0ed-f9a191261e59" providerId="ADAL" clId="{6F968EB1-4ACF-4C3F-BF94-CE0B385AA6E0}" dt="2024-05-16T14:14:26.501" v="38" actId="20577"/>
          <ac:spMkLst>
            <pc:docMk/>
            <pc:sldMk cId="978282185" sldId="301"/>
            <ac:spMk id="2" creationId="{321AF3D2-FE38-3408-E18A-A203282C9F77}"/>
          </ac:spMkLst>
        </pc:spChg>
        <pc:spChg chg="mod">
          <ac:chgData name="Danielle Bauer" userId="c46d12a5-76d6-4c87-b0ed-f9a191261e59" providerId="ADAL" clId="{6F968EB1-4ACF-4C3F-BF94-CE0B385AA6E0}" dt="2024-05-16T14:22:17.683" v="83" actId="20577"/>
          <ac:spMkLst>
            <pc:docMk/>
            <pc:sldMk cId="978282185" sldId="301"/>
            <ac:spMk id="3" creationId="{DDDD49AB-3015-5265-5053-8F1DED6E01D4}"/>
          </ac:spMkLst>
        </pc:spChg>
        <pc:spChg chg="add del mod">
          <ac:chgData name="Danielle Bauer" userId="c46d12a5-76d6-4c87-b0ed-f9a191261e59" providerId="ADAL" clId="{6F968EB1-4ACF-4C3F-BF94-CE0B385AA6E0}" dt="2024-05-16T14:16:32.934" v="45" actId="478"/>
          <ac:spMkLst>
            <pc:docMk/>
            <pc:sldMk cId="978282185" sldId="301"/>
            <ac:spMk id="5" creationId="{0F387557-19B5-6531-186C-27276ED46BD8}"/>
          </ac:spMkLst>
        </pc:spChg>
        <pc:spChg chg="add mod">
          <ac:chgData name="Danielle Bauer" userId="c46d12a5-76d6-4c87-b0ed-f9a191261e59" providerId="ADAL" clId="{6F968EB1-4ACF-4C3F-BF94-CE0B385AA6E0}" dt="2024-05-16T14:22:38.865" v="84" actId="6549"/>
          <ac:spMkLst>
            <pc:docMk/>
            <pc:sldMk cId="978282185" sldId="301"/>
            <ac:spMk id="8" creationId="{25D8CD9A-2531-C522-6E42-124D86A2D15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48BA7E-1B03-4555-9A0A-D2DA1868795C}"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6B986-BA58-4EB8-86E7-94B4ADB8D712}" type="slidenum">
              <a:rPr lang="en-US" smtClean="0"/>
              <a:t>‹#›</a:t>
            </a:fld>
            <a:endParaRPr lang="en-US"/>
          </a:p>
        </p:txBody>
      </p:sp>
    </p:spTree>
    <p:extLst>
      <p:ext uri="{BB962C8B-B14F-4D97-AF65-F5344CB8AC3E}">
        <p14:creationId xmlns:p14="http://schemas.microsoft.com/office/powerpoint/2010/main" val="3643998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48BA7E-1B03-4555-9A0A-D2DA1868795C}"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6B986-BA58-4EB8-86E7-94B4ADB8D712}" type="slidenum">
              <a:rPr lang="en-US" smtClean="0"/>
              <a:t>‹#›</a:t>
            </a:fld>
            <a:endParaRPr lang="en-US"/>
          </a:p>
        </p:txBody>
      </p:sp>
    </p:spTree>
    <p:extLst>
      <p:ext uri="{BB962C8B-B14F-4D97-AF65-F5344CB8AC3E}">
        <p14:creationId xmlns:p14="http://schemas.microsoft.com/office/powerpoint/2010/main" val="2198114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48BA7E-1B03-4555-9A0A-D2DA1868795C}"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6B986-BA58-4EB8-86E7-94B4ADB8D712}" type="slidenum">
              <a:rPr lang="en-US" smtClean="0"/>
              <a:t>‹#›</a:t>
            </a:fld>
            <a:endParaRPr lang="en-US"/>
          </a:p>
        </p:txBody>
      </p:sp>
    </p:spTree>
    <p:extLst>
      <p:ext uri="{BB962C8B-B14F-4D97-AF65-F5344CB8AC3E}">
        <p14:creationId xmlns:p14="http://schemas.microsoft.com/office/powerpoint/2010/main" val="114686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48BA7E-1B03-4555-9A0A-D2DA1868795C}"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6B986-BA58-4EB8-86E7-94B4ADB8D712}" type="slidenum">
              <a:rPr lang="en-US" smtClean="0"/>
              <a:t>‹#›</a:t>
            </a:fld>
            <a:endParaRPr lang="en-US"/>
          </a:p>
        </p:txBody>
      </p:sp>
    </p:spTree>
    <p:extLst>
      <p:ext uri="{BB962C8B-B14F-4D97-AF65-F5344CB8AC3E}">
        <p14:creationId xmlns:p14="http://schemas.microsoft.com/office/powerpoint/2010/main" val="1065308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8BA7E-1B03-4555-9A0A-D2DA1868795C}"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6B986-BA58-4EB8-86E7-94B4ADB8D712}" type="slidenum">
              <a:rPr lang="en-US" smtClean="0"/>
              <a:t>‹#›</a:t>
            </a:fld>
            <a:endParaRPr lang="en-US"/>
          </a:p>
        </p:txBody>
      </p:sp>
    </p:spTree>
    <p:extLst>
      <p:ext uri="{BB962C8B-B14F-4D97-AF65-F5344CB8AC3E}">
        <p14:creationId xmlns:p14="http://schemas.microsoft.com/office/powerpoint/2010/main" val="2265607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48BA7E-1B03-4555-9A0A-D2DA1868795C}"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E6B986-BA58-4EB8-86E7-94B4ADB8D712}" type="slidenum">
              <a:rPr lang="en-US" smtClean="0"/>
              <a:t>‹#›</a:t>
            </a:fld>
            <a:endParaRPr lang="en-US"/>
          </a:p>
        </p:txBody>
      </p:sp>
    </p:spTree>
    <p:extLst>
      <p:ext uri="{BB962C8B-B14F-4D97-AF65-F5344CB8AC3E}">
        <p14:creationId xmlns:p14="http://schemas.microsoft.com/office/powerpoint/2010/main" val="298161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48BA7E-1B03-4555-9A0A-D2DA1868795C}" type="datetimeFigureOut">
              <a:rPr lang="en-US" smtClean="0"/>
              <a:t>5/22/2024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E6B986-BA58-4EB8-86E7-94B4ADB8D712}" type="slidenum">
              <a:rPr lang="en-US" smtClean="0"/>
              <a:t>‹#›</a:t>
            </a:fld>
            <a:endParaRPr lang="en-US"/>
          </a:p>
        </p:txBody>
      </p:sp>
    </p:spTree>
    <p:extLst>
      <p:ext uri="{BB962C8B-B14F-4D97-AF65-F5344CB8AC3E}">
        <p14:creationId xmlns:p14="http://schemas.microsoft.com/office/powerpoint/2010/main" val="155560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48BA7E-1B03-4555-9A0A-D2DA1868795C}" type="datetimeFigureOut">
              <a:rPr lang="en-US" smtClean="0"/>
              <a:t>5/22/2024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E6B986-BA58-4EB8-86E7-94B4ADB8D712}" type="slidenum">
              <a:rPr lang="en-US" smtClean="0"/>
              <a:t>‹#›</a:t>
            </a:fld>
            <a:endParaRPr lang="en-US"/>
          </a:p>
        </p:txBody>
      </p:sp>
    </p:spTree>
    <p:extLst>
      <p:ext uri="{BB962C8B-B14F-4D97-AF65-F5344CB8AC3E}">
        <p14:creationId xmlns:p14="http://schemas.microsoft.com/office/powerpoint/2010/main" val="1859150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48BA7E-1B03-4555-9A0A-D2DA1868795C}" type="datetimeFigureOut">
              <a:rPr lang="en-US" smtClean="0"/>
              <a:t>5/22/2024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E6B986-BA58-4EB8-86E7-94B4ADB8D712}" type="slidenum">
              <a:rPr lang="en-US" smtClean="0"/>
              <a:t>‹#›</a:t>
            </a:fld>
            <a:endParaRPr lang="en-US"/>
          </a:p>
        </p:txBody>
      </p:sp>
    </p:spTree>
    <p:extLst>
      <p:ext uri="{BB962C8B-B14F-4D97-AF65-F5344CB8AC3E}">
        <p14:creationId xmlns:p14="http://schemas.microsoft.com/office/powerpoint/2010/main" val="645312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48BA7E-1B03-4555-9A0A-D2DA1868795C}"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E6B986-BA58-4EB8-86E7-94B4ADB8D712}" type="slidenum">
              <a:rPr lang="en-US" smtClean="0"/>
              <a:t>‹#›</a:t>
            </a:fld>
            <a:endParaRPr lang="en-US"/>
          </a:p>
        </p:txBody>
      </p:sp>
    </p:spTree>
    <p:extLst>
      <p:ext uri="{BB962C8B-B14F-4D97-AF65-F5344CB8AC3E}">
        <p14:creationId xmlns:p14="http://schemas.microsoft.com/office/powerpoint/2010/main" val="929858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48BA7E-1B03-4555-9A0A-D2DA1868795C}"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E6B986-BA58-4EB8-86E7-94B4ADB8D712}" type="slidenum">
              <a:rPr lang="en-US" smtClean="0"/>
              <a:t>‹#›</a:t>
            </a:fld>
            <a:endParaRPr lang="en-US"/>
          </a:p>
        </p:txBody>
      </p:sp>
    </p:spTree>
    <p:extLst>
      <p:ext uri="{BB962C8B-B14F-4D97-AF65-F5344CB8AC3E}">
        <p14:creationId xmlns:p14="http://schemas.microsoft.com/office/powerpoint/2010/main" val="952251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48BA7E-1B03-4555-9A0A-D2DA1868795C}" type="datetimeFigureOut">
              <a:rPr lang="en-US" smtClean="0"/>
              <a:t>5/22/2024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E6B986-BA58-4EB8-86E7-94B4ADB8D712}" type="slidenum">
              <a:rPr lang="en-US" smtClean="0"/>
              <a:t>‹#›</a:t>
            </a:fld>
            <a:endParaRPr lang="en-US"/>
          </a:p>
        </p:txBody>
      </p:sp>
    </p:spTree>
    <p:extLst>
      <p:ext uri="{BB962C8B-B14F-4D97-AF65-F5344CB8AC3E}">
        <p14:creationId xmlns:p14="http://schemas.microsoft.com/office/powerpoint/2010/main" val="199349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hyperlink" Target="https://spectrumnews1.com/wi/milwaukee/news/2024/03/13/milwaukee--mighty-small-moments--learning"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 Id="rId9"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2.png"/><Relationship Id="rId7" Type="http://schemas.openxmlformats.org/officeDocument/2006/relationships/oleObject" Target="../embeddings/oleObject1.bin"/><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oleObject" Target="../embeddings/oleObject2.bin"/><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6.xml.rels><?xml version="1.0" encoding="UTF-8" standalone="yes"?>
<Relationships xmlns="http://schemas.openxmlformats.org/package/2006/relationships"><Relationship Id="rId3" Type="http://schemas.openxmlformats.org/officeDocument/2006/relationships/hyperlink" Target="http://www.laundrycares.org/" TargetMode="External"/><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PGWy2AHIWSk?feature=oembed" TargetMode="External"/><Relationship Id="rId5" Type="http://schemas.openxmlformats.org/officeDocument/2006/relationships/image" Target="../media/image29.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and white clouds&#10;&#10;Description automatically generated">
            <a:extLst>
              <a:ext uri="{FF2B5EF4-FFF2-40B4-BE49-F238E27FC236}">
                <a16:creationId xmlns:a16="http://schemas.microsoft.com/office/drawing/2014/main" id="{DE603638-0D71-1088-2A4B-FD82DEEF8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269" y="8877"/>
            <a:ext cx="12192001" cy="6858001"/>
          </a:xfrm>
          <a:prstGeom prst="rect">
            <a:avLst/>
          </a:prstGeom>
        </p:spPr>
      </p:pic>
      <p:pic>
        <p:nvPicPr>
          <p:cNvPr id="8" name="Picture 7" descr="A logo for a laundry service&#10;&#10;Description automatically generated">
            <a:extLst>
              <a:ext uri="{FF2B5EF4-FFF2-40B4-BE49-F238E27FC236}">
                <a16:creationId xmlns:a16="http://schemas.microsoft.com/office/drawing/2014/main" id="{00E536D3-0B69-42CA-32B0-CE4962B38B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5406" y="204749"/>
            <a:ext cx="1799326" cy="1657978"/>
          </a:xfrm>
          <a:prstGeom prst="rect">
            <a:avLst/>
          </a:prstGeom>
        </p:spPr>
      </p:pic>
      <p:sp>
        <p:nvSpPr>
          <p:cNvPr id="2" name="Title 1">
            <a:extLst>
              <a:ext uri="{FF2B5EF4-FFF2-40B4-BE49-F238E27FC236}">
                <a16:creationId xmlns:a16="http://schemas.microsoft.com/office/drawing/2014/main" id="{F57A7C92-EB60-FD03-07AF-C92FC507FE25}"/>
              </a:ext>
            </a:extLst>
          </p:cNvPr>
          <p:cNvSpPr>
            <a:spLocks noGrp="1"/>
          </p:cNvSpPr>
          <p:nvPr>
            <p:ph type="title"/>
          </p:nvPr>
        </p:nvSpPr>
        <p:spPr/>
        <p:txBody>
          <a:bodyPr/>
          <a:lstStyle/>
          <a:p>
            <a:r>
              <a:rPr lang="en-US" dirty="0"/>
              <a:t>Annual Member Meeting -- AGENDA</a:t>
            </a:r>
          </a:p>
        </p:txBody>
      </p:sp>
      <p:sp>
        <p:nvSpPr>
          <p:cNvPr id="4" name="Content Placeholder 3">
            <a:extLst>
              <a:ext uri="{FF2B5EF4-FFF2-40B4-BE49-F238E27FC236}">
                <a16:creationId xmlns:a16="http://schemas.microsoft.com/office/drawing/2014/main" id="{88ED2B10-4B14-857B-9BE2-0AB9FB0003BE}"/>
              </a:ext>
            </a:extLst>
          </p:cNvPr>
          <p:cNvSpPr>
            <a:spLocks noGrp="1"/>
          </p:cNvSpPr>
          <p:nvPr>
            <p:ph idx="1"/>
          </p:nvPr>
        </p:nvSpPr>
        <p:spPr>
          <a:xfrm>
            <a:off x="1676400" y="1690688"/>
            <a:ext cx="10515600" cy="4351338"/>
          </a:xfrm>
        </p:spPr>
        <p:txBody>
          <a:bodyPr>
            <a:normAutofit fontScale="92500" lnSpcReduction="10000"/>
          </a:bodyPr>
          <a:lstStyle/>
          <a:p>
            <a:pPr marL="514350" indent="-514350">
              <a:buFont typeface="+mj-lt"/>
              <a:buAutoNum type="arabicPeriod"/>
            </a:pPr>
            <a:r>
              <a:rPr lang="en-US" dirty="0"/>
              <a:t>Call to Order, Brian Holland, CLA Board Chair</a:t>
            </a:r>
          </a:p>
          <a:p>
            <a:pPr marL="514350" indent="-514350">
              <a:buFont typeface="+mj-lt"/>
              <a:buAutoNum type="arabicPeriod"/>
            </a:pPr>
            <a:r>
              <a:rPr lang="en-US" dirty="0"/>
              <a:t>Minutes – Approval of 2023 Annual Meeting minutes</a:t>
            </a:r>
          </a:p>
          <a:p>
            <a:pPr marL="514350" indent="-514350">
              <a:buFont typeface="+mj-lt"/>
              <a:buAutoNum type="arabicPeriod"/>
            </a:pPr>
            <a:r>
              <a:rPr lang="en-US" dirty="0"/>
              <a:t>Financial Report – Brian Wallace, President/CEO</a:t>
            </a:r>
          </a:p>
          <a:p>
            <a:pPr marL="514350" indent="-514350">
              <a:buFont typeface="+mj-lt"/>
              <a:buAutoNum type="arabicPeriod"/>
            </a:pPr>
            <a:r>
              <a:rPr lang="en-US" dirty="0"/>
              <a:t>CLA Board of Directors Election –Amanda Konczal, Chair Nominating Committee</a:t>
            </a:r>
          </a:p>
          <a:p>
            <a:pPr marL="514350" indent="-514350">
              <a:buFont typeface="+mj-lt"/>
              <a:buAutoNum type="arabicPeriod"/>
            </a:pPr>
            <a:r>
              <a:rPr lang="en-US" dirty="0"/>
              <a:t>Association Program Updates, Brian Wallace, President/CEO</a:t>
            </a:r>
          </a:p>
          <a:p>
            <a:pPr marL="514350" indent="-514350">
              <a:buFont typeface="+mj-lt"/>
              <a:buAutoNum type="arabicPeriod"/>
            </a:pPr>
            <a:r>
              <a:rPr lang="en-US" dirty="0"/>
              <a:t>LaundryCares Foundation Update, Dan Naumann, EVP of LCF</a:t>
            </a:r>
          </a:p>
          <a:p>
            <a:pPr marL="514350" indent="-514350">
              <a:buFont typeface="+mj-lt"/>
              <a:buAutoNum type="arabicPeriod"/>
            </a:pPr>
            <a:r>
              <a:rPr lang="en-US" dirty="0"/>
              <a:t>New Business</a:t>
            </a:r>
          </a:p>
          <a:p>
            <a:pPr marL="514350" indent="-514350">
              <a:buFont typeface="+mj-lt"/>
              <a:buAutoNum type="arabicPeriod"/>
            </a:pPr>
            <a:r>
              <a:rPr lang="en-US" dirty="0"/>
              <a:t>Time &amp; Place of Next Meeting</a:t>
            </a:r>
          </a:p>
          <a:p>
            <a:pPr marL="514350" indent="-514350">
              <a:buFont typeface="+mj-lt"/>
              <a:buAutoNum type="arabicPeriod"/>
            </a:pPr>
            <a:r>
              <a:rPr lang="en-US" dirty="0"/>
              <a:t>Adjournment</a:t>
            </a:r>
          </a:p>
        </p:txBody>
      </p:sp>
    </p:spTree>
    <p:extLst>
      <p:ext uri="{BB962C8B-B14F-4D97-AF65-F5344CB8AC3E}">
        <p14:creationId xmlns:p14="http://schemas.microsoft.com/office/powerpoint/2010/main" val="2245979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and white clouds&#10;&#10;Description automatically generated">
            <a:extLst>
              <a:ext uri="{FF2B5EF4-FFF2-40B4-BE49-F238E27FC236}">
                <a16:creationId xmlns:a16="http://schemas.microsoft.com/office/drawing/2014/main" id="{2FD7E8E0-590F-29C2-FE09-3A9040727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pic>
        <p:nvPicPr>
          <p:cNvPr id="6" name="Picture 5" descr="A logo for a laundry service&#10;&#10;Description automatically generated">
            <a:extLst>
              <a:ext uri="{FF2B5EF4-FFF2-40B4-BE49-F238E27FC236}">
                <a16:creationId xmlns:a16="http://schemas.microsoft.com/office/drawing/2014/main" id="{88E023E5-0152-0D40-921F-7EDAA570B5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5406" y="204749"/>
            <a:ext cx="1799326" cy="1657978"/>
          </a:xfrm>
          <a:prstGeom prst="rect">
            <a:avLst/>
          </a:prstGeom>
        </p:spPr>
      </p:pic>
      <p:sp>
        <p:nvSpPr>
          <p:cNvPr id="2" name="Title 1">
            <a:extLst>
              <a:ext uri="{FF2B5EF4-FFF2-40B4-BE49-F238E27FC236}">
                <a16:creationId xmlns:a16="http://schemas.microsoft.com/office/drawing/2014/main" id="{321AF3D2-FE38-3408-E18A-A203282C9F77}"/>
              </a:ext>
            </a:extLst>
          </p:cNvPr>
          <p:cNvSpPr>
            <a:spLocks noGrp="1"/>
          </p:cNvSpPr>
          <p:nvPr>
            <p:ph type="title"/>
          </p:nvPr>
        </p:nvSpPr>
        <p:spPr/>
        <p:txBody>
          <a:bodyPr>
            <a:normAutofit/>
          </a:bodyPr>
          <a:lstStyle/>
          <a:p>
            <a:r>
              <a:rPr lang="en-US" sz="4000" b="1" dirty="0">
                <a:solidFill>
                  <a:srgbClr val="007DC2"/>
                </a:solidFill>
                <a:latin typeface="Arial" panose="020B0604020202020204" pitchFamily="34" charset="0"/>
                <a:cs typeface="Arial" panose="020B0604020202020204" pitchFamily="34" charset="0"/>
              </a:rPr>
              <a:t>Strategic Priorities</a:t>
            </a:r>
          </a:p>
        </p:txBody>
      </p:sp>
      <p:sp>
        <p:nvSpPr>
          <p:cNvPr id="5" name="Content Placeholder 4">
            <a:extLst>
              <a:ext uri="{FF2B5EF4-FFF2-40B4-BE49-F238E27FC236}">
                <a16:creationId xmlns:a16="http://schemas.microsoft.com/office/drawing/2014/main" id="{C36941F3-3D41-4B14-67D0-F7CDB292D1C7}"/>
              </a:ext>
            </a:extLst>
          </p:cNvPr>
          <p:cNvSpPr>
            <a:spLocks noGrp="1"/>
          </p:cNvSpPr>
          <p:nvPr>
            <p:ph idx="1"/>
          </p:nvPr>
        </p:nvSpPr>
        <p:spPr/>
        <p:txBody>
          <a:bodyPr>
            <a:normAutofit lnSpcReduction="10000"/>
          </a:bodyPr>
          <a:lstStyle/>
          <a:p>
            <a:r>
              <a:rPr lang="en-US" dirty="0"/>
              <a:t>Enhance Value Proposition for Membership</a:t>
            </a:r>
          </a:p>
          <a:p>
            <a:pPr lvl="1"/>
            <a:r>
              <a:rPr lang="en-US" dirty="0"/>
              <a:t>New benefits and programs; more cost-savings and networking opportunities</a:t>
            </a:r>
          </a:p>
          <a:p>
            <a:r>
              <a:rPr lang="en-US" dirty="0"/>
              <a:t>Frictionless Digital Experience</a:t>
            </a:r>
          </a:p>
          <a:p>
            <a:pPr lvl="1"/>
            <a:r>
              <a:rPr lang="en-US"/>
              <a:t>CRM Platform, </a:t>
            </a:r>
            <a:r>
              <a:rPr lang="en-US" dirty="0"/>
              <a:t>Event Registration, Website Refresh</a:t>
            </a:r>
          </a:p>
          <a:p>
            <a:r>
              <a:rPr lang="en-US" dirty="0"/>
              <a:t>Improvements to Marketing Communications</a:t>
            </a:r>
          </a:p>
          <a:p>
            <a:pPr lvl="1"/>
            <a:r>
              <a:rPr lang="en-US" dirty="0"/>
              <a:t>Agency support into Year 2, PlanetLaundry refresh, social media content</a:t>
            </a:r>
          </a:p>
          <a:p>
            <a:r>
              <a:rPr lang="en-US" dirty="0"/>
              <a:t>Grow Live Events</a:t>
            </a:r>
          </a:p>
          <a:p>
            <a:pPr lvl="1"/>
            <a:r>
              <a:rPr lang="en-US" dirty="0"/>
              <a:t>New Investor Workshops, WDF Conference, Clean 2025</a:t>
            </a:r>
          </a:p>
          <a:p>
            <a:r>
              <a:rPr lang="en-US" dirty="0"/>
              <a:t>Implement New Voices Policy Statement</a:t>
            </a:r>
          </a:p>
          <a:p>
            <a:pPr lvl="1"/>
            <a:r>
              <a:rPr lang="en-US" dirty="0"/>
              <a:t>Welcome aligned influencers, consultants and service providers</a:t>
            </a:r>
          </a:p>
          <a:p>
            <a:endParaRPr lang="en-US" dirty="0"/>
          </a:p>
        </p:txBody>
      </p:sp>
    </p:spTree>
    <p:extLst>
      <p:ext uri="{BB962C8B-B14F-4D97-AF65-F5344CB8AC3E}">
        <p14:creationId xmlns:p14="http://schemas.microsoft.com/office/powerpoint/2010/main" val="3193334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and white clouds&#10;&#10;Description automatically generated">
            <a:extLst>
              <a:ext uri="{FF2B5EF4-FFF2-40B4-BE49-F238E27FC236}">
                <a16:creationId xmlns:a16="http://schemas.microsoft.com/office/drawing/2014/main" id="{2FD7E8E0-590F-29C2-FE09-3A9040727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pic>
        <p:nvPicPr>
          <p:cNvPr id="6" name="Picture 5" descr="A logo for a laundry service&#10;&#10;Description automatically generated">
            <a:extLst>
              <a:ext uri="{FF2B5EF4-FFF2-40B4-BE49-F238E27FC236}">
                <a16:creationId xmlns:a16="http://schemas.microsoft.com/office/drawing/2014/main" id="{88E023E5-0152-0D40-921F-7EDAA570B5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5406" y="204749"/>
            <a:ext cx="1799326" cy="1657978"/>
          </a:xfrm>
          <a:prstGeom prst="rect">
            <a:avLst/>
          </a:prstGeom>
        </p:spPr>
      </p:pic>
      <p:sp>
        <p:nvSpPr>
          <p:cNvPr id="2" name="Title 1">
            <a:extLst>
              <a:ext uri="{FF2B5EF4-FFF2-40B4-BE49-F238E27FC236}">
                <a16:creationId xmlns:a16="http://schemas.microsoft.com/office/drawing/2014/main" id="{321AF3D2-FE38-3408-E18A-A203282C9F77}"/>
              </a:ext>
            </a:extLst>
          </p:cNvPr>
          <p:cNvSpPr>
            <a:spLocks noGrp="1"/>
          </p:cNvSpPr>
          <p:nvPr>
            <p:ph type="title"/>
          </p:nvPr>
        </p:nvSpPr>
        <p:spPr/>
        <p:txBody>
          <a:bodyPr>
            <a:normAutofit/>
          </a:bodyPr>
          <a:lstStyle/>
          <a:p>
            <a:r>
              <a:rPr lang="en-US" sz="4000" b="1" dirty="0">
                <a:solidFill>
                  <a:srgbClr val="007DC2"/>
                </a:solidFill>
                <a:latin typeface="Arial" panose="020B0604020202020204" pitchFamily="34" charset="0"/>
                <a:cs typeface="Arial" panose="020B0604020202020204" pitchFamily="34" charset="0"/>
              </a:rPr>
              <a:t>Programs &amp; Benefits</a:t>
            </a:r>
          </a:p>
        </p:txBody>
      </p:sp>
      <p:sp>
        <p:nvSpPr>
          <p:cNvPr id="5" name="Content Placeholder 4">
            <a:extLst>
              <a:ext uri="{FF2B5EF4-FFF2-40B4-BE49-F238E27FC236}">
                <a16:creationId xmlns:a16="http://schemas.microsoft.com/office/drawing/2014/main" id="{C36941F3-3D41-4B14-67D0-F7CDB292D1C7}"/>
              </a:ext>
            </a:extLst>
          </p:cNvPr>
          <p:cNvSpPr>
            <a:spLocks noGrp="1"/>
          </p:cNvSpPr>
          <p:nvPr>
            <p:ph idx="1"/>
          </p:nvPr>
        </p:nvSpPr>
        <p:spPr/>
        <p:txBody>
          <a:bodyPr>
            <a:normAutofit/>
          </a:bodyPr>
          <a:lstStyle/>
          <a:p>
            <a:r>
              <a:rPr lang="en-US" dirty="0"/>
              <a:t>Membership Value Task Force</a:t>
            </a:r>
          </a:p>
          <a:p>
            <a:r>
              <a:rPr lang="en-US" dirty="0"/>
              <a:t>Premium Cash-Back Credit Card Offering</a:t>
            </a:r>
          </a:p>
          <a:p>
            <a:r>
              <a:rPr lang="en-US" dirty="0"/>
              <a:t>CLAdvantage Rewards Program</a:t>
            </a:r>
          </a:p>
          <a:p>
            <a:r>
              <a:rPr lang="en-US" dirty="0"/>
              <a:t>Peer-to-Peer/Mastermind Pilot</a:t>
            </a:r>
          </a:p>
          <a:p>
            <a:r>
              <a:rPr lang="en-US" dirty="0"/>
              <a:t>Women’s Laundry Network</a:t>
            </a:r>
          </a:p>
          <a:p>
            <a:r>
              <a:rPr lang="en-US" dirty="0"/>
              <a:t>Industry Advisory Council</a:t>
            </a:r>
          </a:p>
          <a:p>
            <a:endParaRPr lang="en-US" dirty="0"/>
          </a:p>
        </p:txBody>
      </p:sp>
    </p:spTree>
    <p:extLst>
      <p:ext uri="{BB962C8B-B14F-4D97-AF65-F5344CB8AC3E}">
        <p14:creationId xmlns:p14="http://schemas.microsoft.com/office/powerpoint/2010/main" val="704724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and white clouds&#10;&#10;Description automatically generated">
            <a:extLst>
              <a:ext uri="{FF2B5EF4-FFF2-40B4-BE49-F238E27FC236}">
                <a16:creationId xmlns:a16="http://schemas.microsoft.com/office/drawing/2014/main" id="{2FD7E8E0-590F-29C2-FE09-3A9040727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pic>
        <p:nvPicPr>
          <p:cNvPr id="6" name="Picture 5" descr="A logo for a laundry service&#10;&#10;Description automatically generated">
            <a:extLst>
              <a:ext uri="{FF2B5EF4-FFF2-40B4-BE49-F238E27FC236}">
                <a16:creationId xmlns:a16="http://schemas.microsoft.com/office/drawing/2014/main" id="{88E023E5-0152-0D40-921F-7EDAA570B5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5406" y="204749"/>
            <a:ext cx="1799326" cy="1657978"/>
          </a:xfrm>
          <a:prstGeom prst="rect">
            <a:avLst/>
          </a:prstGeom>
        </p:spPr>
      </p:pic>
      <p:sp>
        <p:nvSpPr>
          <p:cNvPr id="2" name="Title 1">
            <a:extLst>
              <a:ext uri="{FF2B5EF4-FFF2-40B4-BE49-F238E27FC236}">
                <a16:creationId xmlns:a16="http://schemas.microsoft.com/office/drawing/2014/main" id="{321AF3D2-FE38-3408-E18A-A203282C9F77}"/>
              </a:ext>
            </a:extLst>
          </p:cNvPr>
          <p:cNvSpPr>
            <a:spLocks noGrp="1"/>
          </p:cNvSpPr>
          <p:nvPr>
            <p:ph type="title"/>
          </p:nvPr>
        </p:nvSpPr>
        <p:spPr/>
        <p:txBody>
          <a:bodyPr>
            <a:normAutofit/>
          </a:bodyPr>
          <a:lstStyle/>
          <a:p>
            <a:r>
              <a:rPr lang="en-US" sz="4000" b="1" dirty="0">
                <a:solidFill>
                  <a:srgbClr val="007DC2"/>
                </a:solidFill>
                <a:latin typeface="Arial" panose="020B0604020202020204" pitchFamily="34" charset="0"/>
                <a:cs typeface="Arial" panose="020B0604020202020204" pitchFamily="34" charset="0"/>
              </a:rPr>
              <a:t>Advocacy Update</a:t>
            </a:r>
          </a:p>
        </p:txBody>
      </p:sp>
      <p:sp>
        <p:nvSpPr>
          <p:cNvPr id="5" name="Content Placeholder 4">
            <a:extLst>
              <a:ext uri="{FF2B5EF4-FFF2-40B4-BE49-F238E27FC236}">
                <a16:creationId xmlns:a16="http://schemas.microsoft.com/office/drawing/2014/main" id="{56D5587B-2471-965A-8152-25ED528032F5}"/>
              </a:ext>
            </a:extLst>
          </p:cNvPr>
          <p:cNvSpPr>
            <a:spLocks noGrp="1"/>
          </p:cNvSpPr>
          <p:nvPr>
            <p:ph idx="1"/>
          </p:nvPr>
        </p:nvSpPr>
        <p:spPr>
          <a:xfrm>
            <a:off x="913504" y="1438350"/>
            <a:ext cx="10515600" cy="4351338"/>
          </a:xfrm>
        </p:spPr>
        <p:txBody>
          <a:bodyPr>
            <a:normAutofit lnSpcReduction="10000"/>
          </a:bodyPr>
          <a:lstStyle/>
          <a:p>
            <a:r>
              <a:rPr lang="en-US" dirty="0"/>
              <a:t>2023-2024 Issues:</a:t>
            </a:r>
          </a:p>
          <a:p>
            <a:pPr lvl="1"/>
            <a:r>
              <a:rPr lang="en-US" dirty="0"/>
              <a:t>Microfiber Filtration Requirements</a:t>
            </a:r>
          </a:p>
          <a:p>
            <a:pPr lvl="2"/>
            <a:r>
              <a:rPr lang="en-US" dirty="0"/>
              <a:t>California Win!</a:t>
            </a:r>
          </a:p>
          <a:p>
            <a:pPr lvl="2"/>
            <a:r>
              <a:rPr lang="en-US" dirty="0"/>
              <a:t>Illinois Win – for now…</a:t>
            </a:r>
          </a:p>
          <a:p>
            <a:pPr lvl="1"/>
            <a:r>
              <a:rPr lang="en-US" dirty="0"/>
              <a:t>Sales Tax Exemption Protection</a:t>
            </a:r>
          </a:p>
          <a:p>
            <a:pPr lvl="2"/>
            <a:r>
              <a:rPr lang="en-US" dirty="0"/>
              <a:t>Win in Nebraska</a:t>
            </a:r>
          </a:p>
          <a:p>
            <a:pPr lvl="2"/>
            <a:r>
              <a:rPr lang="en-US" dirty="0"/>
              <a:t>Win/Clarification in Kentucky</a:t>
            </a:r>
          </a:p>
          <a:p>
            <a:pPr lvl="2"/>
            <a:r>
              <a:rPr lang="en-US" dirty="0"/>
              <a:t>Monitoring Maryland, Alaska</a:t>
            </a:r>
          </a:p>
          <a:p>
            <a:pPr lvl="1"/>
            <a:r>
              <a:rPr lang="en-US" dirty="0"/>
              <a:t>NJ DOL  Strategic Enforcement on Laundromat Industry</a:t>
            </a:r>
          </a:p>
          <a:p>
            <a:pPr lvl="1"/>
            <a:r>
              <a:rPr lang="en-US" dirty="0"/>
              <a:t>DOE regulation of Commercial Dryers</a:t>
            </a:r>
          </a:p>
          <a:p>
            <a:pPr lvl="1"/>
            <a:r>
              <a:rPr lang="en-US" dirty="0"/>
              <a:t>Natural Gas access in new commercial buildings</a:t>
            </a:r>
          </a:p>
          <a:p>
            <a:pPr lvl="1"/>
            <a:r>
              <a:rPr lang="en-US" dirty="0"/>
              <a:t>NYC – Laundry Advisory Task Force – set to disband in 2024</a:t>
            </a:r>
          </a:p>
          <a:p>
            <a:pPr lvl="1"/>
            <a:endParaRPr lang="en-US" dirty="0"/>
          </a:p>
        </p:txBody>
      </p:sp>
      <p:sp>
        <p:nvSpPr>
          <p:cNvPr id="3" name="TextBox 2">
            <a:extLst>
              <a:ext uri="{FF2B5EF4-FFF2-40B4-BE49-F238E27FC236}">
                <a16:creationId xmlns:a16="http://schemas.microsoft.com/office/drawing/2014/main" id="{5EF9126D-B967-B6E5-D04C-FED42D7336E0}"/>
              </a:ext>
            </a:extLst>
          </p:cNvPr>
          <p:cNvSpPr txBox="1"/>
          <p:nvPr/>
        </p:nvSpPr>
        <p:spPr>
          <a:xfrm>
            <a:off x="3213717" y="5708342"/>
            <a:ext cx="7466120" cy="1200329"/>
          </a:xfrm>
          <a:prstGeom prst="rect">
            <a:avLst/>
          </a:prstGeom>
          <a:noFill/>
        </p:spPr>
        <p:txBody>
          <a:bodyPr wrap="square" rtlCol="0">
            <a:spAutoFit/>
          </a:bodyPr>
          <a:lstStyle/>
          <a:p>
            <a:r>
              <a:rPr lang="en-US" sz="2400" b="1" dirty="0">
                <a:solidFill>
                  <a:schemeClr val="bg1"/>
                </a:solidFill>
                <a:highlight>
                  <a:srgbClr val="0073CE"/>
                </a:highlight>
              </a:rPr>
              <a:t>Extra Thanks to our ELITE Strategic Corporate Ally Partners:  Alliance Laundry Systems, cents, Dexter Laundry, </a:t>
            </a:r>
            <a:r>
              <a:rPr lang="en-US" sz="2400" b="1" dirty="0" err="1">
                <a:solidFill>
                  <a:schemeClr val="bg1"/>
                </a:solidFill>
                <a:highlight>
                  <a:srgbClr val="0073CE"/>
                </a:highlight>
              </a:rPr>
              <a:t>Girbau</a:t>
            </a:r>
            <a:r>
              <a:rPr lang="en-US" sz="2400" b="1" dirty="0">
                <a:solidFill>
                  <a:schemeClr val="bg1"/>
                </a:solidFill>
                <a:highlight>
                  <a:srgbClr val="0073CE"/>
                </a:highlight>
              </a:rPr>
              <a:t> North America</a:t>
            </a:r>
          </a:p>
        </p:txBody>
      </p:sp>
    </p:spTree>
    <p:extLst>
      <p:ext uri="{BB962C8B-B14F-4D97-AF65-F5344CB8AC3E}">
        <p14:creationId xmlns:p14="http://schemas.microsoft.com/office/powerpoint/2010/main" val="93143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and white clouds&#10;&#10;Description automatically generated">
            <a:extLst>
              <a:ext uri="{FF2B5EF4-FFF2-40B4-BE49-F238E27FC236}">
                <a16:creationId xmlns:a16="http://schemas.microsoft.com/office/drawing/2014/main" id="{2FD7E8E0-590F-29C2-FE09-3A9040727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pic>
        <p:nvPicPr>
          <p:cNvPr id="6" name="Picture 5" descr="A logo for a laundry service&#10;&#10;Description automatically generated">
            <a:extLst>
              <a:ext uri="{FF2B5EF4-FFF2-40B4-BE49-F238E27FC236}">
                <a16:creationId xmlns:a16="http://schemas.microsoft.com/office/drawing/2014/main" id="{88E023E5-0152-0D40-921F-7EDAA570B5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5406" y="204749"/>
            <a:ext cx="1799326" cy="1657978"/>
          </a:xfrm>
          <a:prstGeom prst="rect">
            <a:avLst/>
          </a:prstGeom>
        </p:spPr>
      </p:pic>
      <p:sp>
        <p:nvSpPr>
          <p:cNvPr id="2" name="Title 1">
            <a:extLst>
              <a:ext uri="{FF2B5EF4-FFF2-40B4-BE49-F238E27FC236}">
                <a16:creationId xmlns:a16="http://schemas.microsoft.com/office/drawing/2014/main" id="{321AF3D2-FE38-3408-E18A-A203282C9F77}"/>
              </a:ext>
            </a:extLst>
          </p:cNvPr>
          <p:cNvSpPr>
            <a:spLocks noGrp="1"/>
          </p:cNvSpPr>
          <p:nvPr>
            <p:ph type="title"/>
          </p:nvPr>
        </p:nvSpPr>
        <p:spPr>
          <a:xfrm>
            <a:off x="838200" y="365125"/>
            <a:ext cx="10515600" cy="1325563"/>
          </a:xfrm>
        </p:spPr>
        <p:txBody>
          <a:bodyPr>
            <a:normAutofit/>
          </a:bodyPr>
          <a:lstStyle/>
          <a:p>
            <a:r>
              <a:rPr lang="en-US" sz="4000" b="1" dirty="0">
                <a:solidFill>
                  <a:srgbClr val="007DC2"/>
                </a:solidFill>
                <a:latin typeface="Arial" panose="020B0604020202020204" pitchFamily="34" charset="0"/>
                <a:cs typeface="Arial" panose="020B0604020202020204" pitchFamily="34" charset="0"/>
              </a:rPr>
              <a:t>Industry Advisory Council</a:t>
            </a:r>
          </a:p>
        </p:txBody>
      </p:sp>
      <p:sp>
        <p:nvSpPr>
          <p:cNvPr id="3" name="TextBox 2">
            <a:extLst>
              <a:ext uri="{FF2B5EF4-FFF2-40B4-BE49-F238E27FC236}">
                <a16:creationId xmlns:a16="http://schemas.microsoft.com/office/drawing/2014/main" id="{DDDD49AB-3015-5265-5053-8F1DED6E01D4}"/>
              </a:ext>
            </a:extLst>
          </p:cNvPr>
          <p:cNvSpPr txBox="1"/>
          <p:nvPr/>
        </p:nvSpPr>
        <p:spPr>
          <a:xfrm>
            <a:off x="1944207" y="1541461"/>
            <a:ext cx="7772401" cy="4342279"/>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CLA Industry Advisory Council will pursue a mission of collaboration toward promoting progress on behalf of the laundromat industry in the following areas of focus:  </a:t>
            </a:r>
          </a:p>
          <a:p>
            <a:pPr marL="342900" marR="0" indent="-342900">
              <a:lnSpc>
                <a:spcPct val="107000"/>
              </a:lnSpc>
              <a:spcBef>
                <a:spcPts val="0"/>
              </a:spcBef>
              <a:spcAft>
                <a:spcPts val="8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P</a:t>
            </a:r>
            <a:r>
              <a:rPr lang="en-US" sz="1800" dirty="0">
                <a:effectLst/>
                <a:latin typeface="Calibri" panose="020F0502020204030204" pitchFamily="34" charset="0"/>
                <a:ea typeface="Calibri" panose="020F0502020204030204" pitchFamily="34" charset="0"/>
                <a:cs typeface="Times New Roman" panose="02020603050405020304" pitchFamily="18" charset="0"/>
              </a:rPr>
              <a:t>rovide leadership and guidance to CLA in pursuing its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legislative and regulatory advocacy </a:t>
            </a:r>
            <a:r>
              <a:rPr lang="en-US" sz="1800" dirty="0">
                <a:effectLst/>
                <a:latin typeface="Calibri" panose="020F0502020204030204" pitchFamily="34" charset="0"/>
                <a:ea typeface="Calibri" panose="020F0502020204030204" pitchFamily="34" charset="0"/>
                <a:cs typeface="Times New Roman" panose="02020603050405020304" pitchFamily="18" charset="0"/>
              </a:rPr>
              <a:t>on behalf of the commercial laundry market. </a:t>
            </a:r>
          </a:p>
          <a:p>
            <a:pPr marL="342900" marR="0" indent="-342900">
              <a:lnSpc>
                <a:spcPct val="107000"/>
              </a:lnSpc>
              <a:spcBef>
                <a:spcPts val="0"/>
              </a:spcBef>
              <a:spcAft>
                <a:spcPts val="80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P</a:t>
            </a:r>
            <a:r>
              <a:rPr lang="en-US" sz="1800" b="1" dirty="0">
                <a:effectLst/>
                <a:latin typeface="Calibri" panose="020F0502020204030204" pitchFamily="34" charset="0"/>
                <a:ea typeface="Calibri" panose="020F0502020204030204" pitchFamily="34" charset="0"/>
                <a:cs typeface="Times New Roman" panose="02020603050405020304" pitchFamily="18" charset="0"/>
              </a:rPr>
              <a:t>romote the essential community value </a:t>
            </a:r>
            <a:r>
              <a:rPr lang="en-US" sz="1800" dirty="0">
                <a:effectLst/>
                <a:latin typeface="Calibri" panose="020F0502020204030204" pitchFamily="34" charset="0"/>
                <a:ea typeface="Calibri" panose="020F0502020204030204" pitchFamily="34" charset="0"/>
                <a:cs typeface="Times New Roman" panose="02020603050405020304" pitchFamily="18" charset="0"/>
              </a:rPr>
              <a:t>of efficient, affordable and readily available laundry services to a diversified demographic.</a:t>
            </a:r>
          </a:p>
          <a:p>
            <a:pPr marL="342900" marR="0" indent="-342900">
              <a:lnSpc>
                <a:spcPct val="107000"/>
              </a:lnSpc>
              <a:spcBef>
                <a:spcPts val="0"/>
              </a:spcBef>
              <a:spcAft>
                <a:spcPts val="8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a:t>
            </a:r>
            <a:r>
              <a:rPr lang="en-US" sz="1800" dirty="0">
                <a:effectLst/>
                <a:latin typeface="Calibri" panose="020F0502020204030204" pitchFamily="34" charset="0"/>
                <a:ea typeface="Calibri" panose="020F0502020204030204" pitchFamily="34" charset="0"/>
                <a:cs typeface="Times New Roman" panose="02020603050405020304" pitchFamily="18" charset="0"/>
              </a:rPr>
              <a:t>erve as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‘voice of the market’ </a:t>
            </a:r>
            <a:r>
              <a:rPr lang="en-US" sz="1800" dirty="0">
                <a:effectLst/>
                <a:latin typeface="Calibri" panose="020F0502020204030204" pitchFamily="34" charset="0"/>
                <a:ea typeface="Calibri" panose="020F0502020204030204" pitchFamily="34" charset="0"/>
                <a:cs typeface="Times New Roman" panose="02020603050405020304" pitchFamily="18" charset="0"/>
              </a:rPr>
              <a:t>by leveraging subject matter expertise to create valuable content regarding emerging trends for the industry. </a:t>
            </a:r>
          </a:p>
          <a:p>
            <a:pPr marL="342900" marR="0" indent="-342900">
              <a:lnSpc>
                <a:spcPct val="107000"/>
              </a:lnSpc>
              <a:spcBef>
                <a:spcPts val="0"/>
              </a:spcBef>
              <a:spcAft>
                <a:spcPts val="8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E</a:t>
            </a:r>
            <a:r>
              <a:rPr lang="en-US" sz="1800" dirty="0">
                <a:effectLst/>
                <a:latin typeface="Calibri" panose="020F0502020204030204" pitchFamily="34" charset="0"/>
                <a:ea typeface="Calibri" panose="020F0502020204030204" pitchFamily="34" charset="0"/>
                <a:cs typeface="Times New Roman" panose="02020603050405020304" pitchFamily="18" charset="0"/>
              </a:rPr>
              <a:t>xercise thought leadership by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identifying best practices for laundromat operation, offering a vetted and responsible vision of first-time laundromat ownership to potential investors </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otherwise promote CLA as the authoritative and preeminent resource for the industry.</a:t>
            </a:r>
          </a:p>
        </p:txBody>
      </p:sp>
    </p:spTree>
    <p:extLst>
      <p:ext uri="{BB962C8B-B14F-4D97-AF65-F5344CB8AC3E}">
        <p14:creationId xmlns:p14="http://schemas.microsoft.com/office/powerpoint/2010/main" val="2676753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and white clouds&#10;&#10;Description automatically generated">
            <a:extLst>
              <a:ext uri="{FF2B5EF4-FFF2-40B4-BE49-F238E27FC236}">
                <a16:creationId xmlns:a16="http://schemas.microsoft.com/office/drawing/2014/main" id="{2FD7E8E0-590F-29C2-FE09-3A9040727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pic>
        <p:nvPicPr>
          <p:cNvPr id="6" name="Picture 5" descr="A logo for a laundry service&#10;&#10;Description automatically generated">
            <a:extLst>
              <a:ext uri="{FF2B5EF4-FFF2-40B4-BE49-F238E27FC236}">
                <a16:creationId xmlns:a16="http://schemas.microsoft.com/office/drawing/2014/main" id="{88E023E5-0152-0D40-921F-7EDAA570B5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5406" y="204749"/>
            <a:ext cx="1799326" cy="1657978"/>
          </a:xfrm>
          <a:prstGeom prst="rect">
            <a:avLst/>
          </a:prstGeom>
        </p:spPr>
      </p:pic>
      <p:graphicFrame>
        <p:nvGraphicFramePr>
          <p:cNvPr id="7" name="Table 6">
            <a:extLst>
              <a:ext uri="{FF2B5EF4-FFF2-40B4-BE49-F238E27FC236}">
                <a16:creationId xmlns:a16="http://schemas.microsoft.com/office/drawing/2014/main" id="{B1C915CB-DDB2-D36F-C754-84E6718FB299}"/>
              </a:ext>
            </a:extLst>
          </p:cNvPr>
          <p:cNvGraphicFramePr>
            <a:graphicFrameLocks noGrp="1"/>
          </p:cNvGraphicFramePr>
          <p:nvPr>
            <p:extLst>
              <p:ext uri="{D42A27DB-BD31-4B8C-83A1-F6EECF244321}">
                <p14:modId xmlns:p14="http://schemas.microsoft.com/office/powerpoint/2010/main" val="1128823781"/>
              </p:ext>
            </p:extLst>
          </p:nvPr>
        </p:nvGraphicFramePr>
        <p:xfrm>
          <a:off x="1930138" y="18896"/>
          <a:ext cx="8128000" cy="66751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735309">
                  <a:extLst>
                    <a:ext uri="{9D8B030D-6E8A-4147-A177-3AD203B41FA5}">
                      <a16:colId xmlns:a16="http://schemas.microsoft.com/office/drawing/2014/main" val="2454699039"/>
                    </a:ext>
                  </a:extLst>
                </a:gridCol>
                <a:gridCol w="5392691">
                  <a:extLst>
                    <a:ext uri="{9D8B030D-6E8A-4147-A177-3AD203B41FA5}">
                      <a16:colId xmlns:a16="http://schemas.microsoft.com/office/drawing/2014/main" val="706798597"/>
                    </a:ext>
                  </a:extLst>
                </a:gridCol>
              </a:tblGrid>
              <a:tr h="370840">
                <a:tc>
                  <a:txBody>
                    <a:bodyPr/>
                    <a:lstStyle/>
                    <a:p>
                      <a:r>
                        <a:rPr lang="en-US" dirty="0"/>
                        <a:t>Participant</a:t>
                      </a:r>
                    </a:p>
                  </a:txBody>
                  <a:tcPr/>
                </a:tc>
                <a:tc>
                  <a:txBody>
                    <a:bodyPr/>
                    <a:lstStyle/>
                    <a:p>
                      <a:r>
                        <a:rPr lang="en-US" dirty="0"/>
                        <a:t>Company</a:t>
                      </a:r>
                    </a:p>
                  </a:txBody>
                  <a:tcPr/>
                </a:tc>
                <a:extLst>
                  <a:ext uri="{0D108BD9-81ED-4DB2-BD59-A6C34878D82A}">
                    <a16:rowId xmlns:a16="http://schemas.microsoft.com/office/drawing/2014/main" val="1453897878"/>
                  </a:ext>
                </a:extLst>
              </a:tr>
              <a:tr h="370840">
                <a:tc>
                  <a:txBody>
                    <a:bodyPr/>
                    <a:lstStyle/>
                    <a:p>
                      <a:r>
                        <a:rPr lang="en-US" b="1" dirty="0"/>
                        <a:t>Russ Arbuckle</a:t>
                      </a:r>
                    </a:p>
                  </a:txBody>
                  <a:tcPr/>
                </a:tc>
                <a:tc>
                  <a:txBody>
                    <a:bodyPr/>
                    <a:lstStyle/>
                    <a:p>
                      <a:r>
                        <a:rPr lang="en-US" dirty="0"/>
                        <a:t>Wholesale Commercial Laundry Equipment SE</a:t>
                      </a:r>
                    </a:p>
                  </a:txBody>
                  <a:tcPr/>
                </a:tc>
                <a:extLst>
                  <a:ext uri="{0D108BD9-81ED-4DB2-BD59-A6C34878D82A}">
                    <a16:rowId xmlns:a16="http://schemas.microsoft.com/office/drawing/2014/main" val="2963270404"/>
                  </a:ext>
                </a:extLst>
              </a:tr>
              <a:tr h="370840">
                <a:tc>
                  <a:txBody>
                    <a:bodyPr/>
                    <a:lstStyle/>
                    <a:p>
                      <a:r>
                        <a:rPr lang="en-US" b="1" dirty="0"/>
                        <a:t>Sharon Brinks</a:t>
                      </a:r>
                    </a:p>
                  </a:txBody>
                  <a:tcPr/>
                </a:tc>
                <a:tc>
                  <a:txBody>
                    <a:bodyPr/>
                    <a:lstStyle/>
                    <a:p>
                      <a:r>
                        <a:rPr lang="en-US" dirty="0"/>
                        <a:t>The Laundry Station</a:t>
                      </a:r>
                    </a:p>
                  </a:txBody>
                  <a:tcPr/>
                </a:tc>
                <a:extLst>
                  <a:ext uri="{0D108BD9-81ED-4DB2-BD59-A6C34878D82A}">
                    <a16:rowId xmlns:a16="http://schemas.microsoft.com/office/drawing/2014/main" val="3591255857"/>
                  </a:ext>
                </a:extLst>
              </a:tr>
              <a:tr h="370840">
                <a:tc>
                  <a:txBody>
                    <a:bodyPr/>
                    <a:lstStyle/>
                    <a:p>
                      <a:r>
                        <a:rPr lang="en-US" b="1" dirty="0"/>
                        <a:t>Dave Derby</a:t>
                      </a:r>
                    </a:p>
                  </a:txBody>
                  <a:tcPr/>
                </a:tc>
                <a:tc>
                  <a:txBody>
                    <a:bodyPr/>
                    <a:lstStyle/>
                    <a:p>
                      <a:r>
                        <a:rPr lang="en-US" dirty="0"/>
                        <a:t>Southeastern Laundry Equipment</a:t>
                      </a:r>
                    </a:p>
                  </a:txBody>
                  <a:tcPr/>
                </a:tc>
                <a:extLst>
                  <a:ext uri="{0D108BD9-81ED-4DB2-BD59-A6C34878D82A}">
                    <a16:rowId xmlns:a16="http://schemas.microsoft.com/office/drawing/2014/main" val="2541255752"/>
                  </a:ext>
                </a:extLst>
              </a:tr>
              <a:tr h="370840">
                <a:tc>
                  <a:txBody>
                    <a:bodyPr/>
                    <a:lstStyle/>
                    <a:p>
                      <a:r>
                        <a:rPr lang="en-US" b="1" dirty="0"/>
                        <a:t>Jason Fleck</a:t>
                      </a:r>
                    </a:p>
                  </a:txBody>
                  <a:tcPr/>
                </a:tc>
                <a:tc>
                  <a:txBody>
                    <a:bodyPr/>
                    <a:lstStyle/>
                    <a:p>
                      <a:r>
                        <a:rPr lang="en-US" dirty="0"/>
                        <a:t>Laundrylux</a:t>
                      </a:r>
                    </a:p>
                  </a:txBody>
                  <a:tcPr/>
                </a:tc>
                <a:extLst>
                  <a:ext uri="{0D108BD9-81ED-4DB2-BD59-A6C34878D82A}">
                    <a16:rowId xmlns:a16="http://schemas.microsoft.com/office/drawing/2014/main" val="2753210360"/>
                  </a:ext>
                </a:extLst>
              </a:tr>
              <a:tr h="370840">
                <a:tc>
                  <a:txBody>
                    <a:bodyPr/>
                    <a:lstStyle/>
                    <a:p>
                      <a:r>
                        <a:rPr lang="en-US" b="1" dirty="0"/>
                        <a:t>Matt Gibbs</a:t>
                      </a:r>
                    </a:p>
                  </a:txBody>
                  <a:tcPr/>
                </a:tc>
                <a:tc>
                  <a:txBody>
                    <a:bodyPr/>
                    <a:lstStyle/>
                    <a:p>
                      <a:r>
                        <a:rPr lang="en-US" dirty="0"/>
                        <a:t>A C Power Company</a:t>
                      </a:r>
                    </a:p>
                  </a:txBody>
                  <a:tcPr/>
                </a:tc>
                <a:extLst>
                  <a:ext uri="{0D108BD9-81ED-4DB2-BD59-A6C34878D82A}">
                    <a16:rowId xmlns:a16="http://schemas.microsoft.com/office/drawing/2014/main" val="2332064849"/>
                  </a:ext>
                </a:extLst>
              </a:tr>
              <a:tr h="370840">
                <a:tc>
                  <a:txBody>
                    <a:bodyPr/>
                    <a:lstStyle/>
                    <a:p>
                      <a:r>
                        <a:rPr lang="en-US" b="1" dirty="0"/>
                        <a:t>Joel Jorgensen</a:t>
                      </a:r>
                    </a:p>
                  </a:txBody>
                  <a:tcPr/>
                </a:tc>
                <a:tc>
                  <a:txBody>
                    <a:bodyPr/>
                    <a:lstStyle/>
                    <a:p>
                      <a:r>
                        <a:rPr lang="en-US" dirty="0"/>
                        <a:t>Girbau North America</a:t>
                      </a:r>
                    </a:p>
                  </a:txBody>
                  <a:tcPr/>
                </a:tc>
                <a:extLst>
                  <a:ext uri="{0D108BD9-81ED-4DB2-BD59-A6C34878D82A}">
                    <a16:rowId xmlns:a16="http://schemas.microsoft.com/office/drawing/2014/main" val="4073966192"/>
                  </a:ext>
                </a:extLst>
              </a:tr>
              <a:tr h="370840">
                <a:tc>
                  <a:txBody>
                    <a:bodyPr/>
                    <a:lstStyle/>
                    <a:p>
                      <a:r>
                        <a:rPr lang="en-US" b="1" dirty="0"/>
                        <a:t>Steve Lach</a:t>
                      </a:r>
                    </a:p>
                  </a:txBody>
                  <a:tcPr/>
                </a:tc>
                <a:tc>
                  <a:txBody>
                    <a:bodyPr/>
                    <a:lstStyle/>
                    <a:p>
                      <a:r>
                        <a:rPr lang="en-US" dirty="0"/>
                        <a:t>Action Laundry</a:t>
                      </a:r>
                    </a:p>
                  </a:txBody>
                  <a:tcPr/>
                </a:tc>
                <a:extLst>
                  <a:ext uri="{0D108BD9-81ED-4DB2-BD59-A6C34878D82A}">
                    <a16:rowId xmlns:a16="http://schemas.microsoft.com/office/drawing/2014/main" val="3977796639"/>
                  </a:ext>
                </a:extLst>
              </a:tr>
              <a:tr h="370840">
                <a:tc>
                  <a:txBody>
                    <a:bodyPr/>
                    <a:lstStyle/>
                    <a:p>
                      <a:r>
                        <a:rPr lang="en-US" b="1" dirty="0"/>
                        <a:t>Craig Madson</a:t>
                      </a:r>
                    </a:p>
                  </a:txBody>
                  <a:tcPr/>
                </a:tc>
                <a:tc>
                  <a:txBody>
                    <a:bodyPr/>
                    <a:lstStyle/>
                    <a:p>
                      <a:r>
                        <a:rPr lang="en-US" dirty="0"/>
                        <a:t>Alliance Laundry Systems</a:t>
                      </a:r>
                    </a:p>
                  </a:txBody>
                  <a:tcPr/>
                </a:tc>
                <a:extLst>
                  <a:ext uri="{0D108BD9-81ED-4DB2-BD59-A6C34878D82A}">
                    <a16:rowId xmlns:a16="http://schemas.microsoft.com/office/drawing/2014/main" val="356849413"/>
                  </a:ext>
                </a:extLst>
              </a:tr>
              <a:tr h="370840">
                <a:tc>
                  <a:txBody>
                    <a:bodyPr/>
                    <a:lstStyle/>
                    <a:p>
                      <a:r>
                        <a:rPr lang="en-US" b="1" dirty="0"/>
                        <a:t>Pablo Marvel</a:t>
                      </a:r>
                    </a:p>
                  </a:txBody>
                  <a:tcPr/>
                </a:tc>
                <a:tc>
                  <a:txBody>
                    <a:bodyPr/>
                    <a:lstStyle/>
                    <a:p>
                      <a:r>
                        <a:rPr lang="en-US" dirty="0"/>
                        <a:t>cents</a:t>
                      </a:r>
                    </a:p>
                  </a:txBody>
                  <a:tcPr/>
                </a:tc>
                <a:extLst>
                  <a:ext uri="{0D108BD9-81ED-4DB2-BD59-A6C34878D82A}">
                    <a16:rowId xmlns:a16="http://schemas.microsoft.com/office/drawing/2014/main" val="2881024740"/>
                  </a:ext>
                </a:extLst>
              </a:tr>
              <a:tr h="370840">
                <a:tc>
                  <a:txBody>
                    <a:bodyPr/>
                    <a:lstStyle/>
                    <a:p>
                      <a:r>
                        <a:rPr lang="en-US" b="1" dirty="0"/>
                        <a:t>Mike Nelson</a:t>
                      </a:r>
                    </a:p>
                  </a:txBody>
                  <a:tcPr/>
                </a:tc>
                <a:tc>
                  <a:txBody>
                    <a:bodyPr/>
                    <a:lstStyle/>
                    <a:p>
                      <a:r>
                        <a:rPr lang="en-US" dirty="0"/>
                        <a:t>Dexter Laundry</a:t>
                      </a:r>
                    </a:p>
                  </a:txBody>
                  <a:tcPr/>
                </a:tc>
                <a:extLst>
                  <a:ext uri="{0D108BD9-81ED-4DB2-BD59-A6C34878D82A}">
                    <a16:rowId xmlns:a16="http://schemas.microsoft.com/office/drawing/2014/main" val="1807854509"/>
                  </a:ext>
                </a:extLst>
              </a:tr>
              <a:tr h="370840">
                <a:tc>
                  <a:txBody>
                    <a:bodyPr/>
                    <a:lstStyle/>
                    <a:p>
                      <a:r>
                        <a:rPr lang="en-US" b="1" dirty="0"/>
                        <a:t>Bryan Rausch</a:t>
                      </a:r>
                    </a:p>
                  </a:txBody>
                  <a:tcPr/>
                </a:tc>
                <a:tc>
                  <a:txBody>
                    <a:bodyPr/>
                    <a:lstStyle/>
                    <a:p>
                      <a:r>
                        <a:rPr lang="en-US" dirty="0"/>
                        <a:t>Dexter Laundry</a:t>
                      </a:r>
                    </a:p>
                  </a:txBody>
                  <a:tcPr/>
                </a:tc>
                <a:extLst>
                  <a:ext uri="{0D108BD9-81ED-4DB2-BD59-A6C34878D82A}">
                    <a16:rowId xmlns:a16="http://schemas.microsoft.com/office/drawing/2014/main" val="1895036601"/>
                  </a:ext>
                </a:extLst>
              </a:tr>
              <a:tr h="370840">
                <a:tc>
                  <a:txBody>
                    <a:bodyPr/>
                    <a:lstStyle/>
                    <a:p>
                      <a:r>
                        <a:rPr lang="en-US" b="1" dirty="0"/>
                        <a:t>Greg Reese</a:t>
                      </a:r>
                    </a:p>
                  </a:txBody>
                  <a:tcPr/>
                </a:tc>
                <a:tc>
                  <a:txBody>
                    <a:bodyPr/>
                    <a:lstStyle/>
                    <a:p>
                      <a:r>
                        <a:rPr lang="en-US" dirty="0"/>
                        <a:t>Alliance Distribution</a:t>
                      </a:r>
                    </a:p>
                  </a:txBody>
                  <a:tcPr/>
                </a:tc>
                <a:extLst>
                  <a:ext uri="{0D108BD9-81ED-4DB2-BD59-A6C34878D82A}">
                    <a16:rowId xmlns:a16="http://schemas.microsoft.com/office/drawing/2014/main" val="2140977382"/>
                  </a:ext>
                </a:extLst>
              </a:tr>
              <a:tr h="370840">
                <a:tc>
                  <a:txBody>
                    <a:bodyPr/>
                    <a:lstStyle/>
                    <a:p>
                      <a:r>
                        <a:rPr lang="en-US" b="1" dirty="0"/>
                        <a:t>Courtney Satterlee</a:t>
                      </a:r>
                    </a:p>
                  </a:txBody>
                  <a:tcPr/>
                </a:tc>
                <a:tc>
                  <a:txBody>
                    <a:bodyPr/>
                    <a:lstStyle/>
                    <a:p>
                      <a:r>
                        <a:rPr lang="en-US" dirty="0"/>
                        <a:t>GB Laundry Brokers/Laundryworks Investments</a:t>
                      </a:r>
                    </a:p>
                  </a:txBody>
                  <a:tcPr/>
                </a:tc>
                <a:extLst>
                  <a:ext uri="{0D108BD9-81ED-4DB2-BD59-A6C34878D82A}">
                    <a16:rowId xmlns:a16="http://schemas.microsoft.com/office/drawing/2014/main" val="3335072281"/>
                  </a:ext>
                </a:extLst>
              </a:tr>
              <a:tr h="370840">
                <a:tc>
                  <a:txBody>
                    <a:bodyPr/>
                    <a:lstStyle/>
                    <a:p>
                      <a:r>
                        <a:rPr lang="en-US" b="1" dirty="0"/>
                        <a:t>Jamie Sewell</a:t>
                      </a:r>
                    </a:p>
                  </a:txBody>
                  <a:tcPr/>
                </a:tc>
                <a:tc>
                  <a:txBody>
                    <a:bodyPr/>
                    <a:lstStyle/>
                    <a:p>
                      <a:r>
                        <a:rPr lang="en-US" dirty="0"/>
                        <a:t>Clean Vibes Laundry Company</a:t>
                      </a:r>
                    </a:p>
                  </a:txBody>
                  <a:tcPr/>
                </a:tc>
                <a:extLst>
                  <a:ext uri="{0D108BD9-81ED-4DB2-BD59-A6C34878D82A}">
                    <a16:rowId xmlns:a16="http://schemas.microsoft.com/office/drawing/2014/main" val="2074474275"/>
                  </a:ext>
                </a:extLst>
              </a:tr>
              <a:tr h="370840">
                <a:tc>
                  <a:txBody>
                    <a:bodyPr/>
                    <a:lstStyle/>
                    <a:p>
                      <a:r>
                        <a:rPr lang="en-US" b="1" dirty="0"/>
                        <a:t>Stan Sugarman</a:t>
                      </a:r>
                    </a:p>
                  </a:txBody>
                  <a:tcPr/>
                </a:tc>
                <a:tc>
                  <a:txBody>
                    <a:bodyPr/>
                    <a:lstStyle/>
                    <a:p>
                      <a:r>
                        <a:rPr lang="en-US" dirty="0"/>
                        <a:t>OZ Laundry</a:t>
                      </a:r>
                    </a:p>
                  </a:txBody>
                  <a:tcPr/>
                </a:tc>
                <a:extLst>
                  <a:ext uri="{0D108BD9-81ED-4DB2-BD59-A6C34878D82A}">
                    <a16:rowId xmlns:a16="http://schemas.microsoft.com/office/drawing/2014/main" val="1220817279"/>
                  </a:ext>
                </a:extLst>
              </a:tr>
              <a:tr h="370840">
                <a:tc>
                  <a:txBody>
                    <a:bodyPr/>
                    <a:lstStyle/>
                    <a:p>
                      <a:r>
                        <a:rPr lang="en-US" b="1" dirty="0"/>
                        <a:t>Shereka Webber</a:t>
                      </a:r>
                    </a:p>
                  </a:txBody>
                  <a:tcPr/>
                </a:tc>
                <a:tc>
                  <a:txBody>
                    <a:bodyPr/>
                    <a:lstStyle/>
                    <a:p>
                      <a:r>
                        <a:rPr lang="en-US" dirty="0"/>
                        <a:t>Alliance Laundry Systems</a:t>
                      </a:r>
                    </a:p>
                  </a:txBody>
                  <a:tcPr/>
                </a:tc>
                <a:extLst>
                  <a:ext uri="{0D108BD9-81ED-4DB2-BD59-A6C34878D82A}">
                    <a16:rowId xmlns:a16="http://schemas.microsoft.com/office/drawing/2014/main" val="1584622378"/>
                  </a:ext>
                </a:extLst>
              </a:tr>
              <a:tr h="370840">
                <a:tc>
                  <a:txBody>
                    <a:bodyPr/>
                    <a:lstStyle/>
                    <a:p>
                      <a:r>
                        <a:rPr lang="en-US" b="1" dirty="0"/>
                        <a:t>Jason Worme</a:t>
                      </a:r>
                    </a:p>
                  </a:txBody>
                  <a:tcPr/>
                </a:tc>
                <a:tc>
                  <a:txBody>
                    <a:bodyPr/>
                    <a:lstStyle/>
                    <a:p>
                      <a:r>
                        <a:rPr lang="en-US" dirty="0"/>
                        <a:t>Star Laundromats</a:t>
                      </a:r>
                    </a:p>
                  </a:txBody>
                  <a:tcPr/>
                </a:tc>
                <a:extLst>
                  <a:ext uri="{0D108BD9-81ED-4DB2-BD59-A6C34878D82A}">
                    <a16:rowId xmlns:a16="http://schemas.microsoft.com/office/drawing/2014/main" val="3203882394"/>
                  </a:ext>
                </a:extLst>
              </a:tr>
            </a:tbl>
          </a:graphicData>
        </a:graphic>
      </p:graphicFrame>
    </p:spTree>
    <p:extLst>
      <p:ext uri="{BB962C8B-B14F-4D97-AF65-F5344CB8AC3E}">
        <p14:creationId xmlns:p14="http://schemas.microsoft.com/office/powerpoint/2010/main" val="373391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and white clouds&#10;&#10;Description automatically generated">
            <a:extLst>
              <a:ext uri="{FF2B5EF4-FFF2-40B4-BE49-F238E27FC236}">
                <a16:creationId xmlns:a16="http://schemas.microsoft.com/office/drawing/2014/main" id="{2FD7E8E0-590F-29C2-FE09-3A9040727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pic>
        <p:nvPicPr>
          <p:cNvPr id="6" name="Picture 5" descr="A logo for a laundry service&#10;&#10;Description automatically generated">
            <a:extLst>
              <a:ext uri="{FF2B5EF4-FFF2-40B4-BE49-F238E27FC236}">
                <a16:creationId xmlns:a16="http://schemas.microsoft.com/office/drawing/2014/main" id="{88E023E5-0152-0D40-921F-7EDAA570B5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5406" y="204749"/>
            <a:ext cx="1799326" cy="1657978"/>
          </a:xfrm>
          <a:prstGeom prst="rect">
            <a:avLst/>
          </a:prstGeom>
        </p:spPr>
      </p:pic>
      <p:sp>
        <p:nvSpPr>
          <p:cNvPr id="2" name="Title 1">
            <a:extLst>
              <a:ext uri="{FF2B5EF4-FFF2-40B4-BE49-F238E27FC236}">
                <a16:creationId xmlns:a16="http://schemas.microsoft.com/office/drawing/2014/main" id="{321AF3D2-FE38-3408-E18A-A203282C9F77}"/>
              </a:ext>
            </a:extLst>
          </p:cNvPr>
          <p:cNvSpPr>
            <a:spLocks noGrp="1"/>
          </p:cNvSpPr>
          <p:nvPr>
            <p:ph type="title"/>
          </p:nvPr>
        </p:nvSpPr>
        <p:spPr/>
        <p:txBody>
          <a:bodyPr>
            <a:normAutofit/>
          </a:bodyPr>
          <a:lstStyle/>
          <a:p>
            <a:r>
              <a:rPr lang="en-US" sz="4000" b="1" dirty="0">
                <a:solidFill>
                  <a:srgbClr val="007DC2"/>
                </a:solidFill>
                <a:latin typeface="Arial" panose="020B0604020202020204" pitchFamily="34" charset="0"/>
                <a:cs typeface="Arial" panose="020B0604020202020204" pitchFamily="34" charset="0"/>
              </a:rPr>
              <a:t>LaundryCares Foundation</a:t>
            </a:r>
          </a:p>
        </p:txBody>
      </p:sp>
      <p:sp>
        <p:nvSpPr>
          <p:cNvPr id="3" name="Text Placeholder 2">
            <a:extLst>
              <a:ext uri="{FF2B5EF4-FFF2-40B4-BE49-F238E27FC236}">
                <a16:creationId xmlns:a16="http://schemas.microsoft.com/office/drawing/2014/main" id="{0601E4C0-1548-060B-34A8-4F4EC90D715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News Story on Recent Free Literacy &amp; Laundry Day Event: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https://spectrumnews1.com/wi/milwaukee/news/2024/03/13/milwaukee--mighty-small-moments--learning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Tree>
    <p:extLst>
      <p:ext uri="{BB962C8B-B14F-4D97-AF65-F5344CB8AC3E}">
        <p14:creationId xmlns:p14="http://schemas.microsoft.com/office/powerpoint/2010/main" val="4075378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and white clouds&#10;&#10;Description automatically generated">
            <a:extLst>
              <a:ext uri="{FF2B5EF4-FFF2-40B4-BE49-F238E27FC236}">
                <a16:creationId xmlns:a16="http://schemas.microsoft.com/office/drawing/2014/main" id="{2FD7E8E0-590F-29C2-FE09-3A9040727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pic>
        <p:nvPicPr>
          <p:cNvPr id="6" name="Picture 5" descr="A logo for a laundry service&#10;&#10;Description automatically generated">
            <a:extLst>
              <a:ext uri="{FF2B5EF4-FFF2-40B4-BE49-F238E27FC236}">
                <a16:creationId xmlns:a16="http://schemas.microsoft.com/office/drawing/2014/main" id="{88E023E5-0152-0D40-921F-7EDAA570B5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5406" y="204749"/>
            <a:ext cx="1799326" cy="1657978"/>
          </a:xfrm>
          <a:prstGeom prst="rect">
            <a:avLst/>
          </a:prstGeom>
        </p:spPr>
      </p:pic>
      <p:sp>
        <p:nvSpPr>
          <p:cNvPr id="2" name="Title 1">
            <a:extLst>
              <a:ext uri="{FF2B5EF4-FFF2-40B4-BE49-F238E27FC236}">
                <a16:creationId xmlns:a16="http://schemas.microsoft.com/office/drawing/2014/main" id="{321AF3D2-FE38-3408-E18A-A203282C9F77}"/>
              </a:ext>
            </a:extLst>
          </p:cNvPr>
          <p:cNvSpPr>
            <a:spLocks noGrp="1"/>
          </p:cNvSpPr>
          <p:nvPr>
            <p:ph type="title"/>
          </p:nvPr>
        </p:nvSpPr>
        <p:spPr>
          <a:xfrm>
            <a:off x="838200" y="365125"/>
            <a:ext cx="10515600" cy="1325563"/>
          </a:xfrm>
        </p:spPr>
        <p:txBody>
          <a:bodyPr>
            <a:normAutofit/>
          </a:bodyPr>
          <a:lstStyle/>
          <a:p>
            <a:r>
              <a:rPr lang="en-US" sz="4000" b="1" dirty="0">
                <a:solidFill>
                  <a:srgbClr val="007DC2"/>
                </a:solidFill>
                <a:latin typeface="Arial" panose="020B0604020202020204" pitchFamily="34" charset="0"/>
                <a:cs typeface="Arial" panose="020B0604020202020204" pitchFamily="34" charset="0"/>
              </a:rPr>
              <a:t>Sponsorship Contributions</a:t>
            </a:r>
          </a:p>
        </p:txBody>
      </p:sp>
      <p:pic>
        <p:nvPicPr>
          <p:cNvPr id="3" name="Picture 2" descr="Text&#10;&#10;Description automatically generated">
            <a:extLst>
              <a:ext uri="{FF2B5EF4-FFF2-40B4-BE49-F238E27FC236}">
                <a16:creationId xmlns:a16="http://schemas.microsoft.com/office/drawing/2014/main" id="{2264F78A-4416-C624-1A76-C2E7A6D1E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459" y="1286773"/>
            <a:ext cx="3963499" cy="2867601"/>
          </a:xfrm>
          <a:prstGeom prst="rect">
            <a:avLst/>
          </a:prstGeom>
        </p:spPr>
      </p:pic>
      <p:pic>
        <p:nvPicPr>
          <p:cNvPr id="7" name="Picture 6" descr="A blue and white logo&#10;&#10;Description automatically generated">
            <a:extLst>
              <a:ext uri="{FF2B5EF4-FFF2-40B4-BE49-F238E27FC236}">
                <a16:creationId xmlns:a16="http://schemas.microsoft.com/office/drawing/2014/main" id="{A0915789-E856-C938-55EE-42626A9CDB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3958" y="1601885"/>
            <a:ext cx="3171265" cy="1359114"/>
          </a:xfrm>
          <a:prstGeom prst="rect">
            <a:avLst/>
          </a:prstGeom>
        </p:spPr>
      </p:pic>
      <p:pic>
        <p:nvPicPr>
          <p:cNvPr id="9" name="Picture 8" descr="A blue letter on a black background&#10;&#10;Description automatically generated">
            <a:extLst>
              <a:ext uri="{FF2B5EF4-FFF2-40B4-BE49-F238E27FC236}">
                <a16:creationId xmlns:a16="http://schemas.microsoft.com/office/drawing/2014/main" id="{E97AB48C-3E07-03C3-78B7-62070FAC93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89716" y="1872505"/>
            <a:ext cx="2885921" cy="906677"/>
          </a:xfrm>
          <a:prstGeom prst="rect">
            <a:avLst/>
          </a:prstGeom>
        </p:spPr>
      </p:pic>
      <p:pic>
        <p:nvPicPr>
          <p:cNvPr id="12" name="Picture 11" descr="A logo of a horse&#10;&#10;Description automatically generated">
            <a:extLst>
              <a:ext uri="{FF2B5EF4-FFF2-40B4-BE49-F238E27FC236}">
                <a16:creationId xmlns:a16="http://schemas.microsoft.com/office/drawing/2014/main" id="{027E06D9-365B-9064-DC16-A359E7D9A4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9561" y="3276110"/>
            <a:ext cx="1795276" cy="1557531"/>
          </a:xfrm>
          <a:prstGeom prst="rect">
            <a:avLst/>
          </a:prstGeom>
        </p:spPr>
      </p:pic>
      <p:pic>
        <p:nvPicPr>
          <p:cNvPr id="14" name="Picture 13" descr="A close up of a logo&#10;&#10;Description automatically generated">
            <a:extLst>
              <a:ext uri="{FF2B5EF4-FFF2-40B4-BE49-F238E27FC236}">
                <a16:creationId xmlns:a16="http://schemas.microsoft.com/office/drawing/2014/main" id="{E3F7731A-2D9D-8289-1B42-6CA4F44111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09567" y="5384921"/>
            <a:ext cx="3664148" cy="1107954"/>
          </a:xfrm>
          <a:prstGeom prst="rect">
            <a:avLst/>
          </a:prstGeom>
        </p:spPr>
      </p:pic>
      <p:pic>
        <p:nvPicPr>
          <p:cNvPr id="16" name="Picture 15" descr="A black and white logo&#10;&#10;Description automatically generated">
            <a:extLst>
              <a:ext uri="{FF2B5EF4-FFF2-40B4-BE49-F238E27FC236}">
                <a16:creationId xmlns:a16="http://schemas.microsoft.com/office/drawing/2014/main" id="{390567DA-200A-2388-34D0-95DC0AC99D0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84416" y="3788479"/>
            <a:ext cx="2998207" cy="966219"/>
          </a:xfrm>
          <a:prstGeom prst="rect">
            <a:avLst/>
          </a:prstGeom>
        </p:spPr>
      </p:pic>
    </p:spTree>
    <p:extLst>
      <p:ext uri="{BB962C8B-B14F-4D97-AF65-F5344CB8AC3E}">
        <p14:creationId xmlns:p14="http://schemas.microsoft.com/office/powerpoint/2010/main" val="158690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and white clouds&#10;&#10;Description automatically generated">
            <a:extLst>
              <a:ext uri="{FF2B5EF4-FFF2-40B4-BE49-F238E27FC236}">
                <a16:creationId xmlns:a16="http://schemas.microsoft.com/office/drawing/2014/main" id="{2FD7E8E0-590F-29C2-FE09-3A9040727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pic>
        <p:nvPicPr>
          <p:cNvPr id="6" name="Picture 5" descr="A logo for a laundry service&#10;&#10;Description automatically generated">
            <a:extLst>
              <a:ext uri="{FF2B5EF4-FFF2-40B4-BE49-F238E27FC236}">
                <a16:creationId xmlns:a16="http://schemas.microsoft.com/office/drawing/2014/main" id="{88E023E5-0152-0D40-921F-7EDAA570B5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5406" y="204749"/>
            <a:ext cx="1799326" cy="1657978"/>
          </a:xfrm>
          <a:prstGeom prst="rect">
            <a:avLst/>
          </a:prstGeom>
        </p:spPr>
      </p:pic>
      <p:sp>
        <p:nvSpPr>
          <p:cNvPr id="2" name="Title 1">
            <a:extLst>
              <a:ext uri="{FF2B5EF4-FFF2-40B4-BE49-F238E27FC236}">
                <a16:creationId xmlns:a16="http://schemas.microsoft.com/office/drawing/2014/main" id="{321AF3D2-FE38-3408-E18A-A203282C9F77}"/>
              </a:ext>
            </a:extLst>
          </p:cNvPr>
          <p:cNvSpPr>
            <a:spLocks noGrp="1"/>
          </p:cNvSpPr>
          <p:nvPr>
            <p:ph type="title"/>
          </p:nvPr>
        </p:nvSpPr>
        <p:spPr>
          <a:xfrm>
            <a:off x="838200" y="365125"/>
            <a:ext cx="10515600" cy="1325563"/>
          </a:xfrm>
        </p:spPr>
        <p:txBody>
          <a:bodyPr>
            <a:normAutofit/>
          </a:bodyPr>
          <a:lstStyle/>
          <a:p>
            <a:r>
              <a:rPr lang="en-US" sz="4000" b="1" dirty="0">
                <a:solidFill>
                  <a:srgbClr val="007DC2"/>
                </a:solidFill>
                <a:latin typeface="Arial" panose="020B0604020202020204" pitchFamily="34" charset="0"/>
                <a:cs typeface="Arial" panose="020B0604020202020204" pitchFamily="34" charset="0"/>
              </a:rPr>
              <a:t>Sponsorship Contributions</a:t>
            </a:r>
          </a:p>
        </p:txBody>
      </p:sp>
      <p:pic>
        <p:nvPicPr>
          <p:cNvPr id="10" name="Picture 9" descr="Text&#10;&#10;Description automatically generated">
            <a:extLst>
              <a:ext uri="{FF2B5EF4-FFF2-40B4-BE49-F238E27FC236}">
                <a16:creationId xmlns:a16="http://schemas.microsoft.com/office/drawing/2014/main" id="{EF6E7661-FAB1-D87D-B470-BBB5FABFD2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131" y="1280745"/>
            <a:ext cx="4343005" cy="3142174"/>
          </a:xfrm>
          <a:prstGeom prst="rect">
            <a:avLst/>
          </a:prstGeom>
        </p:spPr>
      </p:pic>
      <p:pic>
        <p:nvPicPr>
          <p:cNvPr id="7" name="Graphic 6">
            <a:extLst>
              <a:ext uri="{FF2B5EF4-FFF2-40B4-BE49-F238E27FC236}">
                <a16:creationId xmlns:a16="http://schemas.microsoft.com/office/drawing/2014/main" id="{5A631B6E-9E3B-3632-8466-353676772F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98857" y="2285867"/>
            <a:ext cx="5753100" cy="942975"/>
          </a:xfrm>
          <a:prstGeom prst="rect">
            <a:avLst/>
          </a:prstGeom>
        </p:spPr>
      </p:pic>
      <p:graphicFrame>
        <p:nvGraphicFramePr>
          <p:cNvPr id="8" name="Object 7">
            <a:extLst>
              <a:ext uri="{FF2B5EF4-FFF2-40B4-BE49-F238E27FC236}">
                <a16:creationId xmlns:a16="http://schemas.microsoft.com/office/drawing/2014/main" id="{8B7B1FCC-2662-C55B-F604-DB07843CF0D8}"/>
              </a:ext>
            </a:extLst>
          </p:cNvPr>
          <p:cNvGraphicFramePr>
            <a:graphicFrameLocks noChangeAspect="1"/>
          </p:cNvGraphicFramePr>
          <p:nvPr>
            <p:extLst>
              <p:ext uri="{D42A27DB-BD31-4B8C-83A1-F6EECF244321}">
                <p14:modId xmlns:p14="http://schemas.microsoft.com/office/powerpoint/2010/main" val="999888425"/>
              </p:ext>
            </p:extLst>
          </p:nvPr>
        </p:nvGraphicFramePr>
        <p:xfrm>
          <a:off x="5198857" y="3879335"/>
          <a:ext cx="3773021" cy="1655064"/>
        </p:xfrm>
        <a:graphic>
          <a:graphicData uri="http://schemas.openxmlformats.org/presentationml/2006/ole">
            <mc:AlternateContent xmlns:mc="http://schemas.openxmlformats.org/markup-compatibility/2006">
              <mc:Choice xmlns:v="urn:schemas-microsoft-com:vml" Requires="v">
                <p:oleObj name="Acrobat Document" r:id="rId7" imgW="2743200" imgH="1203897" progId="Acrobat.Document.DC">
                  <p:embed/>
                </p:oleObj>
              </mc:Choice>
              <mc:Fallback>
                <p:oleObj name="Acrobat Document" r:id="rId7" imgW="2743200" imgH="1203897" progId="Acrobat.Document.DC">
                  <p:embed/>
                  <p:pic>
                    <p:nvPicPr>
                      <p:cNvPr id="8" name="Object 7">
                        <a:extLst>
                          <a:ext uri="{FF2B5EF4-FFF2-40B4-BE49-F238E27FC236}">
                            <a16:creationId xmlns:a16="http://schemas.microsoft.com/office/drawing/2014/main" id="{8B7B1FCC-2662-C55B-F604-DB07843CF0D8}"/>
                          </a:ext>
                        </a:extLst>
                      </p:cNvPr>
                      <p:cNvPicPr/>
                      <p:nvPr/>
                    </p:nvPicPr>
                    <p:blipFill>
                      <a:blip r:embed="rId8"/>
                      <a:stretch>
                        <a:fillRect/>
                      </a:stretch>
                    </p:blipFill>
                    <p:spPr>
                      <a:xfrm>
                        <a:off x="5198857" y="3879335"/>
                        <a:ext cx="3773021" cy="1655064"/>
                      </a:xfrm>
                      <a:prstGeom prst="rect">
                        <a:avLst/>
                      </a:prstGeom>
                    </p:spPr>
                  </p:pic>
                </p:oleObj>
              </mc:Fallback>
            </mc:AlternateContent>
          </a:graphicData>
        </a:graphic>
      </p:graphicFrame>
    </p:spTree>
    <p:extLst>
      <p:ext uri="{BB962C8B-B14F-4D97-AF65-F5344CB8AC3E}">
        <p14:creationId xmlns:p14="http://schemas.microsoft.com/office/powerpoint/2010/main" val="2286105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and white clouds&#10;&#10;Description automatically generated">
            <a:extLst>
              <a:ext uri="{FF2B5EF4-FFF2-40B4-BE49-F238E27FC236}">
                <a16:creationId xmlns:a16="http://schemas.microsoft.com/office/drawing/2014/main" id="{2FD7E8E0-590F-29C2-FE09-3A9040727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757"/>
            <a:ext cx="12192001" cy="6858001"/>
          </a:xfrm>
          <a:prstGeom prst="rect">
            <a:avLst/>
          </a:prstGeom>
        </p:spPr>
      </p:pic>
      <p:pic>
        <p:nvPicPr>
          <p:cNvPr id="6" name="Picture 5" descr="A logo for a laundry service&#10;&#10;Description automatically generated">
            <a:extLst>
              <a:ext uri="{FF2B5EF4-FFF2-40B4-BE49-F238E27FC236}">
                <a16:creationId xmlns:a16="http://schemas.microsoft.com/office/drawing/2014/main" id="{88E023E5-0152-0D40-921F-7EDAA570B5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5406" y="204749"/>
            <a:ext cx="1799326" cy="1657978"/>
          </a:xfrm>
          <a:prstGeom prst="rect">
            <a:avLst/>
          </a:prstGeom>
        </p:spPr>
      </p:pic>
      <p:sp>
        <p:nvSpPr>
          <p:cNvPr id="2" name="Title 1">
            <a:extLst>
              <a:ext uri="{FF2B5EF4-FFF2-40B4-BE49-F238E27FC236}">
                <a16:creationId xmlns:a16="http://schemas.microsoft.com/office/drawing/2014/main" id="{321AF3D2-FE38-3408-E18A-A203282C9F77}"/>
              </a:ext>
            </a:extLst>
          </p:cNvPr>
          <p:cNvSpPr>
            <a:spLocks noGrp="1"/>
          </p:cNvSpPr>
          <p:nvPr>
            <p:ph type="title"/>
          </p:nvPr>
        </p:nvSpPr>
        <p:spPr>
          <a:xfrm>
            <a:off x="838200" y="365125"/>
            <a:ext cx="10515600" cy="1325563"/>
          </a:xfrm>
        </p:spPr>
        <p:txBody>
          <a:bodyPr>
            <a:normAutofit/>
          </a:bodyPr>
          <a:lstStyle/>
          <a:p>
            <a:r>
              <a:rPr lang="en-US" sz="4000" b="1" dirty="0">
                <a:solidFill>
                  <a:srgbClr val="007DC2"/>
                </a:solidFill>
                <a:latin typeface="Arial" panose="020B0604020202020204" pitchFamily="34" charset="0"/>
                <a:cs typeface="Arial" panose="020B0604020202020204" pitchFamily="34" charset="0"/>
              </a:rPr>
              <a:t>In-Kind Donors</a:t>
            </a:r>
          </a:p>
        </p:txBody>
      </p:sp>
      <p:pic>
        <p:nvPicPr>
          <p:cNvPr id="5" name="Picture 4" descr="A black and white logo&#10;&#10;Description automatically generated">
            <a:extLst>
              <a:ext uri="{FF2B5EF4-FFF2-40B4-BE49-F238E27FC236}">
                <a16:creationId xmlns:a16="http://schemas.microsoft.com/office/drawing/2014/main" id="{093EC2B7-1E24-65EE-1B0E-AA39CD8A4D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976" y="1767749"/>
            <a:ext cx="2817755" cy="2817755"/>
          </a:xfrm>
          <a:prstGeom prst="rect">
            <a:avLst/>
          </a:prstGeom>
        </p:spPr>
      </p:pic>
      <p:graphicFrame>
        <p:nvGraphicFramePr>
          <p:cNvPr id="9" name="Object 8">
            <a:extLst>
              <a:ext uri="{FF2B5EF4-FFF2-40B4-BE49-F238E27FC236}">
                <a16:creationId xmlns:a16="http://schemas.microsoft.com/office/drawing/2014/main" id="{3254F007-E613-B733-B820-152779326D21}"/>
              </a:ext>
            </a:extLst>
          </p:cNvPr>
          <p:cNvGraphicFramePr>
            <a:graphicFrameLocks noChangeAspect="1"/>
          </p:cNvGraphicFramePr>
          <p:nvPr>
            <p:extLst>
              <p:ext uri="{D42A27DB-BD31-4B8C-83A1-F6EECF244321}">
                <p14:modId xmlns:p14="http://schemas.microsoft.com/office/powerpoint/2010/main" val="3098237490"/>
              </p:ext>
            </p:extLst>
          </p:nvPr>
        </p:nvGraphicFramePr>
        <p:xfrm>
          <a:off x="4509060" y="2055814"/>
          <a:ext cx="5226610" cy="1818870"/>
        </p:xfrm>
        <a:graphic>
          <a:graphicData uri="http://schemas.openxmlformats.org/presentationml/2006/ole">
            <mc:AlternateContent xmlns:mc="http://schemas.openxmlformats.org/markup-compatibility/2006">
              <mc:Choice xmlns:v="urn:schemas-microsoft-com:vml" Requires="v">
                <p:oleObj name="Acrobat Document" r:id="rId5" imgW="7467458" imgH="2598263" progId="Acrobat.Document.DC">
                  <p:embed/>
                </p:oleObj>
              </mc:Choice>
              <mc:Fallback>
                <p:oleObj name="Acrobat Document" r:id="rId5" imgW="7467458" imgH="2598263" progId="Acrobat.Document.DC">
                  <p:embed/>
                  <p:pic>
                    <p:nvPicPr>
                      <p:cNvPr id="9" name="Object 8">
                        <a:extLst>
                          <a:ext uri="{FF2B5EF4-FFF2-40B4-BE49-F238E27FC236}">
                            <a16:creationId xmlns:a16="http://schemas.microsoft.com/office/drawing/2014/main" id="{3254F007-E613-B733-B820-152779326D21}"/>
                          </a:ext>
                        </a:extLst>
                      </p:cNvPr>
                      <p:cNvPicPr/>
                      <p:nvPr/>
                    </p:nvPicPr>
                    <p:blipFill>
                      <a:blip r:embed="rId6"/>
                      <a:stretch>
                        <a:fillRect/>
                      </a:stretch>
                    </p:blipFill>
                    <p:spPr>
                      <a:xfrm>
                        <a:off x="4509060" y="2055814"/>
                        <a:ext cx="5226610" cy="1818870"/>
                      </a:xfrm>
                      <a:prstGeom prst="rect">
                        <a:avLst/>
                      </a:prstGeom>
                    </p:spPr>
                  </p:pic>
                </p:oleObj>
              </mc:Fallback>
            </mc:AlternateContent>
          </a:graphicData>
        </a:graphic>
      </p:graphicFrame>
      <p:pic>
        <p:nvPicPr>
          <p:cNvPr id="12" name="Picture 11" descr="A black background with a black square&#10;&#10;Description automatically generated with medium confidence">
            <a:extLst>
              <a:ext uri="{FF2B5EF4-FFF2-40B4-BE49-F238E27FC236}">
                <a16:creationId xmlns:a16="http://schemas.microsoft.com/office/drawing/2014/main" id="{B96FEA48-626E-C606-B2EF-506A76A474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62572" y="4377604"/>
            <a:ext cx="3065245" cy="1977476"/>
          </a:xfrm>
          <a:prstGeom prst="rect">
            <a:avLst/>
          </a:prstGeom>
        </p:spPr>
      </p:pic>
      <p:sp>
        <p:nvSpPr>
          <p:cNvPr id="3" name="TextBox 2">
            <a:extLst>
              <a:ext uri="{FF2B5EF4-FFF2-40B4-BE49-F238E27FC236}">
                <a16:creationId xmlns:a16="http://schemas.microsoft.com/office/drawing/2014/main" id="{DF223C64-6B9E-B276-C734-4D50165FFAC5}"/>
              </a:ext>
            </a:extLst>
          </p:cNvPr>
          <p:cNvSpPr txBox="1"/>
          <p:nvPr/>
        </p:nvSpPr>
        <p:spPr>
          <a:xfrm>
            <a:off x="7466871" y="4950843"/>
            <a:ext cx="3570475" cy="830997"/>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r>
              <a:rPr lang="en-US" sz="4800" b="1" dirty="0"/>
              <a:t>RYAN SPICER</a:t>
            </a:r>
          </a:p>
        </p:txBody>
      </p:sp>
    </p:spTree>
    <p:extLst>
      <p:ext uri="{BB962C8B-B14F-4D97-AF65-F5344CB8AC3E}">
        <p14:creationId xmlns:p14="http://schemas.microsoft.com/office/powerpoint/2010/main" val="261773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and white clouds&#10;&#10;Description automatically generated">
            <a:extLst>
              <a:ext uri="{FF2B5EF4-FFF2-40B4-BE49-F238E27FC236}">
                <a16:creationId xmlns:a16="http://schemas.microsoft.com/office/drawing/2014/main" id="{2FD7E8E0-590F-29C2-FE09-3A9040727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2289655" cy="6858001"/>
          </a:xfrm>
          <a:prstGeom prst="rect">
            <a:avLst/>
          </a:prstGeom>
        </p:spPr>
      </p:pic>
      <p:pic>
        <p:nvPicPr>
          <p:cNvPr id="6" name="Picture 5" descr="A logo for a laundry service&#10;&#10;Description automatically generated">
            <a:extLst>
              <a:ext uri="{FF2B5EF4-FFF2-40B4-BE49-F238E27FC236}">
                <a16:creationId xmlns:a16="http://schemas.microsoft.com/office/drawing/2014/main" id="{88E023E5-0152-0D40-921F-7EDAA570B5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5406" y="204749"/>
            <a:ext cx="1799326" cy="1657978"/>
          </a:xfrm>
          <a:prstGeom prst="rect">
            <a:avLst/>
          </a:prstGeom>
        </p:spPr>
      </p:pic>
      <p:sp>
        <p:nvSpPr>
          <p:cNvPr id="2" name="Title 1">
            <a:extLst>
              <a:ext uri="{FF2B5EF4-FFF2-40B4-BE49-F238E27FC236}">
                <a16:creationId xmlns:a16="http://schemas.microsoft.com/office/drawing/2014/main" id="{321AF3D2-FE38-3408-E18A-A203282C9F77}"/>
              </a:ext>
            </a:extLst>
          </p:cNvPr>
          <p:cNvSpPr>
            <a:spLocks noGrp="1"/>
          </p:cNvSpPr>
          <p:nvPr>
            <p:ph type="title"/>
          </p:nvPr>
        </p:nvSpPr>
        <p:spPr>
          <a:xfrm>
            <a:off x="838200" y="365125"/>
            <a:ext cx="10515600" cy="1325563"/>
          </a:xfrm>
        </p:spPr>
        <p:txBody>
          <a:bodyPr>
            <a:normAutofit/>
          </a:bodyPr>
          <a:lstStyle/>
          <a:p>
            <a:r>
              <a:rPr lang="en-US" sz="4000" b="1" dirty="0">
                <a:solidFill>
                  <a:srgbClr val="007DC2"/>
                </a:solidFill>
                <a:latin typeface="Arial" panose="020B0604020202020204" pitchFamily="34" charset="0"/>
                <a:cs typeface="Arial" panose="020B0604020202020204" pitchFamily="34" charset="0"/>
              </a:rPr>
              <a:t>LaundryCares Foundation</a:t>
            </a:r>
          </a:p>
        </p:txBody>
      </p:sp>
      <p:pic>
        <p:nvPicPr>
          <p:cNvPr id="10" name="Picture 9">
            <a:extLst>
              <a:ext uri="{FF2B5EF4-FFF2-40B4-BE49-F238E27FC236}">
                <a16:creationId xmlns:a16="http://schemas.microsoft.com/office/drawing/2014/main" id="{87A09552-847D-594A-16F6-84A405E830C5}"/>
              </a:ext>
            </a:extLst>
          </p:cNvPr>
          <p:cNvPicPr>
            <a:picLocks noChangeAspect="1"/>
          </p:cNvPicPr>
          <p:nvPr/>
        </p:nvPicPr>
        <p:blipFill>
          <a:blip r:embed="rId4"/>
          <a:stretch>
            <a:fillRect/>
          </a:stretch>
        </p:blipFill>
        <p:spPr>
          <a:xfrm>
            <a:off x="1086746" y="2648742"/>
            <a:ext cx="10664435" cy="30609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72655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and white clouds&#10;&#10;Description automatically generated">
            <a:extLst>
              <a:ext uri="{FF2B5EF4-FFF2-40B4-BE49-F238E27FC236}">
                <a16:creationId xmlns:a16="http://schemas.microsoft.com/office/drawing/2014/main" id="{2FD7E8E0-590F-29C2-FE09-3A9040727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pic>
        <p:nvPicPr>
          <p:cNvPr id="6" name="Picture 5" descr="A logo for a laundry service&#10;&#10;Description automatically generated">
            <a:extLst>
              <a:ext uri="{FF2B5EF4-FFF2-40B4-BE49-F238E27FC236}">
                <a16:creationId xmlns:a16="http://schemas.microsoft.com/office/drawing/2014/main" id="{88E023E5-0152-0D40-921F-7EDAA570B5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5406" y="204749"/>
            <a:ext cx="1799326" cy="1657978"/>
          </a:xfrm>
          <a:prstGeom prst="rect">
            <a:avLst/>
          </a:prstGeom>
        </p:spPr>
      </p:pic>
      <p:sp>
        <p:nvSpPr>
          <p:cNvPr id="2" name="Title 1">
            <a:extLst>
              <a:ext uri="{FF2B5EF4-FFF2-40B4-BE49-F238E27FC236}">
                <a16:creationId xmlns:a16="http://schemas.microsoft.com/office/drawing/2014/main" id="{321AF3D2-FE38-3408-E18A-A203282C9F77}"/>
              </a:ext>
            </a:extLst>
          </p:cNvPr>
          <p:cNvSpPr>
            <a:spLocks noGrp="1"/>
          </p:cNvSpPr>
          <p:nvPr>
            <p:ph type="title"/>
          </p:nvPr>
        </p:nvSpPr>
        <p:spPr/>
        <p:txBody>
          <a:bodyPr>
            <a:normAutofit/>
          </a:bodyPr>
          <a:lstStyle/>
          <a:p>
            <a:r>
              <a:rPr lang="en-US" sz="4000" b="1" dirty="0">
                <a:solidFill>
                  <a:srgbClr val="007DC2"/>
                </a:solidFill>
                <a:latin typeface="Arial" panose="020B0604020202020204" pitchFamily="34" charset="0"/>
                <a:cs typeface="Arial" panose="020B0604020202020204" pitchFamily="34" charset="0"/>
              </a:rPr>
              <a:t>Minutes</a:t>
            </a:r>
          </a:p>
        </p:txBody>
      </p:sp>
      <p:sp>
        <p:nvSpPr>
          <p:cNvPr id="5" name="Content Placeholder 4">
            <a:extLst>
              <a:ext uri="{FF2B5EF4-FFF2-40B4-BE49-F238E27FC236}">
                <a16:creationId xmlns:a16="http://schemas.microsoft.com/office/drawing/2014/main" id="{D25758AA-885F-2308-BBDF-8A03ACF836F9}"/>
              </a:ext>
            </a:extLst>
          </p:cNvPr>
          <p:cNvSpPr>
            <a:spLocks noGrp="1"/>
          </p:cNvSpPr>
          <p:nvPr>
            <p:ph idx="1"/>
          </p:nvPr>
        </p:nvSpPr>
        <p:spPr>
          <a:xfrm>
            <a:off x="1365325" y="2227853"/>
            <a:ext cx="10515600" cy="4351338"/>
          </a:xfrm>
        </p:spPr>
        <p:txBody>
          <a:bodyPr/>
          <a:lstStyle/>
          <a:p>
            <a:r>
              <a:rPr lang="en-US" dirty="0"/>
              <a:t>Call to Order – Brian Holland, CLA Chair – Mr. Holland called the meeting to order at 8:30a. All registered attendees present.</a:t>
            </a:r>
          </a:p>
          <a:p>
            <a:r>
              <a:rPr lang="en-US" dirty="0"/>
              <a:t>Motion to approve minutes from 2022 meeting minutes by Mr. Finkelstein; seconded by Mr. </a:t>
            </a:r>
            <a:r>
              <a:rPr lang="en-US" dirty="0" err="1"/>
              <a:t>Balestracci</a:t>
            </a:r>
            <a:r>
              <a:rPr lang="en-US" dirty="0"/>
              <a:t> and approved unanimously.</a:t>
            </a:r>
          </a:p>
          <a:p>
            <a:r>
              <a:rPr lang="en-US" dirty="0"/>
              <a:t> Financial Report – Mr. Wallace presented a report on association finances including 2022 audited results. Motion to approve financial report by Mr. Marrazzo; seconded by Mr. Rhodes and approved unanimously.</a:t>
            </a:r>
          </a:p>
          <a:p>
            <a:r>
              <a:rPr lang="en-US" dirty="0"/>
              <a:t>Staff Reports – Mr. Wallace provided informational updates on several association programs and initiatives. </a:t>
            </a:r>
          </a:p>
        </p:txBody>
      </p:sp>
      <p:sp>
        <p:nvSpPr>
          <p:cNvPr id="3" name="TextBox 2">
            <a:extLst>
              <a:ext uri="{FF2B5EF4-FFF2-40B4-BE49-F238E27FC236}">
                <a16:creationId xmlns:a16="http://schemas.microsoft.com/office/drawing/2014/main" id="{DDDD49AB-3015-5265-5053-8F1DED6E01D4}"/>
              </a:ext>
            </a:extLst>
          </p:cNvPr>
          <p:cNvSpPr txBox="1"/>
          <p:nvPr/>
        </p:nvSpPr>
        <p:spPr>
          <a:xfrm>
            <a:off x="838200" y="1200209"/>
            <a:ext cx="7772401"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CLA Annual Membership Meeting – May 11, 2023</a:t>
            </a:r>
          </a:p>
          <a:p>
            <a:r>
              <a:rPr lang="en-US" sz="2400" dirty="0">
                <a:latin typeface="Arial" panose="020B0604020202020204" pitchFamily="34" charset="0"/>
                <a:cs typeface="Arial" panose="020B0604020202020204" pitchFamily="34" charset="0"/>
              </a:rPr>
              <a:t>Rancho Bernardo Inn – San Diego, California</a:t>
            </a:r>
          </a:p>
        </p:txBody>
      </p:sp>
    </p:spTree>
    <p:extLst>
      <p:ext uri="{BB962C8B-B14F-4D97-AF65-F5344CB8AC3E}">
        <p14:creationId xmlns:p14="http://schemas.microsoft.com/office/powerpoint/2010/main" val="1392481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logo for a laundry service&#10;&#10;Description automatically generated">
            <a:extLst>
              <a:ext uri="{FF2B5EF4-FFF2-40B4-BE49-F238E27FC236}">
                <a16:creationId xmlns:a16="http://schemas.microsoft.com/office/drawing/2014/main" id="{88E023E5-0152-0D40-921F-7EDAA570B5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5406" y="204749"/>
            <a:ext cx="1799326" cy="1657978"/>
          </a:xfrm>
          <a:prstGeom prst="rect">
            <a:avLst/>
          </a:prstGeom>
        </p:spPr>
      </p:pic>
      <p:sp>
        <p:nvSpPr>
          <p:cNvPr id="2" name="Title 1">
            <a:extLst>
              <a:ext uri="{FF2B5EF4-FFF2-40B4-BE49-F238E27FC236}">
                <a16:creationId xmlns:a16="http://schemas.microsoft.com/office/drawing/2014/main" id="{321AF3D2-FE38-3408-E18A-A203282C9F77}"/>
              </a:ext>
            </a:extLst>
          </p:cNvPr>
          <p:cNvSpPr>
            <a:spLocks noGrp="1"/>
          </p:cNvSpPr>
          <p:nvPr>
            <p:ph type="title"/>
          </p:nvPr>
        </p:nvSpPr>
        <p:spPr>
          <a:xfrm>
            <a:off x="838200" y="365125"/>
            <a:ext cx="10515600" cy="1325563"/>
          </a:xfrm>
        </p:spPr>
        <p:txBody>
          <a:bodyPr>
            <a:normAutofit/>
          </a:bodyPr>
          <a:lstStyle/>
          <a:p>
            <a:r>
              <a:rPr lang="en-US" sz="4000" b="1" dirty="0">
                <a:solidFill>
                  <a:srgbClr val="007DC2"/>
                </a:solidFill>
                <a:latin typeface="Arial" panose="020B0604020202020204" pitchFamily="34" charset="0"/>
                <a:cs typeface="Arial" panose="020B0604020202020204" pitchFamily="34" charset="0"/>
              </a:rPr>
              <a:t>Peer Testimonials</a:t>
            </a:r>
          </a:p>
        </p:txBody>
      </p:sp>
      <p:pic>
        <p:nvPicPr>
          <p:cNvPr id="11" name="Picture 10" descr="A person wearing glasses and a suit&#10;&#10;Description automatically generated">
            <a:extLst>
              <a:ext uri="{FF2B5EF4-FFF2-40B4-BE49-F238E27FC236}">
                <a16:creationId xmlns:a16="http://schemas.microsoft.com/office/drawing/2014/main" id="{03B2653B-9437-3B08-6671-96D7F59956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250" y="2000250"/>
            <a:ext cx="2857500" cy="2857500"/>
          </a:xfrm>
          <a:prstGeom prst="rect">
            <a:avLst/>
          </a:prstGeom>
        </p:spPr>
      </p:pic>
      <p:sp>
        <p:nvSpPr>
          <p:cNvPr id="16" name="TextBox 15">
            <a:extLst>
              <a:ext uri="{FF2B5EF4-FFF2-40B4-BE49-F238E27FC236}">
                <a16:creationId xmlns:a16="http://schemas.microsoft.com/office/drawing/2014/main" id="{5B0AE74C-EFED-53EB-ACF4-68DFDCC23F90}"/>
              </a:ext>
            </a:extLst>
          </p:cNvPr>
          <p:cNvSpPr txBox="1"/>
          <p:nvPr/>
        </p:nvSpPr>
        <p:spPr>
          <a:xfrm>
            <a:off x="4667250" y="5062037"/>
            <a:ext cx="28575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Yvette Morton Williams</a:t>
            </a:r>
          </a:p>
        </p:txBody>
      </p:sp>
    </p:spTree>
    <p:extLst>
      <p:ext uri="{BB962C8B-B14F-4D97-AF65-F5344CB8AC3E}">
        <p14:creationId xmlns:p14="http://schemas.microsoft.com/office/powerpoint/2010/main" val="122876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and white clouds&#10;&#10;Description automatically generated">
            <a:extLst>
              <a:ext uri="{FF2B5EF4-FFF2-40B4-BE49-F238E27FC236}">
                <a16:creationId xmlns:a16="http://schemas.microsoft.com/office/drawing/2014/main" id="{2FD7E8E0-590F-29C2-FE09-3A9040727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2289655" cy="6858001"/>
          </a:xfrm>
          <a:prstGeom prst="rect">
            <a:avLst/>
          </a:prstGeom>
        </p:spPr>
      </p:pic>
      <p:pic>
        <p:nvPicPr>
          <p:cNvPr id="6" name="Picture 5" descr="A logo for a laundry service&#10;&#10;Description automatically generated">
            <a:extLst>
              <a:ext uri="{FF2B5EF4-FFF2-40B4-BE49-F238E27FC236}">
                <a16:creationId xmlns:a16="http://schemas.microsoft.com/office/drawing/2014/main" id="{88E023E5-0152-0D40-921F-7EDAA570B5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5406" y="204749"/>
            <a:ext cx="1799326" cy="1657978"/>
          </a:xfrm>
          <a:prstGeom prst="rect">
            <a:avLst/>
          </a:prstGeom>
        </p:spPr>
      </p:pic>
      <p:sp>
        <p:nvSpPr>
          <p:cNvPr id="2" name="Title 1">
            <a:extLst>
              <a:ext uri="{FF2B5EF4-FFF2-40B4-BE49-F238E27FC236}">
                <a16:creationId xmlns:a16="http://schemas.microsoft.com/office/drawing/2014/main" id="{321AF3D2-FE38-3408-E18A-A203282C9F77}"/>
              </a:ext>
            </a:extLst>
          </p:cNvPr>
          <p:cNvSpPr>
            <a:spLocks noGrp="1"/>
          </p:cNvSpPr>
          <p:nvPr>
            <p:ph type="title"/>
          </p:nvPr>
        </p:nvSpPr>
        <p:spPr>
          <a:xfrm>
            <a:off x="838200" y="365125"/>
            <a:ext cx="10515600" cy="1325563"/>
          </a:xfrm>
        </p:spPr>
        <p:txBody>
          <a:bodyPr>
            <a:normAutofit/>
          </a:bodyPr>
          <a:lstStyle/>
          <a:p>
            <a:r>
              <a:rPr lang="en-US" sz="4000" b="1" dirty="0">
                <a:solidFill>
                  <a:srgbClr val="007DC2"/>
                </a:solidFill>
                <a:latin typeface="Arial" panose="020B0604020202020204" pitchFamily="34" charset="0"/>
                <a:cs typeface="Arial" panose="020B0604020202020204" pitchFamily="34" charset="0"/>
              </a:rPr>
              <a:t>LaundryCares Foundation</a:t>
            </a:r>
          </a:p>
        </p:txBody>
      </p:sp>
      <p:pic>
        <p:nvPicPr>
          <p:cNvPr id="7" name="Picture 6">
            <a:extLst>
              <a:ext uri="{FF2B5EF4-FFF2-40B4-BE49-F238E27FC236}">
                <a16:creationId xmlns:a16="http://schemas.microsoft.com/office/drawing/2014/main" id="{047D3701-E793-B2CF-9C75-B74D197C2F68}"/>
              </a:ext>
            </a:extLst>
          </p:cNvPr>
          <p:cNvPicPr>
            <a:picLocks noChangeAspect="1"/>
          </p:cNvPicPr>
          <p:nvPr/>
        </p:nvPicPr>
        <p:blipFill>
          <a:blip r:embed="rId4"/>
          <a:stretch>
            <a:fillRect/>
          </a:stretch>
        </p:blipFill>
        <p:spPr>
          <a:xfrm>
            <a:off x="1395412" y="2085975"/>
            <a:ext cx="9401175" cy="2686050"/>
          </a:xfrm>
          <a:prstGeom prst="rect">
            <a:avLst/>
          </a:prstGeom>
        </p:spPr>
      </p:pic>
    </p:spTree>
    <p:extLst>
      <p:ext uri="{BB962C8B-B14F-4D97-AF65-F5344CB8AC3E}">
        <p14:creationId xmlns:p14="http://schemas.microsoft.com/office/powerpoint/2010/main" val="67182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and white clouds&#10;&#10;Description automatically generated">
            <a:extLst>
              <a:ext uri="{FF2B5EF4-FFF2-40B4-BE49-F238E27FC236}">
                <a16:creationId xmlns:a16="http://schemas.microsoft.com/office/drawing/2014/main" id="{2FD7E8E0-590F-29C2-FE09-3A9040727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pic>
        <p:nvPicPr>
          <p:cNvPr id="6" name="Picture 5" descr="A logo for a laundry service&#10;&#10;Description automatically generated">
            <a:extLst>
              <a:ext uri="{FF2B5EF4-FFF2-40B4-BE49-F238E27FC236}">
                <a16:creationId xmlns:a16="http://schemas.microsoft.com/office/drawing/2014/main" id="{88E023E5-0152-0D40-921F-7EDAA570B5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5406" y="204749"/>
            <a:ext cx="1799326" cy="1657978"/>
          </a:xfrm>
          <a:prstGeom prst="rect">
            <a:avLst/>
          </a:prstGeom>
        </p:spPr>
      </p:pic>
      <p:sp>
        <p:nvSpPr>
          <p:cNvPr id="2" name="Title 1">
            <a:extLst>
              <a:ext uri="{FF2B5EF4-FFF2-40B4-BE49-F238E27FC236}">
                <a16:creationId xmlns:a16="http://schemas.microsoft.com/office/drawing/2014/main" id="{321AF3D2-FE38-3408-E18A-A203282C9F77}"/>
              </a:ext>
            </a:extLst>
          </p:cNvPr>
          <p:cNvSpPr>
            <a:spLocks noGrp="1"/>
          </p:cNvSpPr>
          <p:nvPr>
            <p:ph type="title"/>
          </p:nvPr>
        </p:nvSpPr>
        <p:spPr>
          <a:xfrm>
            <a:off x="838200" y="365125"/>
            <a:ext cx="10515600" cy="1325563"/>
          </a:xfrm>
        </p:spPr>
        <p:txBody>
          <a:bodyPr>
            <a:normAutofit/>
          </a:bodyPr>
          <a:lstStyle/>
          <a:p>
            <a:r>
              <a:rPr lang="en-US" sz="4000" b="1" dirty="0">
                <a:solidFill>
                  <a:srgbClr val="007DC2"/>
                </a:solidFill>
                <a:latin typeface="Arial" panose="020B0604020202020204" pitchFamily="34" charset="0"/>
                <a:cs typeface="Arial" panose="020B0604020202020204" pitchFamily="34" charset="0"/>
              </a:rPr>
              <a:t>Commitments to Action</a:t>
            </a:r>
          </a:p>
        </p:txBody>
      </p:sp>
      <p:pic>
        <p:nvPicPr>
          <p:cNvPr id="7" name="Picture 6" descr="A blue and yellow logo&#10;&#10;Description automatically generated">
            <a:extLst>
              <a:ext uri="{FF2B5EF4-FFF2-40B4-BE49-F238E27FC236}">
                <a16:creationId xmlns:a16="http://schemas.microsoft.com/office/drawing/2014/main" id="{9C7E89B4-52B9-EA54-99D2-53C6692016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5652" y="1774449"/>
            <a:ext cx="7804564" cy="348603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86948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and white clouds&#10;&#10;Description automatically generated">
            <a:extLst>
              <a:ext uri="{FF2B5EF4-FFF2-40B4-BE49-F238E27FC236}">
                <a16:creationId xmlns:a16="http://schemas.microsoft.com/office/drawing/2014/main" id="{2FD7E8E0-590F-29C2-FE09-3A9040727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2" y="-1"/>
            <a:ext cx="12192001" cy="6858001"/>
          </a:xfrm>
          <a:prstGeom prst="rect">
            <a:avLst/>
          </a:prstGeom>
        </p:spPr>
      </p:pic>
      <p:pic>
        <p:nvPicPr>
          <p:cNvPr id="6" name="Picture 5" descr="A logo for a laundry service&#10;&#10;Description automatically generated">
            <a:extLst>
              <a:ext uri="{FF2B5EF4-FFF2-40B4-BE49-F238E27FC236}">
                <a16:creationId xmlns:a16="http://schemas.microsoft.com/office/drawing/2014/main" id="{88E023E5-0152-0D40-921F-7EDAA570B5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5406" y="204749"/>
            <a:ext cx="1799326" cy="1657978"/>
          </a:xfrm>
          <a:prstGeom prst="rect">
            <a:avLst/>
          </a:prstGeom>
        </p:spPr>
      </p:pic>
      <p:sp>
        <p:nvSpPr>
          <p:cNvPr id="2" name="Title 1">
            <a:extLst>
              <a:ext uri="{FF2B5EF4-FFF2-40B4-BE49-F238E27FC236}">
                <a16:creationId xmlns:a16="http://schemas.microsoft.com/office/drawing/2014/main" id="{321AF3D2-FE38-3408-E18A-A203282C9F77}"/>
              </a:ext>
            </a:extLst>
          </p:cNvPr>
          <p:cNvSpPr>
            <a:spLocks noGrp="1"/>
          </p:cNvSpPr>
          <p:nvPr>
            <p:ph type="title"/>
          </p:nvPr>
        </p:nvSpPr>
        <p:spPr>
          <a:xfrm>
            <a:off x="838200" y="365125"/>
            <a:ext cx="10515600" cy="1325563"/>
          </a:xfrm>
        </p:spPr>
        <p:txBody>
          <a:bodyPr>
            <a:normAutofit/>
          </a:bodyPr>
          <a:lstStyle/>
          <a:p>
            <a:r>
              <a:rPr lang="en-US" sz="4000" b="1" dirty="0">
                <a:solidFill>
                  <a:srgbClr val="007DC2"/>
                </a:solidFill>
                <a:latin typeface="Arial" panose="020B0604020202020204" pitchFamily="34" charset="0"/>
                <a:cs typeface="Arial" panose="020B0604020202020204" pitchFamily="34" charset="0"/>
              </a:rPr>
              <a:t>Peer Testimonials</a:t>
            </a:r>
          </a:p>
        </p:txBody>
      </p:sp>
      <p:pic>
        <p:nvPicPr>
          <p:cNvPr id="15" name="Picture 14" descr="A person in a blue checkered jacket&#10;&#10;Description automatically generated">
            <a:extLst>
              <a:ext uri="{FF2B5EF4-FFF2-40B4-BE49-F238E27FC236}">
                <a16:creationId xmlns:a16="http://schemas.microsoft.com/office/drawing/2014/main" id="{AD02CE10-2F53-6758-3363-B00B591795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1192" y="2000249"/>
            <a:ext cx="2857500" cy="2857500"/>
          </a:xfrm>
          <a:prstGeom prst="rect">
            <a:avLst/>
          </a:prstGeom>
        </p:spPr>
      </p:pic>
      <p:sp>
        <p:nvSpPr>
          <p:cNvPr id="18" name="TextBox 17">
            <a:extLst>
              <a:ext uri="{FF2B5EF4-FFF2-40B4-BE49-F238E27FC236}">
                <a16:creationId xmlns:a16="http://schemas.microsoft.com/office/drawing/2014/main" id="{752A3A4F-D430-6EC2-E557-D00636EFB620}"/>
              </a:ext>
            </a:extLst>
          </p:cNvPr>
          <p:cNvSpPr txBox="1"/>
          <p:nvPr/>
        </p:nvSpPr>
        <p:spPr>
          <a:xfrm>
            <a:off x="4618423" y="5097417"/>
            <a:ext cx="2955154" cy="369332"/>
          </a:xfrm>
          <a:prstGeom prst="rect">
            <a:avLst/>
          </a:prstGeom>
          <a:noFill/>
        </p:spPr>
        <p:txBody>
          <a:bodyPr wrap="square" rtlCol="0">
            <a:spAutoFit/>
          </a:bodyPr>
          <a:lstStyle/>
          <a:p>
            <a:pPr algn="ctr"/>
            <a:r>
              <a:rPr lang="en-US" b="1" dirty="0"/>
              <a:t>Ryan Spicer</a:t>
            </a:r>
          </a:p>
        </p:txBody>
      </p:sp>
    </p:spTree>
    <p:extLst>
      <p:ext uri="{BB962C8B-B14F-4D97-AF65-F5344CB8AC3E}">
        <p14:creationId xmlns:p14="http://schemas.microsoft.com/office/powerpoint/2010/main" val="140037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and white clouds&#10;&#10;Description automatically generated">
            <a:extLst>
              <a:ext uri="{FF2B5EF4-FFF2-40B4-BE49-F238E27FC236}">
                <a16:creationId xmlns:a16="http://schemas.microsoft.com/office/drawing/2014/main" id="{2FD7E8E0-590F-29C2-FE09-3A9040727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877"/>
            <a:ext cx="12192001" cy="6858001"/>
          </a:xfrm>
          <a:prstGeom prst="rect">
            <a:avLst/>
          </a:prstGeom>
          <a:solidFill>
            <a:schemeClr val="tx2"/>
          </a:solidFill>
        </p:spPr>
      </p:pic>
      <p:pic>
        <p:nvPicPr>
          <p:cNvPr id="6" name="Picture 5" descr="A logo for a laundry service&#10;&#10;Description automatically generated">
            <a:extLst>
              <a:ext uri="{FF2B5EF4-FFF2-40B4-BE49-F238E27FC236}">
                <a16:creationId xmlns:a16="http://schemas.microsoft.com/office/drawing/2014/main" id="{88E023E5-0152-0D40-921F-7EDAA570B5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5406" y="204749"/>
            <a:ext cx="1799326" cy="1657978"/>
          </a:xfrm>
          <a:prstGeom prst="rect">
            <a:avLst/>
          </a:prstGeom>
        </p:spPr>
      </p:pic>
      <p:pic>
        <p:nvPicPr>
          <p:cNvPr id="5" name="Picture 4">
            <a:extLst>
              <a:ext uri="{FF2B5EF4-FFF2-40B4-BE49-F238E27FC236}">
                <a16:creationId xmlns:a16="http://schemas.microsoft.com/office/drawing/2014/main" id="{4E4D2AE5-B043-AE31-A302-E1A7225C2363}"/>
              </a:ext>
            </a:extLst>
          </p:cNvPr>
          <p:cNvPicPr>
            <a:picLocks noChangeAspect="1"/>
          </p:cNvPicPr>
          <p:nvPr/>
        </p:nvPicPr>
        <p:blipFill>
          <a:blip r:embed="rId4"/>
          <a:stretch>
            <a:fillRect/>
          </a:stretch>
        </p:blipFill>
        <p:spPr>
          <a:xfrm>
            <a:off x="-1" y="-1"/>
            <a:ext cx="9163050" cy="6858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8E5D05AE-E780-3914-7CF6-075CB040629F}"/>
              </a:ext>
            </a:extLst>
          </p:cNvPr>
          <p:cNvSpPr txBox="1"/>
          <p:nvPr/>
        </p:nvSpPr>
        <p:spPr>
          <a:xfrm>
            <a:off x="9567168" y="3124940"/>
            <a:ext cx="2104007" cy="1815882"/>
          </a:xfrm>
          <a:prstGeom prst="rect">
            <a:avLst/>
          </a:prstGeom>
          <a:noFill/>
        </p:spPr>
        <p:txBody>
          <a:bodyPr wrap="square" rtlCol="0">
            <a:spAutoFit/>
          </a:bodyPr>
          <a:lstStyle/>
          <a:p>
            <a:r>
              <a:rPr lang="en-US" sz="2800" b="1" dirty="0"/>
              <a:t>Tom Rhodes</a:t>
            </a:r>
          </a:p>
          <a:p>
            <a:r>
              <a:rPr lang="en-US" sz="2800" b="1" dirty="0"/>
              <a:t>Sunshine Laundry Centers</a:t>
            </a:r>
          </a:p>
        </p:txBody>
      </p:sp>
    </p:spTree>
    <p:extLst>
      <p:ext uri="{BB962C8B-B14F-4D97-AF65-F5344CB8AC3E}">
        <p14:creationId xmlns:p14="http://schemas.microsoft.com/office/powerpoint/2010/main" val="937037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and white clouds&#10;&#10;Description automatically generated">
            <a:extLst>
              <a:ext uri="{FF2B5EF4-FFF2-40B4-BE49-F238E27FC236}">
                <a16:creationId xmlns:a16="http://schemas.microsoft.com/office/drawing/2014/main" id="{2FD7E8E0-590F-29C2-FE09-3A9040727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2" y="-1"/>
            <a:ext cx="12192001" cy="6858001"/>
          </a:xfrm>
          <a:prstGeom prst="rect">
            <a:avLst/>
          </a:prstGeom>
        </p:spPr>
      </p:pic>
      <p:pic>
        <p:nvPicPr>
          <p:cNvPr id="6" name="Picture 5" descr="A logo for a laundry service&#10;&#10;Description automatically generated">
            <a:extLst>
              <a:ext uri="{FF2B5EF4-FFF2-40B4-BE49-F238E27FC236}">
                <a16:creationId xmlns:a16="http://schemas.microsoft.com/office/drawing/2014/main" id="{88E023E5-0152-0D40-921F-7EDAA570B5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5406" y="204749"/>
            <a:ext cx="1799326" cy="1657978"/>
          </a:xfrm>
          <a:prstGeom prst="rect">
            <a:avLst/>
          </a:prstGeom>
        </p:spPr>
      </p:pic>
      <p:sp>
        <p:nvSpPr>
          <p:cNvPr id="2" name="Title 1">
            <a:extLst>
              <a:ext uri="{FF2B5EF4-FFF2-40B4-BE49-F238E27FC236}">
                <a16:creationId xmlns:a16="http://schemas.microsoft.com/office/drawing/2014/main" id="{321AF3D2-FE38-3408-E18A-A203282C9F77}"/>
              </a:ext>
            </a:extLst>
          </p:cNvPr>
          <p:cNvSpPr>
            <a:spLocks noGrp="1"/>
          </p:cNvSpPr>
          <p:nvPr>
            <p:ph type="title"/>
          </p:nvPr>
        </p:nvSpPr>
        <p:spPr>
          <a:xfrm>
            <a:off x="838200" y="365125"/>
            <a:ext cx="10515600" cy="1325563"/>
          </a:xfrm>
        </p:spPr>
        <p:txBody>
          <a:bodyPr>
            <a:normAutofit/>
          </a:bodyPr>
          <a:lstStyle/>
          <a:p>
            <a:r>
              <a:rPr lang="en-US" sz="4000" b="1" dirty="0">
                <a:solidFill>
                  <a:srgbClr val="007DC2"/>
                </a:solidFill>
                <a:latin typeface="Arial" panose="020B0604020202020204" pitchFamily="34" charset="0"/>
                <a:cs typeface="Arial" panose="020B0604020202020204" pitchFamily="34" charset="0"/>
              </a:rPr>
              <a:t>Peer Testimonials</a:t>
            </a:r>
          </a:p>
        </p:txBody>
      </p:sp>
      <p:pic>
        <p:nvPicPr>
          <p:cNvPr id="5" name="Picture 4" descr="A person in a suit and tie&#10;&#10;Description automatically generated">
            <a:extLst>
              <a:ext uri="{FF2B5EF4-FFF2-40B4-BE49-F238E27FC236}">
                <a16:creationId xmlns:a16="http://schemas.microsoft.com/office/drawing/2014/main" id="{B5809C30-3721-1FAE-E816-31BD213293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9798" y="2055814"/>
            <a:ext cx="2857500" cy="2857500"/>
          </a:xfrm>
          <a:prstGeom prst="rect">
            <a:avLst/>
          </a:prstGeom>
        </p:spPr>
      </p:pic>
      <p:sp>
        <p:nvSpPr>
          <p:cNvPr id="3" name="TextBox 2">
            <a:extLst>
              <a:ext uri="{FF2B5EF4-FFF2-40B4-BE49-F238E27FC236}">
                <a16:creationId xmlns:a16="http://schemas.microsoft.com/office/drawing/2014/main" id="{BBB20E38-86D5-8CEA-A2AB-96857989E2FC}"/>
              </a:ext>
            </a:extLst>
          </p:cNvPr>
          <p:cNvSpPr txBox="1"/>
          <p:nvPr/>
        </p:nvSpPr>
        <p:spPr>
          <a:xfrm>
            <a:off x="4409798" y="5067141"/>
            <a:ext cx="2857500" cy="923330"/>
          </a:xfrm>
          <a:prstGeom prst="rect">
            <a:avLst/>
          </a:prstGeom>
          <a:noFill/>
        </p:spPr>
        <p:txBody>
          <a:bodyPr wrap="square" rtlCol="0">
            <a:spAutoFit/>
          </a:bodyPr>
          <a:lstStyle/>
          <a:p>
            <a:pPr algn="ctr"/>
            <a:r>
              <a:rPr lang="en-US" b="1" dirty="0"/>
              <a:t>Brian Grell</a:t>
            </a:r>
          </a:p>
          <a:p>
            <a:pPr algn="ctr"/>
            <a:r>
              <a:rPr lang="en-US" b="1" dirty="0"/>
              <a:t>President</a:t>
            </a:r>
          </a:p>
          <a:p>
            <a:pPr algn="ctr"/>
            <a:r>
              <a:rPr lang="en-US" b="1" dirty="0"/>
              <a:t>LaundryCares Foundation</a:t>
            </a:r>
          </a:p>
        </p:txBody>
      </p:sp>
    </p:spTree>
    <p:extLst>
      <p:ext uri="{BB962C8B-B14F-4D97-AF65-F5344CB8AC3E}">
        <p14:creationId xmlns:p14="http://schemas.microsoft.com/office/powerpoint/2010/main" val="4194790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logo for a laundry service&#10;&#10;Description automatically generated">
            <a:extLst>
              <a:ext uri="{FF2B5EF4-FFF2-40B4-BE49-F238E27FC236}">
                <a16:creationId xmlns:a16="http://schemas.microsoft.com/office/drawing/2014/main" id="{88E023E5-0152-0D40-921F-7EDAA570B5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5406" y="204749"/>
            <a:ext cx="1799326" cy="1657978"/>
          </a:xfrm>
          <a:prstGeom prst="rect">
            <a:avLst/>
          </a:prstGeom>
        </p:spPr>
      </p:pic>
      <p:sp>
        <p:nvSpPr>
          <p:cNvPr id="2" name="Title 1">
            <a:extLst>
              <a:ext uri="{FF2B5EF4-FFF2-40B4-BE49-F238E27FC236}">
                <a16:creationId xmlns:a16="http://schemas.microsoft.com/office/drawing/2014/main" id="{321AF3D2-FE38-3408-E18A-A203282C9F77}"/>
              </a:ext>
            </a:extLst>
          </p:cNvPr>
          <p:cNvSpPr>
            <a:spLocks noGrp="1"/>
          </p:cNvSpPr>
          <p:nvPr>
            <p:ph type="title"/>
          </p:nvPr>
        </p:nvSpPr>
        <p:spPr>
          <a:xfrm>
            <a:off x="609469" y="399135"/>
            <a:ext cx="10515600" cy="1325563"/>
          </a:xfrm>
        </p:spPr>
        <p:txBody>
          <a:bodyPr>
            <a:normAutofit/>
          </a:bodyPr>
          <a:lstStyle/>
          <a:p>
            <a:r>
              <a:rPr lang="en-US" sz="4000" b="1" dirty="0">
                <a:solidFill>
                  <a:srgbClr val="007DC2"/>
                </a:solidFill>
                <a:latin typeface="Arial" panose="020B0604020202020204" pitchFamily="34" charset="0"/>
                <a:cs typeface="Arial" panose="020B0604020202020204" pitchFamily="34" charset="0"/>
              </a:rPr>
              <a:t>Commitments to Action</a:t>
            </a:r>
          </a:p>
        </p:txBody>
      </p:sp>
      <p:sp>
        <p:nvSpPr>
          <p:cNvPr id="7" name="Content Placeholder 6">
            <a:extLst>
              <a:ext uri="{FF2B5EF4-FFF2-40B4-BE49-F238E27FC236}">
                <a16:creationId xmlns:a16="http://schemas.microsoft.com/office/drawing/2014/main" id="{59A95C7B-E10B-3CD0-6F28-638B535C3D6C}"/>
              </a:ext>
            </a:extLst>
          </p:cNvPr>
          <p:cNvSpPr>
            <a:spLocks noGrp="1"/>
          </p:cNvSpPr>
          <p:nvPr>
            <p:ph sz="half" idx="1"/>
          </p:nvPr>
        </p:nvSpPr>
        <p:spPr>
          <a:xfrm>
            <a:off x="457199" y="1690688"/>
            <a:ext cx="5181600" cy="4351338"/>
          </a:xfrm>
        </p:spPr>
        <p:txBody>
          <a:bodyPr/>
          <a:lstStyle/>
          <a:p>
            <a:r>
              <a:rPr lang="en-US" dirty="0"/>
              <a:t>Donate</a:t>
            </a:r>
          </a:p>
          <a:p>
            <a:r>
              <a:rPr lang="en-US" dirty="0"/>
              <a:t>Install an RPL space</a:t>
            </a:r>
          </a:p>
          <a:p>
            <a:r>
              <a:rPr lang="en-US" dirty="0"/>
              <a:t>Join LCF Network</a:t>
            </a:r>
          </a:p>
          <a:p>
            <a:r>
              <a:rPr lang="en-US" dirty="0">
                <a:hlinkClick r:id="rId3"/>
              </a:rPr>
              <a:t>www.laundrycares.org</a:t>
            </a:r>
            <a:r>
              <a:rPr lang="en-US" dirty="0"/>
              <a:t> </a:t>
            </a:r>
          </a:p>
        </p:txBody>
      </p:sp>
      <p:pic>
        <p:nvPicPr>
          <p:cNvPr id="5" name="Picture 4" descr="Qr code&#10;&#10;Description automatically generated">
            <a:extLst>
              <a:ext uri="{FF2B5EF4-FFF2-40B4-BE49-F238E27FC236}">
                <a16:creationId xmlns:a16="http://schemas.microsoft.com/office/drawing/2014/main" id="{20313B2E-DE12-C0F9-29BC-1F307354F2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4286" y="1724698"/>
            <a:ext cx="5181599" cy="5181599"/>
          </a:xfrm>
          <a:prstGeom prst="rect">
            <a:avLst/>
          </a:prstGeom>
        </p:spPr>
      </p:pic>
    </p:spTree>
    <p:extLst>
      <p:ext uri="{BB962C8B-B14F-4D97-AF65-F5344CB8AC3E}">
        <p14:creationId xmlns:p14="http://schemas.microsoft.com/office/powerpoint/2010/main" val="1278393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and white clouds&#10;&#10;Description automatically generated">
            <a:extLst>
              <a:ext uri="{FF2B5EF4-FFF2-40B4-BE49-F238E27FC236}">
                <a16:creationId xmlns:a16="http://schemas.microsoft.com/office/drawing/2014/main" id="{2FD7E8E0-590F-29C2-FE09-3A90407277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pic>
        <p:nvPicPr>
          <p:cNvPr id="6" name="Picture 5" descr="A logo for a laundry service&#10;&#10;Description automatically generated">
            <a:extLst>
              <a:ext uri="{FF2B5EF4-FFF2-40B4-BE49-F238E27FC236}">
                <a16:creationId xmlns:a16="http://schemas.microsoft.com/office/drawing/2014/main" id="{88E023E5-0152-0D40-921F-7EDAA570B5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5406" y="204749"/>
            <a:ext cx="1799326" cy="1657978"/>
          </a:xfrm>
          <a:prstGeom prst="rect">
            <a:avLst/>
          </a:prstGeom>
        </p:spPr>
      </p:pic>
      <p:sp>
        <p:nvSpPr>
          <p:cNvPr id="2" name="Title 1">
            <a:extLst>
              <a:ext uri="{FF2B5EF4-FFF2-40B4-BE49-F238E27FC236}">
                <a16:creationId xmlns:a16="http://schemas.microsoft.com/office/drawing/2014/main" id="{321AF3D2-FE38-3408-E18A-A203282C9F77}"/>
              </a:ext>
            </a:extLst>
          </p:cNvPr>
          <p:cNvSpPr>
            <a:spLocks noGrp="1"/>
          </p:cNvSpPr>
          <p:nvPr>
            <p:ph type="title"/>
          </p:nvPr>
        </p:nvSpPr>
        <p:spPr/>
        <p:txBody>
          <a:bodyPr>
            <a:normAutofit/>
          </a:bodyPr>
          <a:lstStyle/>
          <a:p>
            <a:r>
              <a:rPr lang="en-US" sz="4000" b="1" dirty="0">
                <a:solidFill>
                  <a:srgbClr val="007DC2"/>
                </a:solidFill>
                <a:latin typeface="Arial" panose="020B0604020202020204" pitchFamily="34" charset="0"/>
                <a:cs typeface="Arial" panose="020B0604020202020204" pitchFamily="34" charset="0"/>
              </a:rPr>
              <a:t>LaundryCares Foundation</a:t>
            </a:r>
          </a:p>
        </p:txBody>
      </p:sp>
      <p:pic>
        <p:nvPicPr>
          <p:cNvPr id="7" name="Online Media 6" title="Laundry &amp; Literacy Day at Quick Wash Laundromat">
            <a:hlinkClick r:id="" action="ppaction://media"/>
            <a:extLst>
              <a:ext uri="{FF2B5EF4-FFF2-40B4-BE49-F238E27FC236}">
                <a16:creationId xmlns:a16="http://schemas.microsoft.com/office/drawing/2014/main" id="{88FF3558-80C8-9548-79BF-C11C61ED059D}"/>
              </a:ext>
            </a:extLst>
          </p:cNvPr>
          <p:cNvPicPr>
            <a:picLocks noRot="1" noChangeAspect="1"/>
          </p:cNvPicPr>
          <p:nvPr>
            <a:videoFile r:link="rId1"/>
          </p:nvPr>
        </p:nvPicPr>
        <p:blipFill>
          <a:blip r:embed="rId5"/>
          <a:stretch>
            <a:fillRect/>
          </a:stretch>
        </p:blipFill>
        <p:spPr>
          <a:xfrm>
            <a:off x="22225" y="0"/>
            <a:ext cx="12147550" cy="6858000"/>
          </a:xfrm>
          <a:prstGeom prst="rect">
            <a:avLst/>
          </a:prstGeom>
        </p:spPr>
      </p:pic>
    </p:spTree>
    <p:extLst>
      <p:ext uri="{BB962C8B-B14F-4D97-AF65-F5344CB8AC3E}">
        <p14:creationId xmlns:p14="http://schemas.microsoft.com/office/powerpoint/2010/main" val="186618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and white clouds&#10;&#10;Description automatically generated">
            <a:extLst>
              <a:ext uri="{FF2B5EF4-FFF2-40B4-BE49-F238E27FC236}">
                <a16:creationId xmlns:a16="http://schemas.microsoft.com/office/drawing/2014/main" id="{2FD7E8E0-590F-29C2-FE09-3A9040727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pic>
        <p:nvPicPr>
          <p:cNvPr id="6" name="Picture 5" descr="A logo for a laundry service&#10;&#10;Description automatically generated">
            <a:extLst>
              <a:ext uri="{FF2B5EF4-FFF2-40B4-BE49-F238E27FC236}">
                <a16:creationId xmlns:a16="http://schemas.microsoft.com/office/drawing/2014/main" id="{88E023E5-0152-0D40-921F-7EDAA570B5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5406" y="204749"/>
            <a:ext cx="1799326" cy="1657978"/>
          </a:xfrm>
          <a:prstGeom prst="rect">
            <a:avLst/>
          </a:prstGeom>
        </p:spPr>
      </p:pic>
      <p:sp>
        <p:nvSpPr>
          <p:cNvPr id="2" name="Title 1">
            <a:extLst>
              <a:ext uri="{FF2B5EF4-FFF2-40B4-BE49-F238E27FC236}">
                <a16:creationId xmlns:a16="http://schemas.microsoft.com/office/drawing/2014/main" id="{321AF3D2-FE38-3408-E18A-A203282C9F77}"/>
              </a:ext>
            </a:extLst>
          </p:cNvPr>
          <p:cNvSpPr>
            <a:spLocks noGrp="1"/>
          </p:cNvSpPr>
          <p:nvPr>
            <p:ph type="title"/>
          </p:nvPr>
        </p:nvSpPr>
        <p:spPr>
          <a:xfrm>
            <a:off x="838200" y="365125"/>
            <a:ext cx="10515600" cy="1325563"/>
          </a:xfrm>
        </p:spPr>
        <p:txBody>
          <a:bodyPr>
            <a:normAutofit/>
          </a:bodyPr>
          <a:lstStyle/>
          <a:p>
            <a:r>
              <a:rPr lang="en-US" sz="4000" b="1" dirty="0">
                <a:solidFill>
                  <a:srgbClr val="007DC2"/>
                </a:solidFill>
                <a:latin typeface="Arial" panose="020B0604020202020204" pitchFamily="34" charset="0"/>
                <a:cs typeface="Arial" panose="020B0604020202020204" pitchFamily="34" charset="0"/>
              </a:rPr>
              <a:t>Bylaws Change</a:t>
            </a:r>
          </a:p>
        </p:txBody>
      </p:sp>
      <p:sp>
        <p:nvSpPr>
          <p:cNvPr id="3" name="TextBox 2">
            <a:extLst>
              <a:ext uri="{FF2B5EF4-FFF2-40B4-BE49-F238E27FC236}">
                <a16:creationId xmlns:a16="http://schemas.microsoft.com/office/drawing/2014/main" id="{DDDD49AB-3015-5265-5053-8F1DED6E01D4}"/>
              </a:ext>
            </a:extLst>
          </p:cNvPr>
          <p:cNvSpPr txBox="1"/>
          <p:nvPr/>
        </p:nvSpPr>
        <p:spPr>
          <a:xfrm>
            <a:off x="914398" y="1532583"/>
            <a:ext cx="7772401"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ARTICLE VI – Directors, Section 1</a:t>
            </a:r>
          </a:p>
        </p:txBody>
      </p:sp>
      <p:sp>
        <p:nvSpPr>
          <p:cNvPr id="8" name="TextBox 7">
            <a:extLst>
              <a:ext uri="{FF2B5EF4-FFF2-40B4-BE49-F238E27FC236}">
                <a16:creationId xmlns:a16="http://schemas.microsoft.com/office/drawing/2014/main" id="{25D8CD9A-2531-C522-6E42-124D86A2D151}"/>
              </a:ext>
            </a:extLst>
          </p:cNvPr>
          <p:cNvSpPr txBox="1"/>
          <p:nvPr/>
        </p:nvSpPr>
        <p:spPr>
          <a:xfrm>
            <a:off x="2318970" y="2312357"/>
            <a:ext cx="8196630" cy="3139321"/>
          </a:xfrm>
          <a:prstGeom prst="rect">
            <a:avLst/>
          </a:prstGeom>
          <a:noFill/>
        </p:spPr>
        <p:txBody>
          <a:bodyPr wrap="square">
            <a:spAutoFit/>
          </a:bodyPr>
          <a:lstStyle/>
          <a:p>
            <a:r>
              <a:rPr lang="en-US" sz="1800" dirty="0">
                <a:effectLst/>
                <a:latin typeface="Univers (WN)"/>
                <a:ea typeface="Times New Roman" panose="02020603050405020304" pitchFamily="18" charset="0"/>
                <a:cs typeface="Times New Roman" panose="02020603050405020304" pitchFamily="18" charset="0"/>
              </a:rPr>
              <a:t>The ratio of voting Directors representing Active members which are manufacturers, distributors, operators, and others conducting business or professional activities related to the self-service laundry industry shall be determined by the Board of Directors as required, </a:t>
            </a:r>
            <a:r>
              <a:rPr lang="en-US" sz="1800" u="sng" dirty="0">
                <a:effectLst/>
                <a:latin typeface="Univers (WN)"/>
                <a:ea typeface="Times New Roman" panose="02020603050405020304" pitchFamily="18" charset="0"/>
                <a:cs typeface="Times New Roman" panose="02020603050405020304" pitchFamily="18" charset="0"/>
              </a:rPr>
              <a:t>provided that at least 50% of the total number of Directors shall be store owner operators, and at least two (2) Directors shall be manufacturers, at least two (2) Directors shall be service providers, and at least two (2) Directors shall be distributors. </a:t>
            </a:r>
            <a:r>
              <a:rPr lang="en-US" sz="1800" strike="sngStrike" dirty="0">
                <a:effectLst/>
                <a:latin typeface="Univers (WN)"/>
                <a:ea typeface="Times New Roman" panose="02020603050405020304" pitchFamily="18" charset="0"/>
                <a:cs typeface="Times New Roman" panose="02020603050405020304" pitchFamily="18" charset="0"/>
              </a:rPr>
              <a:t>not to exceed 50% less than three (3) voting Board members representing each of the manufacturers and distributors group, and in no case shall there be less than 50% of the total Board represented by the store owner operators.</a:t>
            </a:r>
            <a:endParaRPr lang="en-US" strike="sngStrike" dirty="0"/>
          </a:p>
        </p:txBody>
      </p:sp>
    </p:spTree>
    <p:extLst>
      <p:ext uri="{BB962C8B-B14F-4D97-AF65-F5344CB8AC3E}">
        <p14:creationId xmlns:p14="http://schemas.microsoft.com/office/powerpoint/2010/main" val="978282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and white clouds&#10;&#10;Description automatically generated">
            <a:extLst>
              <a:ext uri="{FF2B5EF4-FFF2-40B4-BE49-F238E27FC236}">
                <a16:creationId xmlns:a16="http://schemas.microsoft.com/office/drawing/2014/main" id="{2FD7E8E0-590F-29C2-FE09-3A9040727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pic>
        <p:nvPicPr>
          <p:cNvPr id="6" name="Picture 5" descr="A logo for a laundry service&#10;&#10;Description automatically generated">
            <a:extLst>
              <a:ext uri="{FF2B5EF4-FFF2-40B4-BE49-F238E27FC236}">
                <a16:creationId xmlns:a16="http://schemas.microsoft.com/office/drawing/2014/main" id="{88E023E5-0152-0D40-921F-7EDAA570B5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5406" y="204749"/>
            <a:ext cx="1799326" cy="1657978"/>
          </a:xfrm>
          <a:prstGeom prst="rect">
            <a:avLst/>
          </a:prstGeom>
        </p:spPr>
      </p:pic>
      <p:sp>
        <p:nvSpPr>
          <p:cNvPr id="2" name="Title 1">
            <a:extLst>
              <a:ext uri="{FF2B5EF4-FFF2-40B4-BE49-F238E27FC236}">
                <a16:creationId xmlns:a16="http://schemas.microsoft.com/office/drawing/2014/main" id="{321AF3D2-FE38-3408-E18A-A203282C9F77}"/>
              </a:ext>
            </a:extLst>
          </p:cNvPr>
          <p:cNvSpPr>
            <a:spLocks noGrp="1"/>
          </p:cNvSpPr>
          <p:nvPr>
            <p:ph type="title"/>
          </p:nvPr>
        </p:nvSpPr>
        <p:spPr>
          <a:xfrm>
            <a:off x="838200" y="365125"/>
            <a:ext cx="10515600" cy="1325563"/>
          </a:xfrm>
        </p:spPr>
        <p:txBody>
          <a:bodyPr>
            <a:normAutofit/>
          </a:bodyPr>
          <a:lstStyle/>
          <a:p>
            <a:r>
              <a:rPr lang="en-US" sz="4000" b="1" dirty="0">
                <a:solidFill>
                  <a:srgbClr val="007DC2"/>
                </a:solidFill>
                <a:latin typeface="Arial" panose="020B0604020202020204" pitchFamily="34" charset="0"/>
                <a:cs typeface="Arial" panose="020B0604020202020204" pitchFamily="34" charset="0"/>
              </a:rPr>
              <a:t>Time &amp; Place of Next Meeting</a:t>
            </a:r>
          </a:p>
        </p:txBody>
      </p:sp>
      <p:sp>
        <p:nvSpPr>
          <p:cNvPr id="3" name="TextBox 2">
            <a:extLst>
              <a:ext uri="{FF2B5EF4-FFF2-40B4-BE49-F238E27FC236}">
                <a16:creationId xmlns:a16="http://schemas.microsoft.com/office/drawing/2014/main" id="{DDDD49AB-3015-5265-5053-8F1DED6E01D4}"/>
              </a:ext>
            </a:extLst>
          </p:cNvPr>
          <p:cNvSpPr txBox="1"/>
          <p:nvPr/>
        </p:nvSpPr>
        <p:spPr>
          <a:xfrm>
            <a:off x="914398" y="1532583"/>
            <a:ext cx="777240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August 25, 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Clean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Orland</a:t>
            </a:r>
            <a:r>
              <a:rPr lang="en-US" sz="2400" dirty="0">
                <a:solidFill>
                  <a:prstClr val="black"/>
                </a:solidFill>
                <a:latin typeface="Arial" panose="020B0604020202020204" pitchFamily="34" charset="0"/>
                <a:cs typeface="Arial" panose="020B0604020202020204" pitchFamily="34" charset="0"/>
              </a:rPr>
              <a:t>o, Florida</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57943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and white clouds&#10;&#10;Description automatically generated">
            <a:extLst>
              <a:ext uri="{FF2B5EF4-FFF2-40B4-BE49-F238E27FC236}">
                <a16:creationId xmlns:a16="http://schemas.microsoft.com/office/drawing/2014/main" id="{2FD7E8E0-590F-29C2-FE09-3A9040727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pic>
        <p:nvPicPr>
          <p:cNvPr id="6" name="Picture 5" descr="A logo for a laundry service&#10;&#10;Description automatically generated">
            <a:extLst>
              <a:ext uri="{FF2B5EF4-FFF2-40B4-BE49-F238E27FC236}">
                <a16:creationId xmlns:a16="http://schemas.microsoft.com/office/drawing/2014/main" id="{88E023E5-0152-0D40-921F-7EDAA570B5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5406" y="204749"/>
            <a:ext cx="1799326" cy="1657978"/>
          </a:xfrm>
          <a:prstGeom prst="rect">
            <a:avLst/>
          </a:prstGeom>
        </p:spPr>
      </p:pic>
      <p:sp>
        <p:nvSpPr>
          <p:cNvPr id="2" name="Title 1">
            <a:extLst>
              <a:ext uri="{FF2B5EF4-FFF2-40B4-BE49-F238E27FC236}">
                <a16:creationId xmlns:a16="http://schemas.microsoft.com/office/drawing/2014/main" id="{321AF3D2-FE38-3408-E18A-A203282C9F77}"/>
              </a:ext>
            </a:extLst>
          </p:cNvPr>
          <p:cNvSpPr>
            <a:spLocks noGrp="1"/>
          </p:cNvSpPr>
          <p:nvPr>
            <p:ph type="title"/>
          </p:nvPr>
        </p:nvSpPr>
        <p:spPr/>
        <p:txBody>
          <a:bodyPr>
            <a:normAutofit/>
          </a:bodyPr>
          <a:lstStyle/>
          <a:p>
            <a:r>
              <a:rPr lang="en-US" sz="4000" b="1" dirty="0">
                <a:solidFill>
                  <a:srgbClr val="007DC2"/>
                </a:solidFill>
                <a:latin typeface="Arial" panose="020B0604020202020204" pitchFamily="34" charset="0"/>
                <a:cs typeface="Arial" panose="020B0604020202020204" pitchFamily="34" charset="0"/>
              </a:rPr>
              <a:t>Minutes</a:t>
            </a:r>
          </a:p>
        </p:txBody>
      </p:sp>
      <p:sp>
        <p:nvSpPr>
          <p:cNvPr id="5" name="Content Placeholder 4">
            <a:extLst>
              <a:ext uri="{FF2B5EF4-FFF2-40B4-BE49-F238E27FC236}">
                <a16:creationId xmlns:a16="http://schemas.microsoft.com/office/drawing/2014/main" id="{D25758AA-885F-2308-BBDF-8A03ACF836F9}"/>
              </a:ext>
            </a:extLst>
          </p:cNvPr>
          <p:cNvSpPr>
            <a:spLocks noGrp="1"/>
          </p:cNvSpPr>
          <p:nvPr>
            <p:ph idx="1"/>
          </p:nvPr>
        </p:nvSpPr>
        <p:spPr>
          <a:xfrm>
            <a:off x="1365325" y="2227853"/>
            <a:ext cx="10515600" cy="4351338"/>
          </a:xfrm>
        </p:spPr>
        <p:txBody>
          <a:bodyPr/>
          <a:lstStyle/>
          <a:p>
            <a:r>
              <a:rPr lang="en-US" dirty="0"/>
              <a:t>CLA Board Election – Mr. Marrazzo, Nominating Committee Chair, presented a slate of the following candidates for election to serve on the 2024 CLA Board of Directors: Paul Hansen, Alex Smereczniak, Mark Vlaskamp and Amanda Konczal, Ryan Spicer and Jennifer Whitney.  The slate was approved by acclamation unanimously.</a:t>
            </a:r>
          </a:p>
          <a:p>
            <a:r>
              <a:rPr lang="en-US" dirty="0"/>
              <a:t>No Old Business or New Business was presented.</a:t>
            </a:r>
          </a:p>
          <a:p>
            <a:r>
              <a:rPr lang="en-US" dirty="0"/>
              <a:t>Motion to adjourn by Mr. </a:t>
            </a:r>
            <a:r>
              <a:rPr lang="en-US" dirty="0" err="1"/>
              <a:t>Brunckhorst</a:t>
            </a:r>
            <a:r>
              <a:rPr lang="en-US" dirty="0"/>
              <a:t>; seconded by Mr. Harris and approved unanimously.</a:t>
            </a:r>
          </a:p>
        </p:txBody>
      </p:sp>
      <p:sp>
        <p:nvSpPr>
          <p:cNvPr id="3" name="TextBox 2">
            <a:extLst>
              <a:ext uri="{FF2B5EF4-FFF2-40B4-BE49-F238E27FC236}">
                <a16:creationId xmlns:a16="http://schemas.microsoft.com/office/drawing/2014/main" id="{DDDD49AB-3015-5265-5053-8F1DED6E01D4}"/>
              </a:ext>
            </a:extLst>
          </p:cNvPr>
          <p:cNvSpPr txBox="1"/>
          <p:nvPr/>
        </p:nvSpPr>
        <p:spPr>
          <a:xfrm>
            <a:off x="838200" y="1200209"/>
            <a:ext cx="777240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CLA Annual Membership Meeting – May 11, 2023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Rancho Bernardo Inn – San Diego, California</a:t>
            </a:r>
          </a:p>
        </p:txBody>
      </p:sp>
    </p:spTree>
    <p:extLst>
      <p:ext uri="{BB962C8B-B14F-4D97-AF65-F5344CB8AC3E}">
        <p14:creationId xmlns:p14="http://schemas.microsoft.com/office/powerpoint/2010/main" val="964556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and white clouds&#10;&#10;Description automatically generated">
            <a:extLst>
              <a:ext uri="{FF2B5EF4-FFF2-40B4-BE49-F238E27FC236}">
                <a16:creationId xmlns:a16="http://schemas.microsoft.com/office/drawing/2014/main" id="{2FD7E8E0-590F-29C2-FE09-3A9040727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pic>
        <p:nvPicPr>
          <p:cNvPr id="6" name="Picture 5" descr="A logo for a laundry service&#10;&#10;Description automatically generated">
            <a:extLst>
              <a:ext uri="{FF2B5EF4-FFF2-40B4-BE49-F238E27FC236}">
                <a16:creationId xmlns:a16="http://schemas.microsoft.com/office/drawing/2014/main" id="{88E023E5-0152-0D40-921F-7EDAA570B5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5406" y="204749"/>
            <a:ext cx="1799326" cy="1657978"/>
          </a:xfrm>
          <a:prstGeom prst="rect">
            <a:avLst/>
          </a:prstGeom>
        </p:spPr>
      </p:pic>
      <p:sp>
        <p:nvSpPr>
          <p:cNvPr id="2" name="Title 1">
            <a:extLst>
              <a:ext uri="{FF2B5EF4-FFF2-40B4-BE49-F238E27FC236}">
                <a16:creationId xmlns:a16="http://schemas.microsoft.com/office/drawing/2014/main" id="{321AF3D2-FE38-3408-E18A-A203282C9F77}"/>
              </a:ext>
            </a:extLst>
          </p:cNvPr>
          <p:cNvSpPr>
            <a:spLocks noGrp="1"/>
          </p:cNvSpPr>
          <p:nvPr>
            <p:ph type="title"/>
          </p:nvPr>
        </p:nvSpPr>
        <p:spPr>
          <a:xfrm>
            <a:off x="838200" y="365125"/>
            <a:ext cx="10515600" cy="1325563"/>
          </a:xfrm>
        </p:spPr>
        <p:txBody>
          <a:bodyPr>
            <a:normAutofit/>
          </a:bodyPr>
          <a:lstStyle/>
          <a:p>
            <a:r>
              <a:rPr lang="en-US" sz="4000" b="1" dirty="0">
                <a:solidFill>
                  <a:srgbClr val="007DC2"/>
                </a:solidFill>
                <a:latin typeface="Arial" panose="020B0604020202020204" pitchFamily="34" charset="0"/>
                <a:cs typeface="Arial" panose="020B0604020202020204" pitchFamily="34" charset="0"/>
              </a:rPr>
              <a:t>Financial Report</a:t>
            </a:r>
          </a:p>
        </p:txBody>
      </p:sp>
      <p:pic>
        <p:nvPicPr>
          <p:cNvPr id="5" name="Picture 4">
            <a:extLst>
              <a:ext uri="{FF2B5EF4-FFF2-40B4-BE49-F238E27FC236}">
                <a16:creationId xmlns:a16="http://schemas.microsoft.com/office/drawing/2014/main" id="{B6B7ABAF-1727-C846-D72E-FF6B4D3A8855}"/>
              </a:ext>
            </a:extLst>
          </p:cNvPr>
          <p:cNvPicPr>
            <a:picLocks noChangeAspect="1"/>
          </p:cNvPicPr>
          <p:nvPr/>
        </p:nvPicPr>
        <p:blipFill>
          <a:blip r:embed="rId4"/>
          <a:stretch>
            <a:fillRect/>
          </a:stretch>
        </p:blipFill>
        <p:spPr>
          <a:xfrm>
            <a:off x="1499764" y="1331650"/>
            <a:ext cx="8725750" cy="51612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07418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and white clouds&#10;&#10;Description automatically generated">
            <a:extLst>
              <a:ext uri="{FF2B5EF4-FFF2-40B4-BE49-F238E27FC236}">
                <a16:creationId xmlns:a16="http://schemas.microsoft.com/office/drawing/2014/main" id="{2FD7E8E0-590F-29C2-FE09-3A9040727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pic>
        <p:nvPicPr>
          <p:cNvPr id="6" name="Picture 5" descr="A logo for a laundry service&#10;&#10;Description automatically generated">
            <a:extLst>
              <a:ext uri="{FF2B5EF4-FFF2-40B4-BE49-F238E27FC236}">
                <a16:creationId xmlns:a16="http://schemas.microsoft.com/office/drawing/2014/main" id="{88E023E5-0152-0D40-921F-7EDAA570B5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5406" y="204749"/>
            <a:ext cx="1799326" cy="1657978"/>
          </a:xfrm>
          <a:prstGeom prst="rect">
            <a:avLst/>
          </a:prstGeom>
        </p:spPr>
      </p:pic>
      <p:sp>
        <p:nvSpPr>
          <p:cNvPr id="2" name="Title 1">
            <a:extLst>
              <a:ext uri="{FF2B5EF4-FFF2-40B4-BE49-F238E27FC236}">
                <a16:creationId xmlns:a16="http://schemas.microsoft.com/office/drawing/2014/main" id="{321AF3D2-FE38-3408-E18A-A203282C9F77}"/>
              </a:ext>
            </a:extLst>
          </p:cNvPr>
          <p:cNvSpPr>
            <a:spLocks noGrp="1"/>
          </p:cNvSpPr>
          <p:nvPr>
            <p:ph type="title"/>
          </p:nvPr>
        </p:nvSpPr>
        <p:spPr>
          <a:xfrm>
            <a:off x="838200" y="365125"/>
            <a:ext cx="10515600" cy="1325563"/>
          </a:xfrm>
        </p:spPr>
        <p:txBody>
          <a:bodyPr>
            <a:normAutofit/>
          </a:bodyPr>
          <a:lstStyle/>
          <a:p>
            <a:r>
              <a:rPr lang="en-US" sz="4000" b="1" dirty="0">
                <a:solidFill>
                  <a:srgbClr val="007DC2"/>
                </a:solidFill>
                <a:latin typeface="Arial" panose="020B0604020202020204" pitchFamily="34" charset="0"/>
                <a:cs typeface="Arial" panose="020B0604020202020204" pitchFamily="34" charset="0"/>
              </a:rPr>
              <a:t>Financial Report</a:t>
            </a:r>
          </a:p>
        </p:txBody>
      </p:sp>
      <p:pic>
        <p:nvPicPr>
          <p:cNvPr id="5" name="Picture 4">
            <a:extLst>
              <a:ext uri="{FF2B5EF4-FFF2-40B4-BE49-F238E27FC236}">
                <a16:creationId xmlns:a16="http://schemas.microsoft.com/office/drawing/2014/main" id="{9402737F-DAFD-9682-1E34-1C43AFA8280B}"/>
              </a:ext>
            </a:extLst>
          </p:cNvPr>
          <p:cNvPicPr>
            <a:picLocks noChangeAspect="1"/>
          </p:cNvPicPr>
          <p:nvPr/>
        </p:nvPicPr>
        <p:blipFill>
          <a:blip r:embed="rId4"/>
          <a:stretch>
            <a:fillRect/>
          </a:stretch>
        </p:blipFill>
        <p:spPr>
          <a:xfrm>
            <a:off x="1066718" y="1382212"/>
            <a:ext cx="9069911" cy="538374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61390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and white clouds&#10;&#10;Description automatically generated">
            <a:extLst>
              <a:ext uri="{FF2B5EF4-FFF2-40B4-BE49-F238E27FC236}">
                <a16:creationId xmlns:a16="http://schemas.microsoft.com/office/drawing/2014/main" id="{2FD7E8E0-590F-29C2-FE09-3A9040727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pic>
        <p:nvPicPr>
          <p:cNvPr id="6" name="Picture 5" descr="A logo for a laundry service&#10;&#10;Description automatically generated">
            <a:extLst>
              <a:ext uri="{FF2B5EF4-FFF2-40B4-BE49-F238E27FC236}">
                <a16:creationId xmlns:a16="http://schemas.microsoft.com/office/drawing/2014/main" id="{88E023E5-0152-0D40-921F-7EDAA570B5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5406" y="204749"/>
            <a:ext cx="1799326" cy="1657978"/>
          </a:xfrm>
          <a:prstGeom prst="rect">
            <a:avLst/>
          </a:prstGeom>
        </p:spPr>
      </p:pic>
      <p:sp>
        <p:nvSpPr>
          <p:cNvPr id="2" name="Title 1">
            <a:extLst>
              <a:ext uri="{FF2B5EF4-FFF2-40B4-BE49-F238E27FC236}">
                <a16:creationId xmlns:a16="http://schemas.microsoft.com/office/drawing/2014/main" id="{321AF3D2-FE38-3408-E18A-A203282C9F77}"/>
              </a:ext>
            </a:extLst>
          </p:cNvPr>
          <p:cNvSpPr>
            <a:spLocks noGrp="1"/>
          </p:cNvSpPr>
          <p:nvPr>
            <p:ph type="title"/>
          </p:nvPr>
        </p:nvSpPr>
        <p:spPr/>
        <p:txBody>
          <a:bodyPr>
            <a:normAutofit/>
          </a:bodyPr>
          <a:lstStyle/>
          <a:p>
            <a:r>
              <a:rPr lang="en-US" sz="3600" b="1" dirty="0">
                <a:solidFill>
                  <a:srgbClr val="007DC2"/>
                </a:solidFill>
                <a:latin typeface="Arial" panose="020B0604020202020204" pitchFamily="34" charset="0"/>
                <a:cs typeface="Arial" panose="020B0604020202020204" pitchFamily="34" charset="0"/>
              </a:rPr>
              <a:t>Board of Directors Election – 2025 Slate</a:t>
            </a:r>
          </a:p>
        </p:txBody>
      </p:sp>
      <p:sp>
        <p:nvSpPr>
          <p:cNvPr id="3" name="Content Placeholder 2">
            <a:extLst>
              <a:ext uri="{FF2B5EF4-FFF2-40B4-BE49-F238E27FC236}">
                <a16:creationId xmlns:a16="http://schemas.microsoft.com/office/drawing/2014/main" id="{B8A53A64-2A50-994B-3882-29F6522AE3F2}"/>
              </a:ext>
            </a:extLst>
          </p:cNvPr>
          <p:cNvSpPr>
            <a:spLocks noGrp="1"/>
          </p:cNvSpPr>
          <p:nvPr>
            <p:ph idx="1"/>
          </p:nvPr>
        </p:nvSpPr>
        <p:spPr>
          <a:xfrm>
            <a:off x="2313993" y="1690688"/>
            <a:ext cx="9377897" cy="4351338"/>
          </a:xfrm>
        </p:spPr>
        <p:txBody>
          <a:bodyPr>
            <a:noAutofit/>
          </a:bodyPr>
          <a:lstStyle/>
          <a:p>
            <a:r>
              <a:rPr lang="en-US" sz="3200" dirty="0"/>
              <a:t>Alaa Elbanna (Store Owner)- </a:t>
            </a:r>
            <a:r>
              <a:rPr lang="en-US" sz="3200" dirty="0">
                <a:solidFill>
                  <a:srgbClr val="00B050"/>
                </a:solidFill>
              </a:rPr>
              <a:t>New</a:t>
            </a:r>
          </a:p>
          <a:p>
            <a:r>
              <a:rPr lang="en-US" sz="3200" dirty="0"/>
              <a:t>Kevin Butorac (Distributor)- </a:t>
            </a:r>
            <a:r>
              <a:rPr lang="en-US" sz="3200" dirty="0">
                <a:solidFill>
                  <a:schemeClr val="accent1"/>
                </a:solidFill>
              </a:rPr>
              <a:t>Incumbent</a:t>
            </a:r>
          </a:p>
          <a:p>
            <a:r>
              <a:rPr lang="en-US" sz="3200" dirty="0"/>
              <a:t>Yvette Morton-Williams (Store Owner)- </a:t>
            </a:r>
            <a:r>
              <a:rPr lang="en-US" sz="3200" dirty="0">
                <a:solidFill>
                  <a:schemeClr val="accent1"/>
                </a:solidFill>
              </a:rPr>
              <a:t>Incumbent</a:t>
            </a:r>
          </a:p>
          <a:p>
            <a:r>
              <a:rPr lang="en-US" sz="3200" dirty="0"/>
              <a:t>Jamie Sewell (Store Owner)- </a:t>
            </a:r>
            <a:r>
              <a:rPr lang="en-US" sz="3200" dirty="0">
                <a:solidFill>
                  <a:srgbClr val="00B050"/>
                </a:solidFill>
              </a:rPr>
              <a:t>New</a:t>
            </a:r>
          </a:p>
          <a:p>
            <a:r>
              <a:rPr lang="en-US" sz="3200" dirty="0"/>
              <a:t>Alex Harris (Distributor)- </a:t>
            </a:r>
            <a:r>
              <a:rPr lang="en-US" sz="3200" dirty="0">
                <a:solidFill>
                  <a:schemeClr val="accent1"/>
                </a:solidFill>
              </a:rPr>
              <a:t>Incumbent</a:t>
            </a:r>
          </a:p>
          <a:p>
            <a:r>
              <a:rPr lang="en-US" sz="3200" dirty="0"/>
              <a:t>Chris Schultz (Distributor)- </a:t>
            </a:r>
            <a:r>
              <a:rPr lang="en-US" sz="3200" dirty="0">
                <a:solidFill>
                  <a:srgbClr val="00B050"/>
                </a:solidFill>
              </a:rPr>
              <a:t>New</a:t>
            </a:r>
          </a:p>
          <a:p>
            <a:r>
              <a:rPr lang="en-US" sz="3200" dirty="0"/>
              <a:t>Peter Mayberry (Store Owner)- </a:t>
            </a:r>
            <a:r>
              <a:rPr lang="en-US" sz="3200" dirty="0">
                <a:solidFill>
                  <a:srgbClr val="00B050"/>
                </a:solidFill>
              </a:rPr>
              <a:t>New</a:t>
            </a:r>
          </a:p>
          <a:p>
            <a:r>
              <a:rPr lang="en-US" sz="3200" dirty="0"/>
              <a:t>Ross Dodds (Store Owner)- </a:t>
            </a:r>
            <a:r>
              <a:rPr lang="en-US" sz="3200" dirty="0">
                <a:solidFill>
                  <a:srgbClr val="00B050"/>
                </a:solidFill>
              </a:rPr>
              <a:t>New</a:t>
            </a:r>
          </a:p>
        </p:txBody>
      </p:sp>
    </p:spTree>
    <p:extLst>
      <p:ext uri="{BB962C8B-B14F-4D97-AF65-F5344CB8AC3E}">
        <p14:creationId xmlns:p14="http://schemas.microsoft.com/office/powerpoint/2010/main" val="151417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and white clouds&#10;&#10;Description automatically generated">
            <a:extLst>
              <a:ext uri="{FF2B5EF4-FFF2-40B4-BE49-F238E27FC236}">
                <a16:creationId xmlns:a16="http://schemas.microsoft.com/office/drawing/2014/main" id="{2FD7E8E0-590F-29C2-FE09-3A9040727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pic>
        <p:nvPicPr>
          <p:cNvPr id="6" name="Picture 5" descr="A logo for a laundry service&#10;&#10;Description automatically generated">
            <a:extLst>
              <a:ext uri="{FF2B5EF4-FFF2-40B4-BE49-F238E27FC236}">
                <a16:creationId xmlns:a16="http://schemas.microsoft.com/office/drawing/2014/main" id="{88E023E5-0152-0D40-921F-7EDAA570B5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5406" y="204749"/>
            <a:ext cx="1799326" cy="1657978"/>
          </a:xfrm>
          <a:prstGeom prst="rect">
            <a:avLst/>
          </a:prstGeom>
        </p:spPr>
      </p:pic>
      <p:sp>
        <p:nvSpPr>
          <p:cNvPr id="2" name="Title 1">
            <a:extLst>
              <a:ext uri="{FF2B5EF4-FFF2-40B4-BE49-F238E27FC236}">
                <a16:creationId xmlns:a16="http://schemas.microsoft.com/office/drawing/2014/main" id="{321AF3D2-FE38-3408-E18A-A203282C9F77}"/>
              </a:ext>
            </a:extLst>
          </p:cNvPr>
          <p:cNvSpPr>
            <a:spLocks noGrp="1"/>
          </p:cNvSpPr>
          <p:nvPr>
            <p:ph type="title"/>
          </p:nvPr>
        </p:nvSpPr>
        <p:spPr>
          <a:xfrm>
            <a:off x="838200" y="365125"/>
            <a:ext cx="10515600" cy="1325563"/>
          </a:xfrm>
        </p:spPr>
        <p:txBody>
          <a:bodyPr>
            <a:normAutofit/>
          </a:bodyPr>
          <a:lstStyle/>
          <a:p>
            <a:r>
              <a:rPr lang="en-US" sz="4000" b="1" dirty="0">
                <a:solidFill>
                  <a:srgbClr val="007DC2"/>
                </a:solidFill>
                <a:latin typeface="Arial" panose="020B0604020202020204" pitchFamily="34" charset="0"/>
                <a:cs typeface="Arial" panose="020B0604020202020204" pitchFamily="34" charset="0"/>
              </a:rPr>
              <a:t>Association Program Updates</a:t>
            </a:r>
          </a:p>
        </p:txBody>
      </p:sp>
      <p:sp>
        <p:nvSpPr>
          <p:cNvPr id="3" name="TextBox 2">
            <a:extLst>
              <a:ext uri="{FF2B5EF4-FFF2-40B4-BE49-F238E27FC236}">
                <a16:creationId xmlns:a16="http://schemas.microsoft.com/office/drawing/2014/main" id="{DDDD49AB-3015-5265-5053-8F1DED6E01D4}"/>
              </a:ext>
            </a:extLst>
          </p:cNvPr>
          <p:cNvSpPr txBox="1"/>
          <p:nvPr/>
        </p:nvSpPr>
        <p:spPr>
          <a:xfrm>
            <a:off x="914398" y="1532583"/>
            <a:ext cx="7772401" cy="1938992"/>
          </a:xfrm>
          <a:prstGeom prst="rect">
            <a:avLst/>
          </a:prstGeom>
          <a:noFill/>
        </p:spPr>
        <p:txBody>
          <a:bodyPr wrap="square" rtlCol="0">
            <a:spAutoFit/>
          </a:bodyPr>
          <a:lstStyle/>
          <a:p>
            <a:pPr marL="342900" indent="-342900">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Association Branding Refresh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Arial" panose="020B0604020202020204" pitchFamily="34" charset="0"/>
                <a:cs typeface="Arial" panose="020B0604020202020204" pitchFamily="34" charset="0"/>
              </a:rPr>
              <a:t>Strategic Priorities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Programs </a:t>
            </a:r>
            <a:r>
              <a:rPr lang="en-US" sz="2400" dirty="0">
                <a:solidFill>
                  <a:prstClr val="black"/>
                </a:solidFill>
                <a:latin typeface="Arial" panose="020B0604020202020204" pitchFamily="34" charset="0"/>
                <a:cs typeface="Arial" panose="020B0604020202020204" pitchFamily="34" charset="0"/>
              </a:rPr>
              <a:t>&amp; Benefits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Advocacy Update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Arial" panose="020B0604020202020204" pitchFamily="34" charset="0"/>
                <a:cs typeface="Arial" panose="020B0604020202020204" pitchFamily="34" charset="0"/>
              </a:rPr>
              <a:t>Industry Advisory Council</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78146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and white clouds&#10;&#10;Description automatically generated">
            <a:extLst>
              <a:ext uri="{FF2B5EF4-FFF2-40B4-BE49-F238E27FC236}">
                <a16:creationId xmlns:a16="http://schemas.microsoft.com/office/drawing/2014/main" id="{2FD7E8E0-590F-29C2-FE09-3A9040727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pic>
        <p:nvPicPr>
          <p:cNvPr id="6" name="Picture 5" descr="A logo for a laundry service&#10;&#10;Description automatically generated">
            <a:extLst>
              <a:ext uri="{FF2B5EF4-FFF2-40B4-BE49-F238E27FC236}">
                <a16:creationId xmlns:a16="http://schemas.microsoft.com/office/drawing/2014/main" id="{88E023E5-0152-0D40-921F-7EDAA570B5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5406" y="204749"/>
            <a:ext cx="1799326" cy="1657978"/>
          </a:xfrm>
          <a:prstGeom prst="rect">
            <a:avLst/>
          </a:prstGeom>
        </p:spPr>
      </p:pic>
      <p:sp>
        <p:nvSpPr>
          <p:cNvPr id="2" name="Title 1">
            <a:extLst>
              <a:ext uri="{FF2B5EF4-FFF2-40B4-BE49-F238E27FC236}">
                <a16:creationId xmlns:a16="http://schemas.microsoft.com/office/drawing/2014/main" id="{321AF3D2-FE38-3408-E18A-A203282C9F77}"/>
              </a:ext>
            </a:extLst>
          </p:cNvPr>
          <p:cNvSpPr>
            <a:spLocks noGrp="1"/>
          </p:cNvSpPr>
          <p:nvPr>
            <p:ph type="title"/>
          </p:nvPr>
        </p:nvSpPr>
        <p:spPr>
          <a:xfrm>
            <a:off x="838200" y="365125"/>
            <a:ext cx="10515600" cy="1325563"/>
          </a:xfrm>
        </p:spPr>
        <p:txBody>
          <a:bodyPr>
            <a:normAutofit/>
          </a:bodyPr>
          <a:lstStyle/>
          <a:p>
            <a:r>
              <a:rPr lang="en-US" sz="4000" b="1" dirty="0">
                <a:solidFill>
                  <a:srgbClr val="007DC2"/>
                </a:solidFill>
                <a:latin typeface="Arial" panose="020B0604020202020204" pitchFamily="34" charset="0"/>
                <a:cs typeface="Arial" panose="020B0604020202020204" pitchFamily="34" charset="0"/>
              </a:rPr>
              <a:t>Brand Refresh</a:t>
            </a:r>
          </a:p>
        </p:txBody>
      </p:sp>
      <p:pic>
        <p:nvPicPr>
          <p:cNvPr id="7" name="Picture 6" descr="A blue and white logo&#10;&#10;Description automatically generated">
            <a:extLst>
              <a:ext uri="{FF2B5EF4-FFF2-40B4-BE49-F238E27FC236}">
                <a16:creationId xmlns:a16="http://schemas.microsoft.com/office/drawing/2014/main" id="{AC44A06B-F1C0-062E-F033-2FFC8CB367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7117" y="1980510"/>
            <a:ext cx="8484469" cy="4369644"/>
          </a:xfrm>
          <a:prstGeom prst="rect">
            <a:avLst/>
          </a:prstGeom>
        </p:spPr>
      </p:pic>
      <p:pic>
        <p:nvPicPr>
          <p:cNvPr id="5" name="Picture 4" descr="A close-up of a logo&#10;&#10;Description automatically generated">
            <a:extLst>
              <a:ext uri="{FF2B5EF4-FFF2-40B4-BE49-F238E27FC236}">
                <a16:creationId xmlns:a16="http://schemas.microsoft.com/office/drawing/2014/main" id="{A081E12D-DAD1-0295-D0DA-E63866D18D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6708" y="2759964"/>
            <a:ext cx="6958584" cy="1338072"/>
          </a:xfrm>
          <a:prstGeom prst="rect">
            <a:avLst/>
          </a:prstGeom>
        </p:spPr>
      </p:pic>
    </p:spTree>
    <p:extLst>
      <p:ext uri="{BB962C8B-B14F-4D97-AF65-F5344CB8AC3E}">
        <p14:creationId xmlns:p14="http://schemas.microsoft.com/office/powerpoint/2010/main" val="426803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and white clouds&#10;&#10;Description automatically generated">
            <a:extLst>
              <a:ext uri="{FF2B5EF4-FFF2-40B4-BE49-F238E27FC236}">
                <a16:creationId xmlns:a16="http://schemas.microsoft.com/office/drawing/2014/main" id="{2FD7E8E0-590F-29C2-FE09-3A9040727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755"/>
            <a:ext cx="12192001" cy="6858001"/>
          </a:xfrm>
          <a:prstGeom prst="rect">
            <a:avLst/>
          </a:prstGeom>
        </p:spPr>
      </p:pic>
      <p:pic>
        <p:nvPicPr>
          <p:cNvPr id="6" name="Picture 5" descr="A logo for a laundry service&#10;&#10;Description automatically generated">
            <a:extLst>
              <a:ext uri="{FF2B5EF4-FFF2-40B4-BE49-F238E27FC236}">
                <a16:creationId xmlns:a16="http://schemas.microsoft.com/office/drawing/2014/main" id="{88E023E5-0152-0D40-921F-7EDAA570B5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5406" y="204749"/>
            <a:ext cx="1799326" cy="1657978"/>
          </a:xfrm>
          <a:prstGeom prst="rect">
            <a:avLst/>
          </a:prstGeom>
        </p:spPr>
      </p:pic>
      <p:sp>
        <p:nvSpPr>
          <p:cNvPr id="2" name="Title 1">
            <a:extLst>
              <a:ext uri="{FF2B5EF4-FFF2-40B4-BE49-F238E27FC236}">
                <a16:creationId xmlns:a16="http://schemas.microsoft.com/office/drawing/2014/main" id="{321AF3D2-FE38-3408-E18A-A203282C9F77}"/>
              </a:ext>
            </a:extLst>
          </p:cNvPr>
          <p:cNvSpPr>
            <a:spLocks noGrp="1"/>
          </p:cNvSpPr>
          <p:nvPr>
            <p:ph type="title"/>
          </p:nvPr>
        </p:nvSpPr>
        <p:spPr>
          <a:xfrm>
            <a:off x="838200" y="365125"/>
            <a:ext cx="10515600" cy="1325563"/>
          </a:xfrm>
        </p:spPr>
        <p:txBody>
          <a:bodyPr>
            <a:normAutofit/>
          </a:bodyPr>
          <a:lstStyle/>
          <a:p>
            <a:r>
              <a:rPr lang="en-US" sz="4000" b="1" dirty="0">
                <a:solidFill>
                  <a:srgbClr val="007DC2"/>
                </a:solidFill>
                <a:latin typeface="Arial" panose="020B0604020202020204" pitchFamily="34" charset="0"/>
                <a:cs typeface="Arial" panose="020B0604020202020204" pitchFamily="34" charset="0"/>
              </a:rPr>
              <a:t>Brand Refresh</a:t>
            </a:r>
          </a:p>
        </p:txBody>
      </p:sp>
      <p:pic>
        <p:nvPicPr>
          <p:cNvPr id="8" name="Picture 7" descr="A blue and white logo&#10;&#10;Description automatically generated">
            <a:extLst>
              <a:ext uri="{FF2B5EF4-FFF2-40B4-BE49-F238E27FC236}">
                <a16:creationId xmlns:a16="http://schemas.microsoft.com/office/drawing/2014/main" id="{69EB8A15-5C05-5482-D146-2028129D94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0074" y="2067477"/>
            <a:ext cx="8443400" cy="3435808"/>
          </a:xfrm>
          <a:prstGeom prst="rect">
            <a:avLst/>
          </a:prstGeom>
        </p:spPr>
      </p:pic>
    </p:spTree>
    <p:extLst>
      <p:ext uri="{BB962C8B-B14F-4D97-AF65-F5344CB8AC3E}">
        <p14:creationId xmlns:p14="http://schemas.microsoft.com/office/powerpoint/2010/main" val="2015800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800dd02-d118-4fa1-812f-77e9b1041eb5" xsi:nil="true"/>
    <lcf76f155ced4ddcb4097134ff3c332f xmlns="14df6996-4479-4229-b953-049873cfda9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BD865C6E2F1B447A6A03B85FC6A38EF" ma:contentTypeVersion="18" ma:contentTypeDescription="Create a new document." ma:contentTypeScope="" ma:versionID="1a63437945acc79527a0bf3ed65284a1">
  <xsd:schema xmlns:xsd="http://www.w3.org/2001/XMLSchema" xmlns:xs="http://www.w3.org/2001/XMLSchema" xmlns:p="http://schemas.microsoft.com/office/2006/metadata/properties" xmlns:ns2="14df6996-4479-4229-b953-049873cfda9c" xmlns:ns3="3800dd02-d118-4fa1-812f-77e9b1041eb5" targetNamespace="http://schemas.microsoft.com/office/2006/metadata/properties" ma:root="true" ma:fieldsID="7e848857645c36ca46f2bbe4d94fb09e" ns2:_="" ns3:_="">
    <xsd:import namespace="14df6996-4479-4229-b953-049873cfda9c"/>
    <xsd:import namespace="3800dd02-d118-4fa1-812f-77e9b1041eb5"/>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df6996-4479-4229-b953-049873cfda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8ce4f92-7d08-45e1-ae96-c849373d495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00dd02-d118-4fa1-812f-77e9b1041eb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0670ec9-88dc-4d2c-8b13-ed8bbf2305bd}" ma:internalName="TaxCatchAll" ma:showField="CatchAllData" ma:web="3800dd02-d118-4fa1-812f-77e9b1041e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C77161-A7EB-4E30-A823-3D78FBB9571E}">
  <ds:schemaRefs>
    <ds:schemaRef ds:uri="http://schemas.microsoft.com/sharepoint/v3/contenttype/forms"/>
  </ds:schemaRefs>
</ds:datastoreItem>
</file>

<file path=customXml/itemProps2.xml><?xml version="1.0" encoding="utf-8"?>
<ds:datastoreItem xmlns:ds="http://schemas.openxmlformats.org/officeDocument/2006/customXml" ds:itemID="{FB29C55D-7504-4932-885C-D3799D4720BD}">
  <ds:schemaRefs>
    <ds:schemaRef ds:uri="http://schemas.microsoft.com/office/2006/metadata/properties"/>
    <ds:schemaRef ds:uri="http://schemas.microsoft.com/office/infopath/2007/PartnerControls"/>
    <ds:schemaRef ds:uri="3800dd02-d118-4fa1-812f-77e9b1041eb5"/>
    <ds:schemaRef ds:uri="14df6996-4479-4229-b953-049873cfda9c"/>
  </ds:schemaRefs>
</ds:datastoreItem>
</file>

<file path=customXml/itemProps3.xml><?xml version="1.0" encoding="utf-8"?>
<ds:datastoreItem xmlns:ds="http://schemas.openxmlformats.org/officeDocument/2006/customXml" ds:itemID="{0BA8F05E-43E6-48F8-838D-1E1814D3F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df6996-4479-4229-b953-049873cfda9c"/>
    <ds:schemaRef ds:uri="3800dd02-d118-4fa1-812f-77e9b1041e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1149</TotalTime>
  <Words>1023</Words>
  <Application>Microsoft Office PowerPoint</Application>
  <PresentationFormat>Widescreen</PresentationFormat>
  <Paragraphs>148</Paragraphs>
  <Slides>29</Slides>
  <Notes>0</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5" baseType="lpstr">
      <vt:lpstr>Arial</vt:lpstr>
      <vt:lpstr>Calibri</vt:lpstr>
      <vt:lpstr>Calibri Light</vt:lpstr>
      <vt:lpstr>Univers (WN)</vt:lpstr>
      <vt:lpstr>Office Theme</vt:lpstr>
      <vt:lpstr>Acrobat Document</vt:lpstr>
      <vt:lpstr>Annual Member Meeting -- AGENDA</vt:lpstr>
      <vt:lpstr>Minutes</vt:lpstr>
      <vt:lpstr>Minutes</vt:lpstr>
      <vt:lpstr>Financial Report</vt:lpstr>
      <vt:lpstr>Financial Report</vt:lpstr>
      <vt:lpstr>Board of Directors Election – 2025 Slate</vt:lpstr>
      <vt:lpstr>Association Program Updates</vt:lpstr>
      <vt:lpstr>Brand Refresh</vt:lpstr>
      <vt:lpstr>Brand Refresh</vt:lpstr>
      <vt:lpstr>Strategic Priorities</vt:lpstr>
      <vt:lpstr>Programs &amp; Benefits</vt:lpstr>
      <vt:lpstr>Advocacy Update</vt:lpstr>
      <vt:lpstr>Industry Advisory Council</vt:lpstr>
      <vt:lpstr>PowerPoint Presentation</vt:lpstr>
      <vt:lpstr>LaundryCares Foundation</vt:lpstr>
      <vt:lpstr>Sponsorship Contributions</vt:lpstr>
      <vt:lpstr>Sponsorship Contributions</vt:lpstr>
      <vt:lpstr>In-Kind Donors</vt:lpstr>
      <vt:lpstr>LaundryCares Foundation</vt:lpstr>
      <vt:lpstr>Peer Testimonials</vt:lpstr>
      <vt:lpstr>LaundryCares Foundation</vt:lpstr>
      <vt:lpstr>Commitments to Action</vt:lpstr>
      <vt:lpstr>Peer Testimonials</vt:lpstr>
      <vt:lpstr>PowerPoint Presentation</vt:lpstr>
      <vt:lpstr>Peer Testimonials</vt:lpstr>
      <vt:lpstr>Commitments to Action</vt:lpstr>
      <vt:lpstr>LaundryCares Foundation</vt:lpstr>
      <vt:lpstr>Bylaws Change</vt:lpstr>
      <vt:lpstr>Time &amp; Place of Next Meeting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Tayyaba</dc:creator>
  <cp:lastModifiedBy>Brian Wallace</cp:lastModifiedBy>
  <cp:revision>30</cp:revision>
  <dcterms:created xsi:type="dcterms:W3CDTF">2023-09-15T12:29:43Z</dcterms:created>
  <dcterms:modified xsi:type="dcterms:W3CDTF">2024-05-22T11:12:49Z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0x0101002BD865C6E2F1B447A6A03B85FC6A38EF</vt:lpwstr>
  </property>
  <property fmtid="{D5CDD505-2E9C-101B-9397-08002B2CF9AE}" pid="3" name="MediaServiceImageTags">
    <vt:lpwstr/>
  </property>
</Properties>
</file>